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8.xml" ContentType="application/inkml+xml"/>
  <Override PartName="/ppt/ink/ink9.xml" ContentType="application/inkml+xml"/>
  <Override PartName="/ppt/ink/ink10.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1.xml" ContentType="application/inkml+xml"/>
  <Override PartName="/ppt/ink/ink12.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2.xml" ContentType="application/inkml+xml"/>
  <Override PartName="/ppt/ink/ink23.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sldIdLst>
    <p:sldId id="256" r:id="rId5"/>
    <p:sldId id="257" r:id="rId6"/>
    <p:sldId id="258" r:id="rId7"/>
    <p:sldId id="259" r:id="rId8"/>
    <p:sldId id="260" r:id="rId9"/>
    <p:sldId id="264" r:id="rId10"/>
    <p:sldId id="265" r:id="rId11"/>
    <p:sldId id="262" r:id="rId12"/>
    <p:sldId id="282" r:id="rId13"/>
    <p:sldId id="283" r:id="rId14"/>
    <p:sldId id="284" r:id="rId15"/>
    <p:sldId id="285" r:id="rId16"/>
    <p:sldId id="286" r:id="rId17"/>
    <p:sldId id="287" r:id="rId18"/>
    <p:sldId id="288" r:id="rId19"/>
    <p:sldId id="289" r:id="rId20"/>
    <p:sldId id="290" r:id="rId21"/>
    <p:sldId id="263" r:id="rId22"/>
    <p:sldId id="266" r:id="rId23"/>
    <p:sldId id="291" r:id="rId24"/>
    <p:sldId id="292" r:id="rId25"/>
    <p:sldId id="293" r:id="rId26"/>
    <p:sldId id="269" r:id="rId27"/>
    <p:sldId id="267" r:id="rId28"/>
    <p:sldId id="268" r:id="rId29"/>
    <p:sldId id="270" r:id="rId30"/>
    <p:sldId id="294" r:id="rId31"/>
    <p:sldId id="272" r:id="rId32"/>
    <p:sldId id="273" r:id="rId33"/>
    <p:sldId id="274" r:id="rId34"/>
    <p:sldId id="275" r:id="rId35"/>
    <p:sldId id="276" r:id="rId36"/>
    <p:sldId id="278" r:id="rId37"/>
    <p:sldId id="279" r:id="rId38"/>
    <p:sldId id="280" r:id="rId39"/>
    <p:sldId id="281"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4C630B-BBDD-E3AF-CA49-EA431EA338FB}" v="2" dt="2025-04-24T10:40:28.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eha Annappanavar" userId="S::sneha.annappanavar@vit.edu.in::248cbd1e-a700-4a75-b6fd-c2c79cf76744" providerId="AD" clId="Web-{E14C630B-BBDD-E3AF-CA49-EA431EA338FB}"/>
    <pc:docChg chg="modSld">
      <pc:chgData name="Sneha Annappanavar" userId="S::sneha.annappanavar@vit.edu.in::248cbd1e-a700-4a75-b6fd-c2c79cf76744" providerId="AD" clId="Web-{E14C630B-BBDD-E3AF-CA49-EA431EA338FB}" dt="2025-04-24T10:40:28.122" v="1" actId="1076"/>
      <pc:docMkLst>
        <pc:docMk/>
      </pc:docMkLst>
      <pc:sldChg chg="modSp">
        <pc:chgData name="Sneha Annappanavar" userId="S::sneha.annappanavar@vit.edu.in::248cbd1e-a700-4a75-b6fd-c2c79cf76744" providerId="AD" clId="Web-{E14C630B-BBDD-E3AF-CA49-EA431EA338FB}" dt="2025-04-24T10:40:28.122" v="1" actId="1076"/>
        <pc:sldMkLst>
          <pc:docMk/>
          <pc:sldMk cId="1662477569" sldId="266"/>
        </pc:sldMkLst>
        <pc:picChg chg="mod">
          <ac:chgData name="Sneha Annappanavar" userId="S::sneha.annappanavar@vit.edu.in::248cbd1e-a700-4a75-b6fd-c2c79cf76744" providerId="AD" clId="Web-{E14C630B-BBDD-E3AF-CA49-EA431EA338FB}" dt="2025-04-24T10:40:28.122" v="1" actId="1076"/>
          <ac:picMkLst>
            <pc:docMk/>
            <pc:sldMk cId="1662477569" sldId="266"/>
            <ac:picMk id="4" creationId="{C272D2BB-046D-4AB7-A503-4AB6BBB63C4A}"/>
          </ac:picMkLst>
        </pc:pic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projectmanager.com/blog/tips-for-project-roadmap" TargetMode="External"/><Relationship Id="rId1" Type="http://schemas.openxmlformats.org/officeDocument/2006/relationships/hyperlink" Target="https://www.projectmanager.com/blog/project-integration-management-a-quick-guide" TargetMode="Externa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5.xml.rels><?xml version="1.0" encoding="UTF-8" standalone="yes"?>
<Relationships xmlns="http://schemas.openxmlformats.org/package/2006/relationships"><Relationship Id="rId2" Type="http://schemas.openxmlformats.org/officeDocument/2006/relationships/hyperlink" Target="https://www.projectmanager.com/blog/controlling-process-steps" TargetMode="External"/><Relationship Id="rId1" Type="http://schemas.openxmlformats.org/officeDocument/2006/relationships/hyperlink" Target="https://www.projectmanager.com/training/what-is-a-work-breakdown-structure"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www.projectmanager.com/blog/project-integration-management-a-quick-guide" TargetMode="External"/><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hyperlink" Target="https://www.projectmanager.com/blog/tips-for-project-roadmap" TargetMode="External"/><Relationship Id="rId5" Type="http://schemas.openxmlformats.org/officeDocument/2006/relationships/image" Target="../media/image43.svg"/><Relationship Id="rId4" Type="http://schemas.openxmlformats.org/officeDocument/2006/relationships/image" Target="../media/image42.png"/></Relationships>
</file>

<file path=ppt/diagrams/_rels/drawing5.xml.rels><?xml version="1.0" encoding="UTF-8" standalone="yes"?>
<Relationships xmlns="http://schemas.openxmlformats.org/package/2006/relationships"><Relationship Id="rId2" Type="http://schemas.openxmlformats.org/officeDocument/2006/relationships/hyperlink" Target="https://www.projectmanager.com/blog/controlling-process-steps" TargetMode="External"/><Relationship Id="rId1" Type="http://schemas.openxmlformats.org/officeDocument/2006/relationships/hyperlink" Target="https://www.projectmanager.com/training/what-is-a-work-breakdown-structure"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F41AE0-9D09-4230-95B5-4FE696B1A5A2}" type="doc">
      <dgm:prSet loTypeId="urn:microsoft.com/office/officeart/2005/8/layout/vList2" loCatId="list" qsTypeId="urn:microsoft.com/office/officeart/2005/8/quickstyle/simple4" qsCatId="simple" csTypeId="urn:microsoft.com/office/officeart/2005/8/colors/accent6_2" csCatId="accent6"/>
      <dgm:spPr/>
      <dgm:t>
        <a:bodyPr/>
        <a:lstStyle/>
        <a:p>
          <a:endParaRPr lang="en-US"/>
        </a:p>
      </dgm:t>
    </dgm:pt>
    <dgm:pt modelId="{F2C15ED9-3785-4D43-9F6F-B57850193B82}">
      <dgm:prSet/>
      <dgm:spPr/>
      <dgm:t>
        <a:bodyPr/>
        <a:lstStyle/>
        <a:p>
          <a:r>
            <a:rPr lang="en-IN" b="0" i="0" baseline="0"/>
            <a:t>The product development process starts with an idea originating from basic research, seed or</a:t>
          </a:r>
          <a:endParaRPr lang="en-US"/>
        </a:p>
      </dgm:t>
    </dgm:pt>
    <dgm:pt modelId="{3E2E8B13-04B2-436A-AB6C-17597DFB315E}" type="parTrans" cxnId="{1052AA7B-2569-4037-91EC-6F1EE51E649D}">
      <dgm:prSet/>
      <dgm:spPr/>
      <dgm:t>
        <a:bodyPr/>
        <a:lstStyle/>
        <a:p>
          <a:endParaRPr lang="en-US" sz="1800"/>
        </a:p>
      </dgm:t>
    </dgm:pt>
    <dgm:pt modelId="{2E36244C-4308-44FA-9336-D7410D7EB88B}" type="sibTrans" cxnId="{1052AA7B-2569-4037-91EC-6F1EE51E649D}">
      <dgm:prSet/>
      <dgm:spPr/>
      <dgm:t>
        <a:bodyPr/>
        <a:lstStyle/>
        <a:p>
          <a:endParaRPr lang="en-US"/>
        </a:p>
      </dgm:t>
    </dgm:pt>
    <dgm:pt modelId="{B938FE29-6B77-4610-A892-AF0AA6C5F6AE}">
      <dgm:prSet/>
      <dgm:spPr/>
      <dgm:t>
        <a:bodyPr/>
        <a:lstStyle/>
        <a:p>
          <a:r>
            <a:rPr lang="en-IN" b="0" i="0" baseline="0"/>
            <a:t>unfounded projects, customer-based techniques, and creativity techniques.</a:t>
          </a:r>
          <a:endParaRPr lang="en-US"/>
        </a:p>
      </dgm:t>
    </dgm:pt>
    <dgm:pt modelId="{95A283D6-5240-4B32-841A-472440DC791B}" type="parTrans" cxnId="{CEC3677C-4F73-4AC7-893B-53607E2EC56C}">
      <dgm:prSet/>
      <dgm:spPr/>
      <dgm:t>
        <a:bodyPr/>
        <a:lstStyle/>
        <a:p>
          <a:endParaRPr lang="en-US" sz="1800"/>
        </a:p>
      </dgm:t>
    </dgm:pt>
    <dgm:pt modelId="{12EEB5BF-5905-4C99-AA5D-B53B011FF00D}" type="sibTrans" cxnId="{CEC3677C-4F73-4AC7-893B-53607E2EC56C}">
      <dgm:prSet/>
      <dgm:spPr/>
      <dgm:t>
        <a:bodyPr/>
        <a:lstStyle/>
        <a:p>
          <a:endParaRPr lang="en-US"/>
        </a:p>
      </dgm:t>
    </dgm:pt>
    <dgm:pt modelId="{7DCD3FE5-9510-4CC6-8C21-FD679450CEF6}">
      <dgm:prSet/>
      <dgm:spPr/>
      <dgm:t>
        <a:bodyPr/>
        <a:lstStyle/>
        <a:p>
          <a:r>
            <a:rPr lang="en-IN" b="0" i="0" baseline="0"/>
            <a:t>● A phase-gate process (also referred to as a stage-gate process) is a project management</a:t>
          </a:r>
          <a:endParaRPr lang="en-US"/>
        </a:p>
      </dgm:t>
    </dgm:pt>
    <dgm:pt modelId="{43B7D6D5-0C9B-4790-8BA6-69A2E66FA2F4}" type="parTrans" cxnId="{0A5CAE0B-134C-4C1D-AC8A-5DB0A866D065}">
      <dgm:prSet/>
      <dgm:spPr/>
      <dgm:t>
        <a:bodyPr/>
        <a:lstStyle/>
        <a:p>
          <a:endParaRPr lang="en-US" sz="1800"/>
        </a:p>
      </dgm:t>
    </dgm:pt>
    <dgm:pt modelId="{4B0270A6-4BFE-4BC6-A57E-55F4639458BF}" type="sibTrans" cxnId="{0A5CAE0B-134C-4C1D-AC8A-5DB0A866D065}">
      <dgm:prSet/>
      <dgm:spPr/>
      <dgm:t>
        <a:bodyPr/>
        <a:lstStyle/>
        <a:p>
          <a:endParaRPr lang="en-US"/>
        </a:p>
      </dgm:t>
    </dgm:pt>
    <dgm:pt modelId="{8601C8BB-7BDC-40F6-B375-7C8205937756}">
      <dgm:prSet/>
      <dgm:spPr/>
      <dgm:t>
        <a:bodyPr/>
        <a:lstStyle/>
        <a:p>
          <a:r>
            <a:rPr lang="en-IN" b="0" i="0" baseline="0"/>
            <a:t>technique in which an initiative or project is divided into distinct stages or phases, separated by</a:t>
          </a:r>
          <a:endParaRPr lang="en-US"/>
        </a:p>
      </dgm:t>
    </dgm:pt>
    <dgm:pt modelId="{8B8527F7-58E3-4295-9AC2-41B9A0B55417}" type="parTrans" cxnId="{1E926814-4AF5-4B4D-B60B-538ED7A8D7CD}">
      <dgm:prSet/>
      <dgm:spPr/>
      <dgm:t>
        <a:bodyPr/>
        <a:lstStyle/>
        <a:p>
          <a:endParaRPr lang="en-US" sz="1800"/>
        </a:p>
      </dgm:t>
    </dgm:pt>
    <dgm:pt modelId="{DC51233D-311A-4D78-9C8B-24709AF8B670}" type="sibTrans" cxnId="{1E926814-4AF5-4B4D-B60B-538ED7A8D7CD}">
      <dgm:prSet/>
      <dgm:spPr/>
      <dgm:t>
        <a:bodyPr/>
        <a:lstStyle/>
        <a:p>
          <a:endParaRPr lang="en-US"/>
        </a:p>
      </dgm:t>
    </dgm:pt>
    <dgm:pt modelId="{04D0289D-36FC-4F1C-86CF-16574E062DA5}">
      <dgm:prSet/>
      <dgm:spPr/>
      <dgm:t>
        <a:bodyPr/>
        <a:lstStyle/>
        <a:p>
          <a:r>
            <a:rPr lang="en-IN" b="0" i="0" baseline="0"/>
            <a:t>decision points (known as gates).</a:t>
          </a:r>
          <a:endParaRPr lang="en-US"/>
        </a:p>
      </dgm:t>
    </dgm:pt>
    <dgm:pt modelId="{74995822-770B-4E5E-9931-B5E28E1BA023}" type="parTrans" cxnId="{707BA30C-B5D1-46E1-AC41-0FBA3582369F}">
      <dgm:prSet/>
      <dgm:spPr/>
      <dgm:t>
        <a:bodyPr/>
        <a:lstStyle/>
        <a:p>
          <a:endParaRPr lang="en-US" sz="1800"/>
        </a:p>
      </dgm:t>
    </dgm:pt>
    <dgm:pt modelId="{93F21B4B-BC6D-4613-9646-D0FA124A206E}" type="sibTrans" cxnId="{707BA30C-B5D1-46E1-AC41-0FBA3582369F}">
      <dgm:prSet/>
      <dgm:spPr/>
      <dgm:t>
        <a:bodyPr/>
        <a:lstStyle/>
        <a:p>
          <a:endParaRPr lang="en-US"/>
        </a:p>
      </dgm:t>
    </dgm:pt>
    <dgm:pt modelId="{4DC182FF-C733-4718-8E04-E83800DADC86}">
      <dgm:prSet/>
      <dgm:spPr/>
      <dgm:t>
        <a:bodyPr/>
        <a:lstStyle/>
        <a:p>
          <a:r>
            <a:rPr lang="en-IN" b="0" i="0" baseline="0"/>
            <a:t>● Decisions regarding the continuity of product development are taken at certain decision points</a:t>
          </a:r>
          <a:endParaRPr lang="en-US"/>
        </a:p>
      </dgm:t>
    </dgm:pt>
    <dgm:pt modelId="{99553AC0-BA50-4EEE-B4A2-75E28F8A7B14}" type="parTrans" cxnId="{26817090-18DA-4DD6-8F5A-286FC499C830}">
      <dgm:prSet/>
      <dgm:spPr/>
      <dgm:t>
        <a:bodyPr/>
        <a:lstStyle/>
        <a:p>
          <a:endParaRPr lang="en-US" sz="1800"/>
        </a:p>
      </dgm:t>
    </dgm:pt>
    <dgm:pt modelId="{769CC4F5-E4AF-433E-BBCD-3ADD9D1A30A4}" type="sibTrans" cxnId="{26817090-18DA-4DD6-8F5A-286FC499C830}">
      <dgm:prSet/>
      <dgm:spPr/>
      <dgm:t>
        <a:bodyPr/>
        <a:lstStyle/>
        <a:p>
          <a:endParaRPr lang="en-US"/>
        </a:p>
      </dgm:t>
    </dgm:pt>
    <dgm:pt modelId="{A6B7B80C-FBC4-4566-848C-44DD372D2148}">
      <dgm:prSet/>
      <dgm:spPr/>
      <dgm:t>
        <a:bodyPr/>
        <a:lstStyle/>
        <a:p>
          <a:r>
            <a:rPr lang="en-IN" b="0" i="0" baseline="0"/>
            <a:t>termed “gates”</a:t>
          </a:r>
          <a:endParaRPr lang="en-US"/>
        </a:p>
      </dgm:t>
    </dgm:pt>
    <dgm:pt modelId="{81D47C23-46E6-4313-AFBE-344A54672053}" type="parTrans" cxnId="{89122F58-11DC-425D-9CC4-38179376608E}">
      <dgm:prSet/>
      <dgm:spPr/>
      <dgm:t>
        <a:bodyPr/>
        <a:lstStyle/>
        <a:p>
          <a:endParaRPr lang="en-US" sz="1800"/>
        </a:p>
      </dgm:t>
    </dgm:pt>
    <dgm:pt modelId="{465BCBCC-FE2C-477A-A4BB-D61FA71BDF35}" type="sibTrans" cxnId="{89122F58-11DC-425D-9CC4-38179376608E}">
      <dgm:prSet/>
      <dgm:spPr/>
      <dgm:t>
        <a:bodyPr/>
        <a:lstStyle/>
        <a:p>
          <a:endParaRPr lang="en-US"/>
        </a:p>
      </dgm:t>
    </dgm:pt>
    <dgm:pt modelId="{101EAAF4-3BA1-49EC-93F7-9A2DCAA26D40}">
      <dgm:prSet/>
      <dgm:spPr/>
      <dgm:t>
        <a:bodyPr/>
        <a:lstStyle/>
        <a:p>
          <a:r>
            <a:rPr lang="en-IN" b="0" i="0" baseline="0"/>
            <a:t>● Continuation is decided by (typically) a manager, steering committee, or governance board.</a:t>
          </a:r>
          <a:endParaRPr lang="en-US"/>
        </a:p>
      </dgm:t>
    </dgm:pt>
    <dgm:pt modelId="{7CE228C1-F296-4784-B874-61CD5BBEF13F}" type="parTrans" cxnId="{CB0B71FD-D1A8-4A67-8760-34869916A6BC}">
      <dgm:prSet/>
      <dgm:spPr/>
      <dgm:t>
        <a:bodyPr/>
        <a:lstStyle/>
        <a:p>
          <a:endParaRPr lang="en-US" sz="1800"/>
        </a:p>
      </dgm:t>
    </dgm:pt>
    <dgm:pt modelId="{E5691B45-C9F8-4994-B142-B754B8D2B701}" type="sibTrans" cxnId="{CB0B71FD-D1A8-4A67-8760-34869916A6BC}">
      <dgm:prSet/>
      <dgm:spPr/>
      <dgm:t>
        <a:bodyPr/>
        <a:lstStyle/>
        <a:p>
          <a:endParaRPr lang="en-US"/>
        </a:p>
      </dgm:t>
    </dgm:pt>
    <dgm:pt modelId="{63D0C63D-C1BB-46FC-AB07-60438332DA63}" type="pres">
      <dgm:prSet presAssocID="{09F41AE0-9D09-4230-95B5-4FE696B1A5A2}" presName="linear" presStyleCnt="0">
        <dgm:presLayoutVars>
          <dgm:animLvl val="lvl"/>
          <dgm:resizeHandles val="exact"/>
        </dgm:presLayoutVars>
      </dgm:prSet>
      <dgm:spPr/>
    </dgm:pt>
    <dgm:pt modelId="{78B2E1F8-C5CD-4AB2-B589-9FBBD8A83E91}" type="pres">
      <dgm:prSet presAssocID="{F2C15ED9-3785-4D43-9F6F-B57850193B82}" presName="parentText" presStyleLbl="node1" presStyleIdx="0" presStyleCnt="8">
        <dgm:presLayoutVars>
          <dgm:chMax val="0"/>
          <dgm:bulletEnabled val="1"/>
        </dgm:presLayoutVars>
      </dgm:prSet>
      <dgm:spPr/>
    </dgm:pt>
    <dgm:pt modelId="{675ACA57-FC3D-4376-AD90-311C9D22D40F}" type="pres">
      <dgm:prSet presAssocID="{2E36244C-4308-44FA-9336-D7410D7EB88B}" presName="spacer" presStyleCnt="0"/>
      <dgm:spPr/>
    </dgm:pt>
    <dgm:pt modelId="{21C6A0AA-8651-4A04-8AA9-8928C2A14272}" type="pres">
      <dgm:prSet presAssocID="{B938FE29-6B77-4610-A892-AF0AA6C5F6AE}" presName="parentText" presStyleLbl="node1" presStyleIdx="1" presStyleCnt="8">
        <dgm:presLayoutVars>
          <dgm:chMax val="0"/>
          <dgm:bulletEnabled val="1"/>
        </dgm:presLayoutVars>
      </dgm:prSet>
      <dgm:spPr/>
    </dgm:pt>
    <dgm:pt modelId="{7602266B-9D2B-4CD0-BF6C-2A99859E09C8}" type="pres">
      <dgm:prSet presAssocID="{12EEB5BF-5905-4C99-AA5D-B53B011FF00D}" presName="spacer" presStyleCnt="0"/>
      <dgm:spPr/>
    </dgm:pt>
    <dgm:pt modelId="{AB8EC6FC-7E83-4924-B382-6C9C663C19FC}" type="pres">
      <dgm:prSet presAssocID="{7DCD3FE5-9510-4CC6-8C21-FD679450CEF6}" presName="parentText" presStyleLbl="node1" presStyleIdx="2" presStyleCnt="8">
        <dgm:presLayoutVars>
          <dgm:chMax val="0"/>
          <dgm:bulletEnabled val="1"/>
        </dgm:presLayoutVars>
      </dgm:prSet>
      <dgm:spPr/>
    </dgm:pt>
    <dgm:pt modelId="{D0A58A90-69D7-4905-8158-79AD3BB55CFE}" type="pres">
      <dgm:prSet presAssocID="{4B0270A6-4BFE-4BC6-A57E-55F4639458BF}" presName="spacer" presStyleCnt="0"/>
      <dgm:spPr/>
    </dgm:pt>
    <dgm:pt modelId="{3F68581C-D822-4C5A-A6AD-D3D1B6CE0E76}" type="pres">
      <dgm:prSet presAssocID="{8601C8BB-7BDC-40F6-B375-7C8205937756}" presName="parentText" presStyleLbl="node1" presStyleIdx="3" presStyleCnt="8">
        <dgm:presLayoutVars>
          <dgm:chMax val="0"/>
          <dgm:bulletEnabled val="1"/>
        </dgm:presLayoutVars>
      </dgm:prSet>
      <dgm:spPr/>
    </dgm:pt>
    <dgm:pt modelId="{D4210EE8-51EA-44BD-88A2-5724D9065DA9}" type="pres">
      <dgm:prSet presAssocID="{DC51233D-311A-4D78-9C8B-24709AF8B670}" presName="spacer" presStyleCnt="0"/>
      <dgm:spPr/>
    </dgm:pt>
    <dgm:pt modelId="{7818BABE-40E0-41FB-86F1-1715B15012B8}" type="pres">
      <dgm:prSet presAssocID="{04D0289D-36FC-4F1C-86CF-16574E062DA5}" presName="parentText" presStyleLbl="node1" presStyleIdx="4" presStyleCnt="8">
        <dgm:presLayoutVars>
          <dgm:chMax val="0"/>
          <dgm:bulletEnabled val="1"/>
        </dgm:presLayoutVars>
      </dgm:prSet>
      <dgm:spPr/>
    </dgm:pt>
    <dgm:pt modelId="{717E703F-5B4A-4CF5-A297-1AA67B8212D1}" type="pres">
      <dgm:prSet presAssocID="{93F21B4B-BC6D-4613-9646-D0FA124A206E}" presName="spacer" presStyleCnt="0"/>
      <dgm:spPr/>
    </dgm:pt>
    <dgm:pt modelId="{BCC6125A-07C0-4D81-AD4A-461A29C81F6F}" type="pres">
      <dgm:prSet presAssocID="{4DC182FF-C733-4718-8E04-E83800DADC86}" presName="parentText" presStyleLbl="node1" presStyleIdx="5" presStyleCnt="8">
        <dgm:presLayoutVars>
          <dgm:chMax val="0"/>
          <dgm:bulletEnabled val="1"/>
        </dgm:presLayoutVars>
      </dgm:prSet>
      <dgm:spPr/>
    </dgm:pt>
    <dgm:pt modelId="{A6ED5393-4927-4711-BD6F-EAA02D243889}" type="pres">
      <dgm:prSet presAssocID="{769CC4F5-E4AF-433E-BBCD-3ADD9D1A30A4}" presName="spacer" presStyleCnt="0"/>
      <dgm:spPr/>
    </dgm:pt>
    <dgm:pt modelId="{9B7FAD50-C938-413E-A140-6B71DDA4BE8B}" type="pres">
      <dgm:prSet presAssocID="{A6B7B80C-FBC4-4566-848C-44DD372D2148}" presName="parentText" presStyleLbl="node1" presStyleIdx="6" presStyleCnt="8">
        <dgm:presLayoutVars>
          <dgm:chMax val="0"/>
          <dgm:bulletEnabled val="1"/>
        </dgm:presLayoutVars>
      </dgm:prSet>
      <dgm:spPr/>
    </dgm:pt>
    <dgm:pt modelId="{B4928AE3-B896-44F2-823E-6128982EF72B}" type="pres">
      <dgm:prSet presAssocID="{465BCBCC-FE2C-477A-A4BB-D61FA71BDF35}" presName="spacer" presStyleCnt="0"/>
      <dgm:spPr/>
    </dgm:pt>
    <dgm:pt modelId="{4AF3FB5F-CF9C-4061-8F64-745AD1150B30}" type="pres">
      <dgm:prSet presAssocID="{101EAAF4-3BA1-49EC-93F7-9A2DCAA26D40}" presName="parentText" presStyleLbl="node1" presStyleIdx="7" presStyleCnt="8">
        <dgm:presLayoutVars>
          <dgm:chMax val="0"/>
          <dgm:bulletEnabled val="1"/>
        </dgm:presLayoutVars>
      </dgm:prSet>
      <dgm:spPr/>
    </dgm:pt>
  </dgm:ptLst>
  <dgm:cxnLst>
    <dgm:cxn modelId="{0A5CAE0B-134C-4C1D-AC8A-5DB0A866D065}" srcId="{09F41AE0-9D09-4230-95B5-4FE696B1A5A2}" destId="{7DCD3FE5-9510-4CC6-8C21-FD679450CEF6}" srcOrd="2" destOrd="0" parTransId="{43B7D6D5-0C9B-4790-8BA6-69A2E66FA2F4}" sibTransId="{4B0270A6-4BFE-4BC6-A57E-55F4639458BF}"/>
    <dgm:cxn modelId="{707BA30C-B5D1-46E1-AC41-0FBA3582369F}" srcId="{09F41AE0-9D09-4230-95B5-4FE696B1A5A2}" destId="{04D0289D-36FC-4F1C-86CF-16574E062DA5}" srcOrd="4" destOrd="0" parTransId="{74995822-770B-4E5E-9931-B5E28E1BA023}" sibTransId="{93F21B4B-BC6D-4613-9646-D0FA124A206E}"/>
    <dgm:cxn modelId="{1E926814-4AF5-4B4D-B60B-538ED7A8D7CD}" srcId="{09F41AE0-9D09-4230-95B5-4FE696B1A5A2}" destId="{8601C8BB-7BDC-40F6-B375-7C8205937756}" srcOrd="3" destOrd="0" parTransId="{8B8527F7-58E3-4295-9AC2-41B9A0B55417}" sibTransId="{DC51233D-311A-4D78-9C8B-24709AF8B670}"/>
    <dgm:cxn modelId="{B1B3AA52-DD3D-47D3-918F-0662B4D2253B}" type="presOf" srcId="{B938FE29-6B77-4610-A892-AF0AA6C5F6AE}" destId="{21C6A0AA-8651-4A04-8AA9-8928C2A14272}" srcOrd="0" destOrd="0" presId="urn:microsoft.com/office/officeart/2005/8/layout/vList2"/>
    <dgm:cxn modelId="{E5BF9D77-4AB1-4C74-8084-06F0E1D60A94}" type="presOf" srcId="{A6B7B80C-FBC4-4566-848C-44DD372D2148}" destId="{9B7FAD50-C938-413E-A140-6B71DDA4BE8B}" srcOrd="0" destOrd="0" presId="urn:microsoft.com/office/officeart/2005/8/layout/vList2"/>
    <dgm:cxn modelId="{A36DEB57-6C5A-42D8-8C83-232AFE7BE4E6}" type="presOf" srcId="{F2C15ED9-3785-4D43-9F6F-B57850193B82}" destId="{78B2E1F8-C5CD-4AB2-B589-9FBBD8A83E91}" srcOrd="0" destOrd="0" presId="urn:microsoft.com/office/officeart/2005/8/layout/vList2"/>
    <dgm:cxn modelId="{89122F58-11DC-425D-9CC4-38179376608E}" srcId="{09F41AE0-9D09-4230-95B5-4FE696B1A5A2}" destId="{A6B7B80C-FBC4-4566-848C-44DD372D2148}" srcOrd="6" destOrd="0" parTransId="{81D47C23-46E6-4313-AFBE-344A54672053}" sibTransId="{465BCBCC-FE2C-477A-A4BB-D61FA71BDF35}"/>
    <dgm:cxn modelId="{7E899F58-2D76-485A-937D-3AE5ADAC8AD6}" type="presOf" srcId="{04D0289D-36FC-4F1C-86CF-16574E062DA5}" destId="{7818BABE-40E0-41FB-86F1-1715B15012B8}" srcOrd="0" destOrd="0" presId="urn:microsoft.com/office/officeart/2005/8/layout/vList2"/>
    <dgm:cxn modelId="{F6AD105A-4110-46A0-B641-CFC090106AF5}" type="presOf" srcId="{7DCD3FE5-9510-4CC6-8C21-FD679450CEF6}" destId="{AB8EC6FC-7E83-4924-B382-6C9C663C19FC}" srcOrd="0" destOrd="0" presId="urn:microsoft.com/office/officeart/2005/8/layout/vList2"/>
    <dgm:cxn modelId="{1052AA7B-2569-4037-91EC-6F1EE51E649D}" srcId="{09F41AE0-9D09-4230-95B5-4FE696B1A5A2}" destId="{F2C15ED9-3785-4D43-9F6F-B57850193B82}" srcOrd="0" destOrd="0" parTransId="{3E2E8B13-04B2-436A-AB6C-17597DFB315E}" sibTransId="{2E36244C-4308-44FA-9336-D7410D7EB88B}"/>
    <dgm:cxn modelId="{CEC3677C-4F73-4AC7-893B-53607E2EC56C}" srcId="{09F41AE0-9D09-4230-95B5-4FE696B1A5A2}" destId="{B938FE29-6B77-4610-A892-AF0AA6C5F6AE}" srcOrd="1" destOrd="0" parTransId="{95A283D6-5240-4B32-841A-472440DC791B}" sibTransId="{12EEB5BF-5905-4C99-AA5D-B53B011FF00D}"/>
    <dgm:cxn modelId="{26817090-18DA-4DD6-8F5A-286FC499C830}" srcId="{09F41AE0-9D09-4230-95B5-4FE696B1A5A2}" destId="{4DC182FF-C733-4718-8E04-E83800DADC86}" srcOrd="5" destOrd="0" parTransId="{99553AC0-BA50-4EEE-B4A2-75E28F8A7B14}" sibTransId="{769CC4F5-E4AF-433E-BBCD-3ADD9D1A30A4}"/>
    <dgm:cxn modelId="{DBE1D9A0-8408-47F3-B832-FBDA845621B6}" type="presOf" srcId="{4DC182FF-C733-4718-8E04-E83800DADC86}" destId="{BCC6125A-07C0-4D81-AD4A-461A29C81F6F}" srcOrd="0" destOrd="0" presId="urn:microsoft.com/office/officeart/2005/8/layout/vList2"/>
    <dgm:cxn modelId="{6C091DC1-54DC-432F-8C51-DB49B18AE3DD}" type="presOf" srcId="{09F41AE0-9D09-4230-95B5-4FE696B1A5A2}" destId="{63D0C63D-C1BB-46FC-AB07-60438332DA63}" srcOrd="0" destOrd="0" presId="urn:microsoft.com/office/officeart/2005/8/layout/vList2"/>
    <dgm:cxn modelId="{AABBF5C2-C7BD-48CD-AAFD-1C63B913DCDA}" type="presOf" srcId="{8601C8BB-7BDC-40F6-B375-7C8205937756}" destId="{3F68581C-D822-4C5A-A6AD-D3D1B6CE0E76}" srcOrd="0" destOrd="0" presId="urn:microsoft.com/office/officeart/2005/8/layout/vList2"/>
    <dgm:cxn modelId="{AA00B2FB-DA52-4BEA-9CFA-A423C2A144BD}" type="presOf" srcId="{101EAAF4-3BA1-49EC-93F7-9A2DCAA26D40}" destId="{4AF3FB5F-CF9C-4061-8F64-745AD1150B30}" srcOrd="0" destOrd="0" presId="urn:microsoft.com/office/officeart/2005/8/layout/vList2"/>
    <dgm:cxn modelId="{CB0B71FD-D1A8-4A67-8760-34869916A6BC}" srcId="{09F41AE0-9D09-4230-95B5-4FE696B1A5A2}" destId="{101EAAF4-3BA1-49EC-93F7-9A2DCAA26D40}" srcOrd="7" destOrd="0" parTransId="{7CE228C1-F296-4784-B874-61CD5BBEF13F}" sibTransId="{E5691B45-C9F8-4994-B142-B754B8D2B701}"/>
    <dgm:cxn modelId="{3068BDEA-8673-4015-84CA-B4DED392051A}" type="presParOf" srcId="{63D0C63D-C1BB-46FC-AB07-60438332DA63}" destId="{78B2E1F8-C5CD-4AB2-B589-9FBBD8A83E91}" srcOrd="0" destOrd="0" presId="urn:microsoft.com/office/officeart/2005/8/layout/vList2"/>
    <dgm:cxn modelId="{113D5A7A-ED07-4638-90A4-2C21F4FF92B5}" type="presParOf" srcId="{63D0C63D-C1BB-46FC-AB07-60438332DA63}" destId="{675ACA57-FC3D-4376-AD90-311C9D22D40F}" srcOrd="1" destOrd="0" presId="urn:microsoft.com/office/officeart/2005/8/layout/vList2"/>
    <dgm:cxn modelId="{B15386A9-6020-4EE4-9209-333142F49723}" type="presParOf" srcId="{63D0C63D-C1BB-46FC-AB07-60438332DA63}" destId="{21C6A0AA-8651-4A04-8AA9-8928C2A14272}" srcOrd="2" destOrd="0" presId="urn:microsoft.com/office/officeart/2005/8/layout/vList2"/>
    <dgm:cxn modelId="{E52E5DA3-2CA2-4126-A041-8037E90BD7A8}" type="presParOf" srcId="{63D0C63D-C1BB-46FC-AB07-60438332DA63}" destId="{7602266B-9D2B-4CD0-BF6C-2A99859E09C8}" srcOrd="3" destOrd="0" presId="urn:microsoft.com/office/officeart/2005/8/layout/vList2"/>
    <dgm:cxn modelId="{446BDF9E-2DD2-41C3-9379-E07189817981}" type="presParOf" srcId="{63D0C63D-C1BB-46FC-AB07-60438332DA63}" destId="{AB8EC6FC-7E83-4924-B382-6C9C663C19FC}" srcOrd="4" destOrd="0" presId="urn:microsoft.com/office/officeart/2005/8/layout/vList2"/>
    <dgm:cxn modelId="{917CBFB7-D085-41C4-8A42-95EAE4423900}" type="presParOf" srcId="{63D0C63D-C1BB-46FC-AB07-60438332DA63}" destId="{D0A58A90-69D7-4905-8158-79AD3BB55CFE}" srcOrd="5" destOrd="0" presId="urn:microsoft.com/office/officeart/2005/8/layout/vList2"/>
    <dgm:cxn modelId="{88D18D55-9D29-471D-AF78-6CBD5AF362C0}" type="presParOf" srcId="{63D0C63D-C1BB-46FC-AB07-60438332DA63}" destId="{3F68581C-D822-4C5A-A6AD-D3D1B6CE0E76}" srcOrd="6" destOrd="0" presId="urn:microsoft.com/office/officeart/2005/8/layout/vList2"/>
    <dgm:cxn modelId="{25DCFD05-A4E2-4625-83E7-6A70DC4129AC}" type="presParOf" srcId="{63D0C63D-C1BB-46FC-AB07-60438332DA63}" destId="{D4210EE8-51EA-44BD-88A2-5724D9065DA9}" srcOrd="7" destOrd="0" presId="urn:microsoft.com/office/officeart/2005/8/layout/vList2"/>
    <dgm:cxn modelId="{1FA04A79-3831-4C86-8872-B41DA8A8860E}" type="presParOf" srcId="{63D0C63D-C1BB-46FC-AB07-60438332DA63}" destId="{7818BABE-40E0-41FB-86F1-1715B15012B8}" srcOrd="8" destOrd="0" presId="urn:microsoft.com/office/officeart/2005/8/layout/vList2"/>
    <dgm:cxn modelId="{F06BF361-9947-4DE3-8C1A-4C8397447C9F}" type="presParOf" srcId="{63D0C63D-C1BB-46FC-AB07-60438332DA63}" destId="{717E703F-5B4A-4CF5-A297-1AA67B8212D1}" srcOrd="9" destOrd="0" presId="urn:microsoft.com/office/officeart/2005/8/layout/vList2"/>
    <dgm:cxn modelId="{C6EA358B-8A0A-4384-8509-E2C273273FE9}" type="presParOf" srcId="{63D0C63D-C1BB-46FC-AB07-60438332DA63}" destId="{BCC6125A-07C0-4D81-AD4A-461A29C81F6F}" srcOrd="10" destOrd="0" presId="urn:microsoft.com/office/officeart/2005/8/layout/vList2"/>
    <dgm:cxn modelId="{3101E557-7B71-4D10-90D5-BFDCBB8F5488}" type="presParOf" srcId="{63D0C63D-C1BB-46FC-AB07-60438332DA63}" destId="{A6ED5393-4927-4711-BD6F-EAA02D243889}" srcOrd="11" destOrd="0" presId="urn:microsoft.com/office/officeart/2005/8/layout/vList2"/>
    <dgm:cxn modelId="{9C7383AF-9FE9-4E3D-95B6-3709528BD0E9}" type="presParOf" srcId="{63D0C63D-C1BB-46FC-AB07-60438332DA63}" destId="{9B7FAD50-C938-413E-A140-6B71DDA4BE8B}" srcOrd="12" destOrd="0" presId="urn:microsoft.com/office/officeart/2005/8/layout/vList2"/>
    <dgm:cxn modelId="{BA11838F-8C62-4367-83EB-9037C1AA13ED}" type="presParOf" srcId="{63D0C63D-C1BB-46FC-AB07-60438332DA63}" destId="{B4928AE3-B896-44F2-823E-6128982EF72B}" srcOrd="13" destOrd="0" presId="urn:microsoft.com/office/officeart/2005/8/layout/vList2"/>
    <dgm:cxn modelId="{FD98662B-73AD-45DB-8B97-A7AFE06AC872}" type="presParOf" srcId="{63D0C63D-C1BB-46FC-AB07-60438332DA63}" destId="{4AF3FB5F-CF9C-4061-8F64-745AD1150B3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8FECF6-1333-44E6-8C6F-D2DAD7DA7C5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A16C2D9-EA8E-4C25-B8EC-0603D3A70241}">
      <dgm:prSet/>
      <dgm:spPr/>
      <dgm:t>
        <a:bodyPr/>
        <a:lstStyle/>
        <a:p>
          <a:r>
            <a:rPr lang="en-IN" b="0" i="0" baseline="0"/>
            <a:t>The pre-construction phase.</a:t>
          </a:r>
          <a:endParaRPr lang="en-US"/>
        </a:p>
      </dgm:t>
    </dgm:pt>
    <dgm:pt modelId="{57B8C5B8-793D-40A8-B7A1-6F34F76C6636}" type="parTrans" cxnId="{1D30FE40-1A2C-4E8B-8B9D-BA0FD3C18F2B}">
      <dgm:prSet/>
      <dgm:spPr/>
      <dgm:t>
        <a:bodyPr/>
        <a:lstStyle/>
        <a:p>
          <a:endParaRPr lang="en-US"/>
        </a:p>
      </dgm:t>
    </dgm:pt>
    <dgm:pt modelId="{CCCC130F-6608-401D-A704-4D2E69711706}" type="sibTrans" cxnId="{1D30FE40-1A2C-4E8B-8B9D-BA0FD3C18F2B}">
      <dgm:prSet/>
      <dgm:spPr/>
      <dgm:t>
        <a:bodyPr/>
        <a:lstStyle/>
        <a:p>
          <a:endParaRPr lang="en-US"/>
        </a:p>
      </dgm:t>
    </dgm:pt>
    <dgm:pt modelId="{E0C962FB-A64B-4AD4-85ED-8099A70A91EE}">
      <dgm:prSet/>
      <dgm:spPr/>
      <dgm:t>
        <a:bodyPr/>
        <a:lstStyle/>
        <a:p>
          <a:r>
            <a:rPr lang="en-IN" b="0" i="0" baseline="0"/>
            <a:t>● The company now has a new product/business opportunity in mind with an outline on how to achieve</a:t>
          </a:r>
          <a:endParaRPr lang="en-US"/>
        </a:p>
      </dgm:t>
    </dgm:pt>
    <dgm:pt modelId="{F9774AF0-F1A4-4948-B4F0-4EA5189CF3D0}" type="parTrans" cxnId="{C86016FE-545E-4E13-B5CC-FA317DECB96C}">
      <dgm:prSet/>
      <dgm:spPr/>
      <dgm:t>
        <a:bodyPr/>
        <a:lstStyle/>
        <a:p>
          <a:endParaRPr lang="en-US"/>
        </a:p>
      </dgm:t>
    </dgm:pt>
    <dgm:pt modelId="{6120FC3E-15A3-4CA6-8685-002CECD19264}" type="sibTrans" cxnId="{C86016FE-545E-4E13-B5CC-FA317DECB96C}">
      <dgm:prSet/>
      <dgm:spPr/>
      <dgm:t>
        <a:bodyPr/>
        <a:lstStyle/>
        <a:p>
          <a:endParaRPr lang="en-US"/>
        </a:p>
      </dgm:t>
    </dgm:pt>
    <dgm:pt modelId="{927413A4-A5D9-4B8D-B1D0-970163845BFC}">
      <dgm:prSet/>
      <dgm:spPr/>
      <dgm:t>
        <a:bodyPr/>
        <a:lstStyle/>
        <a:p>
          <a:r>
            <a:rPr lang="en-IN" b="0" i="0" baseline="0"/>
            <a:t>● Identifying strengths and weaknesses of the product will help stakeholders take a 360-degree view of the new project.</a:t>
          </a:r>
          <a:endParaRPr lang="en-US"/>
        </a:p>
      </dgm:t>
    </dgm:pt>
    <dgm:pt modelId="{E5FF9683-0A6B-4773-849D-E1729845748C}" type="parTrans" cxnId="{EF8ACDCD-98FD-4C20-AE43-CD14AB81A1BC}">
      <dgm:prSet/>
      <dgm:spPr/>
      <dgm:t>
        <a:bodyPr/>
        <a:lstStyle/>
        <a:p>
          <a:endParaRPr lang="en-US"/>
        </a:p>
      </dgm:t>
    </dgm:pt>
    <dgm:pt modelId="{E3BA76AD-3BF8-428C-B06C-4FC80579248D}" type="sibTrans" cxnId="{EF8ACDCD-98FD-4C20-AE43-CD14AB81A1BC}">
      <dgm:prSet/>
      <dgm:spPr/>
      <dgm:t>
        <a:bodyPr/>
        <a:lstStyle/>
        <a:p>
          <a:endParaRPr lang="en-US"/>
        </a:p>
      </dgm:t>
    </dgm:pt>
    <dgm:pt modelId="{A7830107-AFA1-4B9F-864E-5FBF0C53BCD8}">
      <dgm:prSet/>
      <dgm:spPr/>
      <dgm:t>
        <a:bodyPr/>
        <a:lstStyle/>
        <a:p>
          <a:r>
            <a:rPr lang="en-IN" b="0" i="0" baseline="0"/>
            <a:t>● Determine risk factors.</a:t>
          </a:r>
          <a:endParaRPr lang="en-US"/>
        </a:p>
      </dgm:t>
    </dgm:pt>
    <dgm:pt modelId="{655463AA-C599-490B-9E7E-9390D59C034A}" type="parTrans" cxnId="{7E227032-CA1A-4407-BA96-5DE5472F73EA}">
      <dgm:prSet/>
      <dgm:spPr/>
      <dgm:t>
        <a:bodyPr/>
        <a:lstStyle/>
        <a:p>
          <a:endParaRPr lang="en-US"/>
        </a:p>
      </dgm:t>
    </dgm:pt>
    <dgm:pt modelId="{48EF248A-9062-4983-A464-97FD69900AF5}" type="sibTrans" cxnId="{7E227032-CA1A-4407-BA96-5DE5472F73EA}">
      <dgm:prSet/>
      <dgm:spPr/>
      <dgm:t>
        <a:bodyPr/>
        <a:lstStyle/>
        <a:p>
          <a:endParaRPr lang="en-US"/>
        </a:p>
      </dgm:t>
    </dgm:pt>
    <dgm:pt modelId="{FF9F5BFD-CB87-46B2-9F36-9FB80FFBC12B}">
      <dgm:prSet/>
      <dgm:spPr/>
      <dgm:t>
        <a:bodyPr/>
        <a:lstStyle/>
        <a:p>
          <a:r>
            <a:rPr lang="en-IN" b="0" i="0" baseline="0"/>
            <a:t>● Examine how detrimental a product launch could mean for your place in the market,</a:t>
          </a:r>
          <a:endParaRPr lang="en-US"/>
        </a:p>
      </dgm:t>
    </dgm:pt>
    <dgm:pt modelId="{2BCD64AC-25C9-460C-96B8-8FD7D2281AAC}" type="parTrans" cxnId="{660B3425-DE68-4AA4-99F7-DB7028ED1C7B}">
      <dgm:prSet/>
      <dgm:spPr/>
      <dgm:t>
        <a:bodyPr/>
        <a:lstStyle/>
        <a:p>
          <a:endParaRPr lang="en-US"/>
        </a:p>
      </dgm:t>
    </dgm:pt>
    <dgm:pt modelId="{DBDC8500-DF95-4523-8997-1A039925F7CE}" type="sibTrans" cxnId="{660B3425-DE68-4AA4-99F7-DB7028ED1C7B}">
      <dgm:prSet/>
      <dgm:spPr/>
      <dgm:t>
        <a:bodyPr/>
        <a:lstStyle/>
        <a:p>
          <a:endParaRPr lang="en-US"/>
        </a:p>
      </dgm:t>
    </dgm:pt>
    <dgm:pt modelId="{E69763F7-B89F-406D-B4A0-3B4F4285916B}">
      <dgm:prSet/>
      <dgm:spPr/>
      <dgm:t>
        <a:bodyPr/>
        <a:lstStyle/>
        <a:p>
          <a:r>
            <a:rPr lang="en-IN" b="0" i="0" baseline="0"/>
            <a:t>● The end of every phase is the opportunity to have leadership decide on whether or not to kill the project or continue forward.</a:t>
          </a:r>
          <a:endParaRPr lang="en-US"/>
        </a:p>
      </dgm:t>
    </dgm:pt>
    <dgm:pt modelId="{ECCA4CD5-41A7-4380-9607-F5DD3708F810}" type="parTrans" cxnId="{02F3D4D9-E459-427E-9CF9-F7F5159D46A9}">
      <dgm:prSet/>
      <dgm:spPr/>
      <dgm:t>
        <a:bodyPr/>
        <a:lstStyle/>
        <a:p>
          <a:endParaRPr lang="en-US"/>
        </a:p>
      </dgm:t>
    </dgm:pt>
    <dgm:pt modelId="{26E26A9A-CF93-46FA-8F09-3C080F3F951A}" type="sibTrans" cxnId="{02F3D4D9-E459-427E-9CF9-F7F5159D46A9}">
      <dgm:prSet/>
      <dgm:spPr/>
      <dgm:t>
        <a:bodyPr/>
        <a:lstStyle/>
        <a:p>
          <a:endParaRPr lang="en-US"/>
        </a:p>
      </dgm:t>
    </dgm:pt>
    <dgm:pt modelId="{40A53510-6C91-4300-AB7E-EF703FF81564}">
      <dgm:prSet/>
      <dgm:spPr/>
      <dgm:t>
        <a:bodyPr/>
        <a:lstStyle/>
        <a:p>
          <a:r>
            <a:rPr lang="en-IN" b="1" i="0" baseline="0"/>
            <a:t>● This gate, customer needs and technical requirements need to be specified</a:t>
          </a:r>
          <a:endParaRPr lang="en-US"/>
        </a:p>
      </dgm:t>
    </dgm:pt>
    <dgm:pt modelId="{44A0B294-0BD3-4B4A-8DA0-5B8E67B7EBF8}" type="parTrans" cxnId="{153B6B95-BBD7-4035-9F6B-9C3B7C5F8BE5}">
      <dgm:prSet/>
      <dgm:spPr/>
      <dgm:t>
        <a:bodyPr/>
        <a:lstStyle/>
        <a:p>
          <a:endParaRPr lang="en-US"/>
        </a:p>
      </dgm:t>
    </dgm:pt>
    <dgm:pt modelId="{43BF814C-BC07-4AB7-AEF5-50976CA3F7ED}" type="sibTrans" cxnId="{153B6B95-BBD7-4035-9F6B-9C3B7C5F8BE5}">
      <dgm:prSet/>
      <dgm:spPr/>
      <dgm:t>
        <a:bodyPr/>
        <a:lstStyle/>
        <a:p>
          <a:endParaRPr lang="en-US"/>
        </a:p>
      </dgm:t>
    </dgm:pt>
    <dgm:pt modelId="{1EEE4389-FC98-48BF-8B2D-201096CF6C93}" type="pres">
      <dgm:prSet presAssocID="{578FECF6-1333-44E6-8C6F-D2DAD7DA7C55}" presName="linear" presStyleCnt="0">
        <dgm:presLayoutVars>
          <dgm:animLvl val="lvl"/>
          <dgm:resizeHandles val="exact"/>
        </dgm:presLayoutVars>
      </dgm:prSet>
      <dgm:spPr/>
    </dgm:pt>
    <dgm:pt modelId="{263693AE-F9BB-4120-846A-63AD8B010519}" type="pres">
      <dgm:prSet presAssocID="{7A16C2D9-EA8E-4C25-B8EC-0603D3A70241}" presName="parentText" presStyleLbl="node1" presStyleIdx="0" presStyleCnt="7">
        <dgm:presLayoutVars>
          <dgm:chMax val="0"/>
          <dgm:bulletEnabled val="1"/>
        </dgm:presLayoutVars>
      </dgm:prSet>
      <dgm:spPr/>
    </dgm:pt>
    <dgm:pt modelId="{704F4560-AB7B-40F8-B60D-40AD34E541ED}" type="pres">
      <dgm:prSet presAssocID="{CCCC130F-6608-401D-A704-4D2E69711706}" presName="spacer" presStyleCnt="0"/>
      <dgm:spPr/>
    </dgm:pt>
    <dgm:pt modelId="{89D39576-5FBA-4EFF-B450-9AB88DC7ECF1}" type="pres">
      <dgm:prSet presAssocID="{E0C962FB-A64B-4AD4-85ED-8099A70A91EE}" presName="parentText" presStyleLbl="node1" presStyleIdx="1" presStyleCnt="7">
        <dgm:presLayoutVars>
          <dgm:chMax val="0"/>
          <dgm:bulletEnabled val="1"/>
        </dgm:presLayoutVars>
      </dgm:prSet>
      <dgm:spPr/>
    </dgm:pt>
    <dgm:pt modelId="{6CED92D1-B77C-4063-886A-6B5CB414584B}" type="pres">
      <dgm:prSet presAssocID="{6120FC3E-15A3-4CA6-8685-002CECD19264}" presName="spacer" presStyleCnt="0"/>
      <dgm:spPr/>
    </dgm:pt>
    <dgm:pt modelId="{3C42B5E5-0DE0-48D5-A9DF-57F00D82698D}" type="pres">
      <dgm:prSet presAssocID="{927413A4-A5D9-4B8D-B1D0-970163845BFC}" presName="parentText" presStyleLbl="node1" presStyleIdx="2" presStyleCnt="7">
        <dgm:presLayoutVars>
          <dgm:chMax val="0"/>
          <dgm:bulletEnabled val="1"/>
        </dgm:presLayoutVars>
      </dgm:prSet>
      <dgm:spPr/>
    </dgm:pt>
    <dgm:pt modelId="{AE38F88F-D053-4FA4-81D8-8BF26905E18D}" type="pres">
      <dgm:prSet presAssocID="{E3BA76AD-3BF8-428C-B06C-4FC80579248D}" presName="spacer" presStyleCnt="0"/>
      <dgm:spPr/>
    </dgm:pt>
    <dgm:pt modelId="{8A34C718-1C87-4154-8636-F95B29CB2D88}" type="pres">
      <dgm:prSet presAssocID="{A7830107-AFA1-4B9F-864E-5FBF0C53BCD8}" presName="parentText" presStyleLbl="node1" presStyleIdx="3" presStyleCnt="7">
        <dgm:presLayoutVars>
          <dgm:chMax val="0"/>
          <dgm:bulletEnabled val="1"/>
        </dgm:presLayoutVars>
      </dgm:prSet>
      <dgm:spPr/>
    </dgm:pt>
    <dgm:pt modelId="{58AC5169-AAC7-4EB1-8AE5-70326A8D5820}" type="pres">
      <dgm:prSet presAssocID="{48EF248A-9062-4983-A464-97FD69900AF5}" presName="spacer" presStyleCnt="0"/>
      <dgm:spPr/>
    </dgm:pt>
    <dgm:pt modelId="{B366F9F8-1B4A-4FD4-B44B-2DB77640284C}" type="pres">
      <dgm:prSet presAssocID="{FF9F5BFD-CB87-46B2-9F36-9FB80FFBC12B}" presName="parentText" presStyleLbl="node1" presStyleIdx="4" presStyleCnt="7">
        <dgm:presLayoutVars>
          <dgm:chMax val="0"/>
          <dgm:bulletEnabled val="1"/>
        </dgm:presLayoutVars>
      </dgm:prSet>
      <dgm:spPr/>
    </dgm:pt>
    <dgm:pt modelId="{FDEFB08D-65A8-4A80-A72A-2665DE0C4933}" type="pres">
      <dgm:prSet presAssocID="{DBDC8500-DF95-4523-8997-1A039925F7CE}" presName="spacer" presStyleCnt="0"/>
      <dgm:spPr/>
    </dgm:pt>
    <dgm:pt modelId="{A4186F7C-18BC-4345-BEB2-EAB228136BD4}" type="pres">
      <dgm:prSet presAssocID="{E69763F7-B89F-406D-B4A0-3B4F4285916B}" presName="parentText" presStyleLbl="node1" presStyleIdx="5" presStyleCnt="7">
        <dgm:presLayoutVars>
          <dgm:chMax val="0"/>
          <dgm:bulletEnabled val="1"/>
        </dgm:presLayoutVars>
      </dgm:prSet>
      <dgm:spPr/>
    </dgm:pt>
    <dgm:pt modelId="{D3497662-3169-4326-8A35-FB44648956C8}" type="pres">
      <dgm:prSet presAssocID="{26E26A9A-CF93-46FA-8F09-3C080F3F951A}" presName="spacer" presStyleCnt="0"/>
      <dgm:spPr/>
    </dgm:pt>
    <dgm:pt modelId="{FDEBDCBA-7250-48BD-BD22-10E1EED20F86}" type="pres">
      <dgm:prSet presAssocID="{40A53510-6C91-4300-AB7E-EF703FF81564}" presName="parentText" presStyleLbl="node1" presStyleIdx="6" presStyleCnt="7">
        <dgm:presLayoutVars>
          <dgm:chMax val="0"/>
          <dgm:bulletEnabled val="1"/>
        </dgm:presLayoutVars>
      </dgm:prSet>
      <dgm:spPr/>
    </dgm:pt>
  </dgm:ptLst>
  <dgm:cxnLst>
    <dgm:cxn modelId="{03C8961A-FC7B-4BF7-A9D2-D73C265E2EAA}" type="presOf" srcId="{7A16C2D9-EA8E-4C25-B8EC-0603D3A70241}" destId="{263693AE-F9BB-4120-846A-63AD8B010519}" srcOrd="0" destOrd="0" presId="urn:microsoft.com/office/officeart/2005/8/layout/vList2"/>
    <dgm:cxn modelId="{6F0E981C-C8C4-428E-9875-D82FFFA4DA56}" type="presOf" srcId="{FF9F5BFD-CB87-46B2-9F36-9FB80FFBC12B}" destId="{B366F9F8-1B4A-4FD4-B44B-2DB77640284C}" srcOrd="0" destOrd="0" presId="urn:microsoft.com/office/officeart/2005/8/layout/vList2"/>
    <dgm:cxn modelId="{9FEFC121-5E83-4B44-B925-E3C9C60674B2}" type="presOf" srcId="{E0C962FB-A64B-4AD4-85ED-8099A70A91EE}" destId="{89D39576-5FBA-4EFF-B450-9AB88DC7ECF1}" srcOrd="0" destOrd="0" presId="urn:microsoft.com/office/officeart/2005/8/layout/vList2"/>
    <dgm:cxn modelId="{660B3425-DE68-4AA4-99F7-DB7028ED1C7B}" srcId="{578FECF6-1333-44E6-8C6F-D2DAD7DA7C55}" destId="{FF9F5BFD-CB87-46B2-9F36-9FB80FFBC12B}" srcOrd="4" destOrd="0" parTransId="{2BCD64AC-25C9-460C-96B8-8FD7D2281AAC}" sibTransId="{DBDC8500-DF95-4523-8997-1A039925F7CE}"/>
    <dgm:cxn modelId="{7E227032-CA1A-4407-BA96-5DE5472F73EA}" srcId="{578FECF6-1333-44E6-8C6F-D2DAD7DA7C55}" destId="{A7830107-AFA1-4B9F-864E-5FBF0C53BCD8}" srcOrd="3" destOrd="0" parTransId="{655463AA-C599-490B-9E7E-9390D59C034A}" sibTransId="{48EF248A-9062-4983-A464-97FD69900AF5}"/>
    <dgm:cxn modelId="{96ED7235-1B1E-4647-950C-E05C9D8051A8}" type="presOf" srcId="{578FECF6-1333-44E6-8C6F-D2DAD7DA7C55}" destId="{1EEE4389-FC98-48BF-8B2D-201096CF6C93}" srcOrd="0" destOrd="0" presId="urn:microsoft.com/office/officeart/2005/8/layout/vList2"/>
    <dgm:cxn modelId="{1D30FE40-1A2C-4E8B-8B9D-BA0FD3C18F2B}" srcId="{578FECF6-1333-44E6-8C6F-D2DAD7DA7C55}" destId="{7A16C2D9-EA8E-4C25-B8EC-0603D3A70241}" srcOrd="0" destOrd="0" parTransId="{57B8C5B8-793D-40A8-B7A1-6F34F76C6636}" sibTransId="{CCCC130F-6608-401D-A704-4D2E69711706}"/>
    <dgm:cxn modelId="{E96D1D8B-F455-46BA-9615-C858C5094FA8}" type="presOf" srcId="{E69763F7-B89F-406D-B4A0-3B4F4285916B}" destId="{A4186F7C-18BC-4345-BEB2-EAB228136BD4}" srcOrd="0" destOrd="0" presId="urn:microsoft.com/office/officeart/2005/8/layout/vList2"/>
    <dgm:cxn modelId="{153B6B95-BBD7-4035-9F6B-9C3B7C5F8BE5}" srcId="{578FECF6-1333-44E6-8C6F-D2DAD7DA7C55}" destId="{40A53510-6C91-4300-AB7E-EF703FF81564}" srcOrd="6" destOrd="0" parTransId="{44A0B294-0BD3-4B4A-8DA0-5B8E67B7EBF8}" sibTransId="{43BF814C-BC07-4AB7-AEF5-50976CA3F7ED}"/>
    <dgm:cxn modelId="{DA5BD09F-A91C-499E-B661-68484A956E00}" type="presOf" srcId="{A7830107-AFA1-4B9F-864E-5FBF0C53BCD8}" destId="{8A34C718-1C87-4154-8636-F95B29CB2D88}" srcOrd="0" destOrd="0" presId="urn:microsoft.com/office/officeart/2005/8/layout/vList2"/>
    <dgm:cxn modelId="{E19C91B0-E9CD-49AB-AD73-1E0220CF6474}" type="presOf" srcId="{927413A4-A5D9-4B8D-B1D0-970163845BFC}" destId="{3C42B5E5-0DE0-48D5-A9DF-57F00D82698D}" srcOrd="0" destOrd="0" presId="urn:microsoft.com/office/officeart/2005/8/layout/vList2"/>
    <dgm:cxn modelId="{A6BD64BA-CDD6-49D9-8357-25CAFE51ABD1}" type="presOf" srcId="{40A53510-6C91-4300-AB7E-EF703FF81564}" destId="{FDEBDCBA-7250-48BD-BD22-10E1EED20F86}" srcOrd="0" destOrd="0" presId="urn:microsoft.com/office/officeart/2005/8/layout/vList2"/>
    <dgm:cxn modelId="{EF8ACDCD-98FD-4C20-AE43-CD14AB81A1BC}" srcId="{578FECF6-1333-44E6-8C6F-D2DAD7DA7C55}" destId="{927413A4-A5D9-4B8D-B1D0-970163845BFC}" srcOrd="2" destOrd="0" parTransId="{E5FF9683-0A6B-4773-849D-E1729845748C}" sibTransId="{E3BA76AD-3BF8-428C-B06C-4FC80579248D}"/>
    <dgm:cxn modelId="{02F3D4D9-E459-427E-9CF9-F7F5159D46A9}" srcId="{578FECF6-1333-44E6-8C6F-D2DAD7DA7C55}" destId="{E69763F7-B89F-406D-B4A0-3B4F4285916B}" srcOrd="5" destOrd="0" parTransId="{ECCA4CD5-41A7-4380-9607-F5DD3708F810}" sibTransId="{26E26A9A-CF93-46FA-8F09-3C080F3F951A}"/>
    <dgm:cxn modelId="{C86016FE-545E-4E13-B5CC-FA317DECB96C}" srcId="{578FECF6-1333-44E6-8C6F-D2DAD7DA7C55}" destId="{E0C962FB-A64B-4AD4-85ED-8099A70A91EE}" srcOrd="1" destOrd="0" parTransId="{F9774AF0-F1A4-4948-B4F0-4EA5189CF3D0}" sibTransId="{6120FC3E-15A3-4CA6-8685-002CECD19264}"/>
    <dgm:cxn modelId="{CCA11D0E-DA68-4CC7-A4E7-E242FF180D57}" type="presParOf" srcId="{1EEE4389-FC98-48BF-8B2D-201096CF6C93}" destId="{263693AE-F9BB-4120-846A-63AD8B010519}" srcOrd="0" destOrd="0" presId="urn:microsoft.com/office/officeart/2005/8/layout/vList2"/>
    <dgm:cxn modelId="{DCEAFFB1-AE49-418F-A42D-C43A644081C5}" type="presParOf" srcId="{1EEE4389-FC98-48BF-8B2D-201096CF6C93}" destId="{704F4560-AB7B-40F8-B60D-40AD34E541ED}" srcOrd="1" destOrd="0" presId="urn:microsoft.com/office/officeart/2005/8/layout/vList2"/>
    <dgm:cxn modelId="{1A6771B4-8329-4068-9BF5-2D18D92494F0}" type="presParOf" srcId="{1EEE4389-FC98-48BF-8B2D-201096CF6C93}" destId="{89D39576-5FBA-4EFF-B450-9AB88DC7ECF1}" srcOrd="2" destOrd="0" presId="urn:microsoft.com/office/officeart/2005/8/layout/vList2"/>
    <dgm:cxn modelId="{D8F36C12-ACC1-4996-9C79-7308F97C0535}" type="presParOf" srcId="{1EEE4389-FC98-48BF-8B2D-201096CF6C93}" destId="{6CED92D1-B77C-4063-886A-6B5CB414584B}" srcOrd="3" destOrd="0" presId="urn:microsoft.com/office/officeart/2005/8/layout/vList2"/>
    <dgm:cxn modelId="{3273BB47-052E-45FC-8B35-76C4B7791E07}" type="presParOf" srcId="{1EEE4389-FC98-48BF-8B2D-201096CF6C93}" destId="{3C42B5E5-0DE0-48D5-A9DF-57F00D82698D}" srcOrd="4" destOrd="0" presId="urn:microsoft.com/office/officeart/2005/8/layout/vList2"/>
    <dgm:cxn modelId="{07BC2083-23CD-4E32-ACF7-89847D919CEF}" type="presParOf" srcId="{1EEE4389-FC98-48BF-8B2D-201096CF6C93}" destId="{AE38F88F-D053-4FA4-81D8-8BF26905E18D}" srcOrd="5" destOrd="0" presId="urn:microsoft.com/office/officeart/2005/8/layout/vList2"/>
    <dgm:cxn modelId="{9057AA82-A282-4BD4-AE6D-96036A6EC013}" type="presParOf" srcId="{1EEE4389-FC98-48BF-8B2D-201096CF6C93}" destId="{8A34C718-1C87-4154-8636-F95B29CB2D88}" srcOrd="6" destOrd="0" presId="urn:microsoft.com/office/officeart/2005/8/layout/vList2"/>
    <dgm:cxn modelId="{AD2E60C3-1D73-418B-9C7B-B691F6F6AB09}" type="presParOf" srcId="{1EEE4389-FC98-48BF-8B2D-201096CF6C93}" destId="{58AC5169-AAC7-4EB1-8AE5-70326A8D5820}" srcOrd="7" destOrd="0" presId="urn:microsoft.com/office/officeart/2005/8/layout/vList2"/>
    <dgm:cxn modelId="{EF563FFC-328A-4879-AA25-D5F9227E6D29}" type="presParOf" srcId="{1EEE4389-FC98-48BF-8B2D-201096CF6C93}" destId="{B366F9F8-1B4A-4FD4-B44B-2DB77640284C}" srcOrd="8" destOrd="0" presId="urn:microsoft.com/office/officeart/2005/8/layout/vList2"/>
    <dgm:cxn modelId="{1459336C-1A59-40C4-86D8-7329535DC627}" type="presParOf" srcId="{1EEE4389-FC98-48BF-8B2D-201096CF6C93}" destId="{FDEFB08D-65A8-4A80-A72A-2665DE0C4933}" srcOrd="9" destOrd="0" presId="urn:microsoft.com/office/officeart/2005/8/layout/vList2"/>
    <dgm:cxn modelId="{032BC71D-370C-4A5E-9561-18A2EAE3E3AC}" type="presParOf" srcId="{1EEE4389-FC98-48BF-8B2D-201096CF6C93}" destId="{A4186F7C-18BC-4345-BEB2-EAB228136BD4}" srcOrd="10" destOrd="0" presId="urn:microsoft.com/office/officeart/2005/8/layout/vList2"/>
    <dgm:cxn modelId="{03110E6A-99F4-4DAD-A601-7C5CE9C1AABA}" type="presParOf" srcId="{1EEE4389-FC98-48BF-8B2D-201096CF6C93}" destId="{D3497662-3169-4326-8A35-FB44648956C8}" srcOrd="11" destOrd="0" presId="urn:microsoft.com/office/officeart/2005/8/layout/vList2"/>
    <dgm:cxn modelId="{35784E54-E526-4314-A89A-20F7153ACDF6}" type="presParOf" srcId="{1EEE4389-FC98-48BF-8B2D-201096CF6C93}" destId="{FDEBDCBA-7250-48BD-BD22-10E1EED20F86}"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A53C44-F183-4EFE-BCB6-E3A44E53208D}"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E0FC6F0B-1F2D-4EBF-BD74-6D59391E942A}">
      <dgm:prSet/>
      <dgm:spPr/>
      <dgm:t>
        <a:bodyPr/>
        <a:lstStyle/>
        <a:p>
          <a:r>
            <a:rPr lang="en-IN" b="0" i="0" baseline="0"/>
            <a:t>This is where all key stakeholders and investors get started.</a:t>
          </a:r>
          <a:endParaRPr lang="en-US"/>
        </a:p>
      </dgm:t>
    </dgm:pt>
    <dgm:pt modelId="{E554E005-3EC5-402F-AFF2-4989588B0A4D}" type="parTrans" cxnId="{35F82495-36AE-47F3-AA00-DCBB7B0DA309}">
      <dgm:prSet/>
      <dgm:spPr/>
      <dgm:t>
        <a:bodyPr/>
        <a:lstStyle/>
        <a:p>
          <a:endParaRPr lang="en-US"/>
        </a:p>
      </dgm:t>
    </dgm:pt>
    <dgm:pt modelId="{9F90BB41-8466-4349-AD50-F65988D86CDD}" type="sibTrans" cxnId="{35F82495-36AE-47F3-AA00-DCBB7B0DA309}">
      <dgm:prSet/>
      <dgm:spPr/>
      <dgm:t>
        <a:bodyPr/>
        <a:lstStyle/>
        <a:p>
          <a:endParaRPr lang="en-US"/>
        </a:p>
      </dgm:t>
    </dgm:pt>
    <dgm:pt modelId="{9DC48F58-F20C-4A02-BCB5-91C1C42067DE}">
      <dgm:prSet/>
      <dgm:spPr/>
      <dgm:t>
        <a:bodyPr/>
        <a:lstStyle/>
        <a:p>
          <a:r>
            <a:rPr lang="en-IN" b="0" i="0" baseline="0"/>
            <a:t>The dev team starts developing</a:t>
          </a:r>
          <a:endParaRPr lang="en-US"/>
        </a:p>
      </dgm:t>
    </dgm:pt>
    <dgm:pt modelId="{C68F6786-5FC4-44C1-8DE6-D91DE63AA8AA}" type="parTrans" cxnId="{D6873DEC-0E89-4C52-A795-C19B29C3B4BE}">
      <dgm:prSet/>
      <dgm:spPr/>
      <dgm:t>
        <a:bodyPr/>
        <a:lstStyle/>
        <a:p>
          <a:endParaRPr lang="en-US"/>
        </a:p>
      </dgm:t>
    </dgm:pt>
    <dgm:pt modelId="{1858C2EC-C956-4FD6-96BC-A0651A8E320F}" type="sibTrans" cxnId="{D6873DEC-0E89-4C52-A795-C19B29C3B4BE}">
      <dgm:prSet/>
      <dgm:spPr/>
      <dgm:t>
        <a:bodyPr/>
        <a:lstStyle/>
        <a:p>
          <a:endParaRPr lang="en-US"/>
        </a:p>
      </dgm:t>
    </dgm:pt>
    <dgm:pt modelId="{E66EC277-F88D-4167-801E-1DFEE0F10799}">
      <dgm:prSet/>
      <dgm:spPr/>
      <dgm:t>
        <a:bodyPr/>
        <a:lstStyle/>
        <a:p>
          <a:r>
            <a:rPr lang="en-IN" b="0" i="0" baseline="0"/>
            <a:t>The copy team starts writing, and</a:t>
          </a:r>
          <a:endParaRPr lang="en-US"/>
        </a:p>
      </dgm:t>
    </dgm:pt>
    <dgm:pt modelId="{2858E456-100E-4887-BEF1-C10001B44E09}" type="parTrans" cxnId="{1E275651-6B76-44B0-ACF3-B86EEDF71584}">
      <dgm:prSet/>
      <dgm:spPr/>
      <dgm:t>
        <a:bodyPr/>
        <a:lstStyle/>
        <a:p>
          <a:endParaRPr lang="en-US"/>
        </a:p>
      </dgm:t>
    </dgm:pt>
    <dgm:pt modelId="{07F300B3-AD1C-463F-AF51-6AFA81EF679E}" type="sibTrans" cxnId="{1E275651-6B76-44B0-ACF3-B86EEDF71584}">
      <dgm:prSet/>
      <dgm:spPr/>
      <dgm:t>
        <a:bodyPr/>
        <a:lstStyle/>
        <a:p>
          <a:endParaRPr lang="en-US"/>
        </a:p>
      </dgm:t>
    </dgm:pt>
    <dgm:pt modelId="{F8162C23-2236-446E-9218-67C650B13A34}">
      <dgm:prSet/>
      <dgm:spPr/>
      <dgm:t>
        <a:bodyPr/>
        <a:lstStyle/>
        <a:p>
          <a:r>
            <a:rPr lang="en-IN" b="0" i="0" baseline="0"/>
            <a:t>The design team starts designing.</a:t>
          </a:r>
          <a:endParaRPr lang="en-US"/>
        </a:p>
      </dgm:t>
    </dgm:pt>
    <dgm:pt modelId="{15E629F0-049F-4D1F-886E-BAC0A0060748}" type="parTrans" cxnId="{8B1D6EAE-5DC3-4AED-9FC4-77AF6FD0FE8E}">
      <dgm:prSet/>
      <dgm:spPr/>
      <dgm:t>
        <a:bodyPr/>
        <a:lstStyle/>
        <a:p>
          <a:endParaRPr lang="en-US"/>
        </a:p>
      </dgm:t>
    </dgm:pt>
    <dgm:pt modelId="{D8671361-C420-410F-9BE1-79B8C1FD9766}" type="sibTrans" cxnId="{8B1D6EAE-5DC3-4AED-9FC4-77AF6FD0FE8E}">
      <dgm:prSet/>
      <dgm:spPr/>
      <dgm:t>
        <a:bodyPr/>
        <a:lstStyle/>
        <a:p>
          <a:endParaRPr lang="en-US"/>
        </a:p>
      </dgm:t>
    </dgm:pt>
    <dgm:pt modelId="{D4E6413A-965A-440A-9EAF-7E202C595EA8}">
      <dgm:prSet/>
      <dgm:spPr/>
      <dgm:t>
        <a:bodyPr/>
        <a:lstStyle/>
        <a:p>
          <a:r>
            <a:rPr lang="en-IN" b="0" i="0" baseline="0"/>
            <a:t>It’s in this phase where all the details of the project have been mostly ironed out, and the product really starts to take shape. This is</a:t>
          </a:r>
          <a:endParaRPr lang="en-US"/>
        </a:p>
      </dgm:t>
    </dgm:pt>
    <dgm:pt modelId="{11D1153E-3885-4DEF-946B-4E547495B8B7}" type="parTrans" cxnId="{8E20A3C7-6A00-47A3-A6CA-997D990E325F}">
      <dgm:prSet/>
      <dgm:spPr/>
      <dgm:t>
        <a:bodyPr/>
        <a:lstStyle/>
        <a:p>
          <a:endParaRPr lang="en-US"/>
        </a:p>
      </dgm:t>
    </dgm:pt>
    <dgm:pt modelId="{BAA81581-D5BF-4B19-A9B5-F6B521D1E6A2}" type="sibTrans" cxnId="{8E20A3C7-6A00-47A3-A6CA-997D990E325F}">
      <dgm:prSet/>
      <dgm:spPr/>
      <dgm:t>
        <a:bodyPr/>
        <a:lstStyle/>
        <a:p>
          <a:endParaRPr lang="en-US"/>
        </a:p>
      </dgm:t>
    </dgm:pt>
    <dgm:pt modelId="{327D005E-29AC-4517-9D54-3001A34A4E8D}">
      <dgm:prSet/>
      <dgm:spPr/>
      <dgm:t>
        <a:bodyPr/>
        <a:lstStyle/>
        <a:p>
          <a:r>
            <a:rPr lang="en-IN" b="0" i="0" baseline="0"/>
            <a:t>also known as the prototype phase.</a:t>
          </a:r>
          <a:endParaRPr lang="en-US"/>
        </a:p>
      </dgm:t>
    </dgm:pt>
    <dgm:pt modelId="{A299DE10-199B-483F-A37F-42F8339E12BD}" type="parTrans" cxnId="{F258F917-79E1-4A25-924F-4A2CC2B57C70}">
      <dgm:prSet/>
      <dgm:spPr/>
      <dgm:t>
        <a:bodyPr/>
        <a:lstStyle/>
        <a:p>
          <a:endParaRPr lang="en-US"/>
        </a:p>
      </dgm:t>
    </dgm:pt>
    <dgm:pt modelId="{7A39765E-6FEF-4121-9FC6-1E0FAA113503}" type="sibTrans" cxnId="{F258F917-79E1-4A25-924F-4A2CC2B57C70}">
      <dgm:prSet/>
      <dgm:spPr/>
      <dgm:t>
        <a:bodyPr/>
        <a:lstStyle/>
        <a:p>
          <a:endParaRPr lang="en-US"/>
        </a:p>
      </dgm:t>
    </dgm:pt>
    <dgm:pt modelId="{1DC6253F-EBB7-4D54-AB65-D8D148B5486A}">
      <dgm:prSet/>
      <dgm:spPr/>
      <dgm:t>
        <a:bodyPr/>
        <a:lstStyle/>
        <a:p>
          <a:r>
            <a:rPr lang="en-IN" b="0" i="0" baseline="0"/>
            <a:t>During this stage the financial estimations are also updated to be more relevant before the next gate.</a:t>
          </a:r>
          <a:endParaRPr lang="en-US"/>
        </a:p>
      </dgm:t>
    </dgm:pt>
    <dgm:pt modelId="{866B6BA3-656A-41F0-94DF-ACC5287F70DB}" type="parTrans" cxnId="{975EE499-47C4-47C5-A0F5-E486A5029829}">
      <dgm:prSet/>
      <dgm:spPr/>
      <dgm:t>
        <a:bodyPr/>
        <a:lstStyle/>
        <a:p>
          <a:endParaRPr lang="en-US"/>
        </a:p>
      </dgm:t>
    </dgm:pt>
    <dgm:pt modelId="{D388F8F0-3CCC-4961-A301-18E11A2A55A0}" type="sibTrans" cxnId="{975EE499-47C4-47C5-A0F5-E486A5029829}">
      <dgm:prSet/>
      <dgm:spPr/>
      <dgm:t>
        <a:bodyPr/>
        <a:lstStyle/>
        <a:p>
          <a:endParaRPr lang="en-US"/>
        </a:p>
      </dgm:t>
    </dgm:pt>
    <dgm:pt modelId="{561891B7-6477-4B90-98AC-2F650B67C763}">
      <dgm:prSet/>
      <dgm:spPr/>
      <dgm:t>
        <a:bodyPr/>
        <a:lstStyle/>
        <a:p>
          <a:r>
            <a:rPr lang="en-IN" b="1" i="0" baseline="0"/>
            <a:t>A final product specification</a:t>
          </a:r>
          <a:endParaRPr lang="en-US"/>
        </a:p>
      </dgm:t>
    </dgm:pt>
    <dgm:pt modelId="{EEABC0BE-F7D9-4083-99AE-B6CC95D8B4CE}" type="parTrans" cxnId="{C30CD4A3-1FB5-4297-A703-CA20B6543302}">
      <dgm:prSet/>
      <dgm:spPr/>
      <dgm:t>
        <a:bodyPr/>
        <a:lstStyle/>
        <a:p>
          <a:endParaRPr lang="en-US"/>
        </a:p>
      </dgm:t>
    </dgm:pt>
    <dgm:pt modelId="{51EE25DC-5C28-4D43-9B6F-DB03B7260280}" type="sibTrans" cxnId="{C30CD4A3-1FB5-4297-A703-CA20B6543302}">
      <dgm:prSet/>
      <dgm:spPr/>
      <dgm:t>
        <a:bodyPr/>
        <a:lstStyle/>
        <a:p>
          <a:endParaRPr lang="en-US"/>
        </a:p>
      </dgm:t>
    </dgm:pt>
    <dgm:pt modelId="{2136EE6A-BEEF-4D87-A524-E85FE95D80E8}" type="pres">
      <dgm:prSet presAssocID="{EEA53C44-F183-4EFE-BCB6-E3A44E53208D}" presName="diagram" presStyleCnt="0">
        <dgm:presLayoutVars>
          <dgm:dir/>
          <dgm:resizeHandles val="exact"/>
        </dgm:presLayoutVars>
      </dgm:prSet>
      <dgm:spPr/>
    </dgm:pt>
    <dgm:pt modelId="{BCC2D3F3-E807-4613-B5D6-087060E4571C}" type="pres">
      <dgm:prSet presAssocID="{E0FC6F0B-1F2D-4EBF-BD74-6D59391E942A}" presName="node" presStyleLbl="node1" presStyleIdx="0" presStyleCnt="8">
        <dgm:presLayoutVars>
          <dgm:bulletEnabled val="1"/>
        </dgm:presLayoutVars>
      </dgm:prSet>
      <dgm:spPr/>
    </dgm:pt>
    <dgm:pt modelId="{165793F1-C275-488E-8B16-A53317747427}" type="pres">
      <dgm:prSet presAssocID="{9F90BB41-8466-4349-AD50-F65988D86CDD}" presName="sibTrans" presStyleCnt="0"/>
      <dgm:spPr/>
    </dgm:pt>
    <dgm:pt modelId="{F323F20E-DC7F-440B-91D4-B9FC36B1ACE4}" type="pres">
      <dgm:prSet presAssocID="{9DC48F58-F20C-4A02-BCB5-91C1C42067DE}" presName="node" presStyleLbl="node1" presStyleIdx="1" presStyleCnt="8">
        <dgm:presLayoutVars>
          <dgm:bulletEnabled val="1"/>
        </dgm:presLayoutVars>
      </dgm:prSet>
      <dgm:spPr/>
    </dgm:pt>
    <dgm:pt modelId="{2AC22A7B-8B83-41C8-919A-BDA7E1AEB9DD}" type="pres">
      <dgm:prSet presAssocID="{1858C2EC-C956-4FD6-96BC-A0651A8E320F}" presName="sibTrans" presStyleCnt="0"/>
      <dgm:spPr/>
    </dgm:pt>
    <dgm:pt modelId="{5558CBC1-19D5-4F96-9D40-6304E90CC320}" type="pres">
      <dgm:prSet presAssocID="{E66EC277-F88D-4167-801E-1DFEE0F10799}" presName="node" presStyleLbl="node1" presStyleIdx="2" presStyleCnt="8">
        <dgm:presLayoutVars>
          <dgm:bulletEnabled val="1"/>
        </dgm:presLayoutVars>
      </dgm:prSet>
      <dgm:spPr/>
    </dgm:pt>
    <dgm:pt modelId="{19D754CE-9CAA-4C61-9817-AF22BDAD5855}" type="pres">
      <dgm:prSet presAssocID="{07F300B3-AD1C-463F-AF51-6AFA81EF679E}" presName="sibTrans" presStyleCnt="0"/>
      <dgm:spPr/>
    </dgm:pt>
    <dgm:pt modelId="{EA754770-6500-4B90-8081-1F8E3C956584}" type="pres">
      <dgm:prSet presAssocID="{F8162C23-2236-446E-9218-67C650B13A34}" presName="node" presStyleLbl="node1" presStyleIdx="3" presStyleCnt="8">
        <dgm:presLayoutVars>
          <dgm:bulletEnabled val="1"/>
        </dgm:presLayoutVars>
      </dgm:prSet>
      <dgm:spPr/>
    </dgm:pt>
    <dgm:pt modelId="{7613B02B-EFE2-452E-8FAB-83C9BEFCC304}" type="pres">
      <dgm:prSet presAssocID="{D8671361-C420-410F-9BE1-79B8C1FD9766}" presName="sibTrans" presStyleCnt="0"/>
      <dgm:spPr/>
    </dgm:pt>
    <dgm:pt modelId="{D05F5766-5E02-44D5-8EA4-E0A2A8D70451}" type="pres">
      <dgm:prSet presAssocID="{D4E6413A-965A-440A-9EAF-7E202C595EA8}" presName="node" presStyleLbl="node1" presStyleIdx="4" presStyleCnt="8">
        <dgm:presLayoutVars>
          <dgm:bulletEnabled val="1"/>
        </dgm:presLayoutVars>
      </dgm:prSet>
      <dgm:spPr/>
    </dgm:pt>
    <dgm:pt modelId="{EC0ECD8A-C14B-47C3-AA83-5DE14DD73877}" type="pres">
      <dgm:prSet presAssocID="{BAA81581-D5BF-4B19-A9B5-F6B521D1E6A2}" presName="sibTrans" presStyleCnt="0"/>
      <dgm:spPr/>
    </dgm:pt>
    <dgm:pt modelId="{05DB026D-BC73-4B37-BA2E-33E3A272557C}" type="pres">
      <dgm:prSet presAssocID="{327D005E-29AC-4517-9D54-3001A34A4E8D}" presName="node" presStyleLbl="node1" presStyleIdx="5" presStyleCnt="8">
        <dgm:presLayoutVars>
          <dgm:bulletEnabled val="1"/>
        </dgm:presLayoutVars>
      </dgm:prSet>
      <dgm:spPr/>
    </dgm:pt>
    <dgm:pt modelId="{D022C5E7-77DB-4F81-9051-7C21CC9A486D}" type="pres">
      <dgm:prSet presAssocID="{7A39765E-6FEF-4121-9FC6-1E0FAA113503}" presName="sibTrans" presStyleCnt="0"/>
      <dgm:spPr/>
    </dgm:pt>
    <dgm:pt modelId="{5BF27287-F852-4594-8CE5-709421CBBFA9}" type="pres">
      <dgm:prSet presAssocID="{1DC6253F-EBB7-4D54-AB65-D8D148B5486A}" presName="node" presStyleLbl="node1" presStyleIdx="6" presStyleCnt="8">
        <dgm:presLayoutVars>
          <dgm:bulletEnabled val="1"/>
        </dgm:presLayoutVars>
      </dgm:prSet>
      <dgm:spPr/>
    </dgm:pt>
    <dgm:pt modelId="{39696370-876B-4A3C-BF64-72703E4FB720}" type="pres">
      <dgm:prSet presAssocID="{D388F8F0-3CCC-4961-A301-18E11A2A55A0}" presName="sibTrans" presStyleCnt="0"/>
      <dgm:spPr/>
    </dgm:pt>
    <dgm:pt modelId="{C721E19C-F995-4937-825F-84DC7E59A62B}" type="pres">
      <dgm:prSet presAssocID="{561891B7-6477-4B90-98AC-2F650B67C763}" presName="node" presStyleLbl="node1" presStyleIdx="7" presStyleCnt="8">
        <dgm:presLayoutVars>
          <dgm:bulletEnabled val="1"/>
        </dgm:presLayoutVars>
      </dgm:prSet>
      <dgm:spPr/>
    </dgm:pt>
  </dgm:ptLst>
  <dgm:cxnLst>
    <dgm:cxn modelId="{95996612-D39C-4C6D-AFC2-7141237AD34B}" type="presOf" srcId="{EEA53C44-F183-4EFE-BCB6-E3A44E53208D}" destId="{2136EE6A-BEEF-4D87-A524-E85FE95D80E8}" srcOrd="0" destOrd="0" presId="urn:microsoft.com/office/officeart/2005/8/layout/default"/>
    <dgm:cxn modelId="{F258F917-79E1-4A25-924F-4A2CC2B57C70}" srcId="{EEA53C44-F183-4EFE-BCB6-E3A44E53208D}" destId="{327D005E-29AC-4517-9D54-3001A34A4E8D}" srcOrd="5" destOrd="0" parTransId="{A299DE10-199B-483F-A37F-42F8339E12BD}" sibTransId="{7A39765E-6FEF-4121-9FC6-1E0FAA113503}"/>
    <dgm:cxn modelId="{A814E94B-D819-4AA5-8E33-3CCFE3000C79}" type="presOf" srcId="{1DC6253F-EBB7-4D54-AB65-D8D148B5486A}" destId="{5BF27287-F852-4594-8CE5-709421CBBFA9}" srcOrd="0" destOrd="0" presId="urn:microsoft.com/office/officeart/2005/8/layout/default"/>
    <dgm:cxn modelId="{2385E86E-4013-4AAF-BD49-C1FF901B88EC}" type="presOf" srcId="{E66EC277-F88D-4167-801E-1DFEE0F10799}" destId="{5558CBC1-19D5-4F96-9D40-6304E90CC320}" srcOrd="0" destOrd="0" presId="urn:microsoft.com/office/officeart/2005/8/layout/default"/>
    <dgm:cxn modelId="{1E275651-6B76-44B0-ACF3-B86EEDF71584}" srcId="{EEA53C44-F183-4EFE-BCB6-E3A44E53208D}" destId="{E66EC277-F88D-4167-801E-1DFEE0F10799}" srcOrd="2" destOrd="0" parTransId="{2858E456-100E-4887-BEF1-C10001B44E09}" sibTransId="{07F300B3-AD1C-463F-AF51-6AFA81EF679E}"/>
    <dgm:cxn modelId="{35F82495-36AE-47F3-AA00-DCBB7B0DA309}" srcId="{EEA53C44-F183-4EFE-BCB6-E3A44E53208D}" destId="{E0FC6F0B-1F2D-4EBF-BD74-6D59391E942A}" srcOrd="0" destOrd="0" parTransId="{E554E005-3EC5-402F-AFF2-4989588B0A4D}" sibTransId="{9F90BB41-8466-4349-AD50-F65988D86CDD}"/>
    <dgm:cxn modelId="{975EE499-47C4-47C5-A0F5-E486A5029829}" srcId="{EEA53C44-F183-4EFE-BCB6-E3A44E53208D}" destId="{1DC6253F-EBB7-4D54-AB65-D8D148B5486A}" srcOrd="6" destOrd="0" parTransId="{866B6BA3-656A-41F0-94DF-ACC5287F70DB}" sibTransId="{D388F8F0-3CCC-4961-A301-18E11A2A55A0}"/>
    <dgm:cxn modelId="{C30CD4A3-1FB5-4297-A703-CA20B6543302}" srcId="{EEA53C44-F183-4EFE-BCB6-E3A44E53208D}" destId="{561891B7-6477-4B90-98AC-2F650B67C763}" srcOrd="7" destOrd="0" parTransId="{EEABC0BE-F7D9-4083-99AE-B6CC95D8B4CE}" sibTransId="{51EE25DC-5C28-4D43-9B6F-DB03B7260280}"/>
    <dgm:cxn modelId="{115E5EAA-9F87-456B-8ADF-C70EF4048AB3}" type="presOf" srcId="{327D005E-29AC-4517-9D54-3001A34A4E8D}" destId="{05DB026D-BC73-4B37-BA2E-33E3A272557C}" srcOrd="0" destOrd="0" presId="urn:microsoft.com/office/officeart/2005/8/layout/default"/>
    <dgm:cxn modelId="{8B1D6EAE-5DC3-4AED-9FC4-77AF6FD0FE8E}" srcId="{EEA53C44-F183-4EFE-BCB6-E3A44E53208D}" destId="{F8162C23-2236-446E-9218-67C650B13A34}" srcOrd="3" destOrd="0" parTransId="{15E629F0-049F-4D1F-886E-BAC0A0060748}" sibTransId="{D8671361-C420-410F-9BE1-79B8C1FD9766}"/>
    <dgm:cxn modelId="{FDA2B1BB-6F50-4E67-9EAD-B5BBABF3BFC1}" type="presOf" srcId="{9DC48F58-F20C-4A02-BCB5-91C1C42067DE}" destId="{F323F20E-DC7F-440B-91D4-B9FC36B1ACE4}" srcOrd="0" destOrd="0" presId="urn:microsoft.com/office/officeart/2005/8/layout/default"/>
    <dgm:cxn modelId="{8E20A3C7-6A00-47A3-A6CA-997D990E325F}" srcId="{EEA53C44-F183-4EFE-BCB6-E3A44E53208D}" destId="{D4E6413A-965A-440A-9EAF-7E202C595EA8}" srcOrd="4" destOrd="0" parTransId="{11D1153E-3885-4DEF-946B-4E547495B8B7}" sibTransId="{BAA81581-D5BF-4B19-A9B5-F6B521D1E6A2}"/>
    <dgm:cxn modelId="{654DC9DA-16BC-4A58-8731-E3632BC66023}" type="presOf" srcId="{561891B7-6477-4B90-98AC-2F650B67C763}" destId="{C721E19C-F995-4937-825F-84DC7E59A62B}" srcOrd="0" destOrd="0" presId="urn:microsoft.com/office/officeart/2005/8/layout/default"/>
    <dgm:cxn modelId="{10D3BDE9-16D0-4B4D-B071-2AC308E996BD}" type="presOf" srcId="{F8162C23-2236-446E-9218-67C650B13A34}" destId="{EA754770-6500-4B90-8081-1F8E3C956584}" srcOrd="0" destOrd="0" presId="urn:microsoft.com/office/officeart/2005/8/layout/default"/>
    <dgm:cxn modelId="{D6873DEC-0E89-4C52-A795-C19B29C3B4BE}" srcId="{EEA53C44-F183-4EFE-BCB6-E3A44E53208D}" destId="{9DC48F58-F20C-4A02-BCB5-91C1C42067DE}" srcOrd="1" destOrd="0" parTransId="{C68F6786-5FC4-44C1-8DE6-D91DE63AA8AA}" sibTransId="{1858C2EC-C956-4FD6-96BC-A0651A8E320F}"/>
    <dgm:cxn modelId="{187E24F4-F6FB-4A94-8983-3542C3549A77}" type="presOf" srcId="{E0FC6F0B-1F2D-4EBF-BD74-6D59391E942A}" destId="{BCC2D3F3-E807-4613-B5D6-087060E4571C}" srcOrd="0" destOrd="0" presId="urn:microsoft.com/office/officeart/2005/8/layout/default"/>
    <dgm:cxn modelId="{1EF378F9-9028-49CF-9CE1-094133194A33}" type="presOf" srcId="{D4E6413A-965A-440A-9EAF-7E202C595EA8}" destId="{D05F5766-5E02-44D5-8EA4-E0A2A8D70451}" srcOrd="0" destOrd="0" presId="urn:microsoft.com/office/officeart/2005/8/layout/default"/>
    <dgm:cxn modelId="{2FACBC63-B769-4A52-9B3B-BD7956FE1044}" type="presParOf" srcId="{2136EE6A-BEEF-4D87-A524-E85FE95D80E8}" destId="{BCC2D3F3-E807-4613-B5D6-087060E4571C}" srcOrd="0" destOrd="0" presId="urn:microsoft.com/office/officeart/2005/8/layout/default"/>
    <dgm:cxn modelId="{E76BAFED-B1B1-481B-98A8-ACBE878E9C5C}" type="presParOf" srcId="{2136EE6A-BEEF-4D87-A524-E85FE95D80E8}" destId="{165793F1-C275-488E-8B16-A53317747427}" srcOrd="1" destOrd="0" presId="urn:microsoft.com/office/officeart/2005/8/layout/default"/>
    <dgm:cxn modelId="{B460CEE0-C80F-497D-9526-DE4DFF4ABDCC}" type="presParOf" srcId="{2136EE6A-BEEF-4D87-A524-E85FE95D80E8}" destId="{F323F20E-DC7F-440B-91D4-B9FC36B1ACE4}" srcOrd="2" destOrd="0" presId="urn:microsoft.com/office/officeart/2005/8/layout/default"/>
    <dgm:cxn modelId="{06731EC5-6F65-43DE-BD4D-D6D7595990FF}" type="presParOf" srcId="{2136EE6A-BEEF-4D87-A524-E85FE95D80E8}" destId="{2AC22A7B-8B83-41C8-919A-BDA7E1AEB9DD}" srcOrd="3" destOrd="0" presId="urn:microsoft.com/office/officeart/2005/8/layout/default"/>
    <dgm:cxn modelId="{42CCCF6D-6DED-40BA-9DF7-0906BE380FCD}" type="presParOf" srcId="{2136EE6A-BEEF-4D87-A524-E85FE95D80E8}" destId="{5558CBC1-19D5-4F96-9D40-6304E90CC320}" srcOrd="4" destOrd="0" presId="urn:microsoft.com/office/officeart/2005/8/layout/default"/>
    <dgm:cxn modelId="{C6F86465-3041-461C-AAFE-B75A49A7ADCB}" type="presParOf" srcId="{2136EE6A-BEEF-4D87-A524-E85FE95D80E8}" destId="{19D754CE-9CAA-4C61-9817-AF22BDAD5855}" srcOrd="5" destOrd="0" presId="urn:microsoft.com/office/officeart/2005/8/layout/default"/>
    <dgm:cxn modelId="{D0806055-61E5-4097-AED9-929B225D38A2}" type="presParOf" srcId="{2136EE6A-BEEF-4D87-A524-E85FE95D80E8}" destId="{EA754770-6500-4B90-8081-1F8E3C956584}" srcOrd="6" destOrd="0" presId="urn:microsoft.com/office/officeart/2005/8/layout/default"/>
    <dgm:cxn modelId="{4902C00C-2FD8-4EA3-BAAC-521428931695}" type="presParOf" srcId="{2136EE6A-BEEF-4D87-A524-E85FE95D80E8}" destId="{7613B02B-EFE2-452E-8FAB-83C9BEFCC304}" srcOrd="7" destOrd="0" presId="urn:microsoft.com/office/officeart/2005/8/layout/default"/>
    <dgm:cxn modelId="{A5D3E71A-3059-4FD1-8005-06F7DFC87585}" type="presParOf" srcId="{2136EE6A-BEEF-4D87-A524-E85FE95D80E8}" destId="{D05F5766-5E02-44D5-8EA4-E0A2A8D70451}" srcOrd="8" destOrd="0" presId="urn:microsoft.com/office/officeart/2005/8/layout/default"/>
    <dgm:cxn modelId="{FA7D56E2-8527-4952-9391-BF6337E28546}" type="presParOf" srcId="{2136EE6A-BEEF-4D87-A524-E85FE95D80E8}" destId="{EC0ECD8A-C14B-47C3-AA83-5DE14DD73877}" srcOrd="9" destOrd="0" presId="urn:microsoft.com/office/officeart/2005/8/layout/default"/>
    <dgm:cxn modelId="{F4852475-5C06-404C-8CFE-944564054EA4}" type="presParOf" srcId="{2136EE6A-BEEF-4D87-A524-E85FE95D80E8}" destId="{05DB026D-BC73-4B37-BA2E-33E3A272557C}" srcOrd="10" destOrd="0" presId="urn:microsoft.com/office/officeart/2005/8/layout/default"/>
    <dgm:cxn modelId="{69896D21-26CD-4177-87AD-731B05A61E38}" type="presParOf" srcId="{2136EE6A-BEEF-4D87-A524-E85FE95D80E8}" destId="{D022C5E7-77DB-4F81-9051-7C21CC9A486D}" srcOrd="11" destOrd="0" presId="urn:microsoft.com/office/officeart/2005/8/layout/default"/>
    <dgm:cxn modelId="{CD02AD2F-C70B-49C8-82CF-22A920AD7DAE}" type="presParOf" srcId="{2136EE6A-BEEF-4D87-A524-E85FE95D80E8}" destId="{5BF27287-F852-4594-8CE5-709421CBBFA9}" srcOrd="12" destOrd="0" presId="urn:microsoft.com/office/officeart/2005/8/layout/default"/>
    <dgm:cxn modelId="{9753D575-379C-4B1B-B48D-96AAA084803A}" type="presParOf" srcId="{2136EE6A-BEEF-4D87-A524-E85FE95D80E8}" destId="{39696370-876B-4A3C-BF64-72703E4FB720}" srcOrd="13" destOrd="0" presId="urn:microsoft.com/office/officeart/2005/8/layout/default"/>
    <dgm:cxn modelId="{BBEAAB0E-518D-406D-95A5-903FB929616A}" type="presParOf" srcId="{2136EE6A-BEEF-4D87-A524-E85FE95D80E8}" destId="{C721E19C-F995-4937-825F-84DC7E59A62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DEBFA9-10AD-41CC-B132-58749CDA03C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7E07BD8-1B6C-4D95-A6BB-6E8AA11AEEAD}">
      <dgm:prSet/>
      <dgm:spPr/>
      <dgm:t>
        <a:bodyPr/>
        <a:lstStyle/>
        <a:p>
          <a:r>
            <a:rPr lang="en-IN" b="0" i="0" dirty="0">
              <a:solidFill>
                <a:schemeClr val="tx1"/>
              </a:solidFill>
            </a:rPr>
            <a:t>What holds a project together? That would be </a:t>
          </a:r>
          <a:r>
            <a:rPr lang="en-IN"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project integration management</a:t>
          </a:r>
          <a:r>
            <a:rPr lang="en-IN" b="0" i="0" dirty="0">
              <a:solidFill>
                <a:schemeClr val="tx1"/>
              </a:solidFill>
            </a:rPr>
            <a:t>, which includes such fundamental plans as developing a project charter that is created during the initiation phase. This is the document that sets up the project and assigns the project manager.</a:t>
          </a:r>
          <a:endParaRPr lang="en-US" dirty="0">
            <a:solidFill>
              <a:schemeClr val="tx1"/>
            </a:solidFill>
          </a:endParaRPr>
        </a:p>
      </dgm:t>
    </dgm:pt>
    <dgm:pt modelId="{181D4A24-C34C-4D8B-881B-E25EA5AA31BE}" type="parTrans" cxnId="{86EEACD4-BAF5-43D8-BAB1-D59E8BD0146E}">
      <dgm:prSet/>
      <dgm:spPr/>
      <dgm:t>
        <a:bodyPr/>
        <a:lstStyle/>
        <a:p>
          <a:endParaRPr lang="en-US"/>
        </a:p>
      </dgm:t>
    </dgm:pt>
    <dgm:pt modelId="{68FF58BC-A8F9-426A-9DF4-B014E3603364}" type="sibTrans" cxnId="{86EEACD4-BAF5-43D8-BAB1-D59E8BD0146E}">
      <dgm:prSet/>
      <dgm:spPr/>
      <dgm:t>
        <a:bodyPr/>
        <a:lstStyle/>
        <a:p>
          <a:endParaRPr lang="en-US"/>
        </a:p>
      </dgm:t>
    </dgm:pt>
    <dgm:pt modelId="{204F96B8-36E0-461F-B63D-D412F80E345A}">
      <dgm:prSet/>
      <dgm:spPr/>
      <dgm:t>
        <a:bodyPr/>
        <a:lstStyle/>
        <a:p>
          <a:r>
            <a:rPr lang="en-IN" b="0" i="0" dirty="0">
              <a:solidFill>
                <a:schemeClr val="tx1"/>
              </a:solidFill>
            </a:rPr>
            <a:t>Another aspect of this area is the project management plan, which is developed as a </a:t>
          </a:r>
          <a:r>
            <a:rPr lang="en-IN"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project roadmap</a:t>
          </a:r>
          <a:r>
            <a:rPr lang="en-IN" b="0" i="0" dirty="0">
              <a:solidFill>
                <a:schemeClr val="tx1"/>
              </a:solidFill>
            </a:rPr>
            <a:t> for the project to reach a successful end. Once created, the project plan is approved by stakeholders and/or sponsors, and then it’s monitored and tracked through a change log as the project progresses. </a:t>
          </a:r>
          <a:endParaRPr lang="en-US" dirty="0">
            <a:solidFill>
              <a:schemeClr val="tx1"/>
            </a:solidFill>
          </a:endParaRPr>
        </a:p>
      </dgm:t>
    </dgm:pt>
    <dgm:pt modelId="{14E036EC-565E-4F9C-AA26-6274C52CB1F8}" type="parTrans" cxnId="{393E62B6-6BF9-484D-A206-955FAC555C63}">
      <dgm:prSet/>
      <dgm:spPr/>
      <dgm:t>
        <a:bodyPr/>
        <a:lstStyle/>
        <a:p>
          <a:endParaRPr lang="en-US"/>
        </a:p>
      </dgm:t>
    </dgm:pt>
    <dgm:pt modelId="{9473503B-007B-4D6D-9B28-079C9E2BEA9D}" type="sibTrans" cxnId="{393E62B6-6BF9-484D-A206-955FAC555C63}">
      <dgm:prSet/>
      <dgm:spPr/>
      <dgm:t>
        <a:bodyPr/>
        <a:lstStyle/>
        <a:p>
          <a:endParaRPr lang="en-US"/>
        </a:p>
      </dgm:t>
    </dgm:pt>
    <dgm:pt modelId="{AB2FA570-6B18-4007-82FE-EB1B339AB0C5}" type="pres">
      <dgm:prSet presAssocID="{D9DEBFA9-10AD-41CC-B132-58749CDA03C3}" presName="root" presStyleCnt="0">
        <dgm:presLayoutVars>
          <dgm:dir/>
          <dgm:resizeHandles val="exact"/>
        </dgm:presLayoutVars>
      </dgm:prSet>
      <dgm:spPr/>
    </dgm:pt>
    <dgm:pt modelId="{43F5E81B-3124-45E4-9EE3-7B5980507569}" type="pres">
      <dgm:prSet presAssocID="{27E07BD8-1B6C-4D95-A6BB-6E8AA11AEEAD}" presName="compNode" presStyleCnt="0"/>
      <dgm:spPr/>
    </dgm:pt>
    <dgm:pt modelId="{BEC4DDE5-5740-4D1A-80FC-38CF50D9AF05}" type="pres">
      <dgm:prSet presAssocID="{27E07BD8-1B6C-4D95-A6BB-6E8AA11AEEAD}" presName="bgRect" presStyleLbl="bgShp" presStyleIdx="0" presStyleCnt="2"/>
      <dgm:spPr/>
    </dgm:pt>
    <dgm:pt modelId="{E8478CD4-42A0-4DB2-BB67-7D7A2CFDC220}" type="pres">
      <dgm:prSet presAssocID="{27E07BD8-1B6C-4D95-A6BB-6E8AA11AEEAD}"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AB6B768D-C9A0-4989-8214-3E5EC9E866E9}" type="pres">
      <dgm:prSet presAssocID="{27E07BD8-1B6C-4D95-A6BB-6E8AA11AEEAD}" presName="spaceRect" presStyleCnt="0"/>
      <dgm:spPr/>
    </dgm:pt>
    <dgm:pt modelId="{9A10CF13-BD5D-47E1-ABF1-1BEDC5A68510}" type="pres">
      <dgm:prSet presAssocID="{27E07BD8-1B6C-4D95-A6BB-6E8AA11AEEAD}" presName="parTx" presStyleLbl="revTx" presStyleIdx="0" presStyleCnt="2">
        <dgm:presLayoutVars>
          <dgm:chMax val="0"/>
          <dgm:chPref val="0"/>
        </dgm:presLayoutVars>
      </dgm:prSet>
      <dgm:spPr/>
    </dgm:pt>
    <dgm:pt modelId="{8D8E11E6-0AD9-4CC3-9218-8A63D88B2D06}" type="pres">
      <dgm:prSet presAssocID="{68FF58BC-A8F9-426A-9DF4-B014E3603364}" presName="sibTrans" presStyleCnt="0"/>
      <dgm:spPr/>
    </dgm:pt>
    <dgm:pt modelId="{DE723619-3495-43B8-99E2-511E6E59EE04}" type="pres">
      <dgm:prSet presAssocID="{204F96B8-36E0-461F-B63D-D412F80E345A}" presName="compNode" presStyleCnt="0"/>
      <dgm:spPr/>
    </dgm:pt>
    <dgm:pt modelId="{1D58C244-DF6C-482D-921B-75AD05DB23B3}" type="pres">
      <dgm:prSet presAssocID="{204F96B8-36E0-461F-B63D-D412F80E345A}" presName="bgRect" presStyleLbl="bgShp" presStyleIdx="1" presStyleCnt="2"/>
      <dgm:spPr/>
    </dgm:pt>
    <dgm:pt modelId="{5DE5D4DA-B854-4EB6-B92F-BB1E6F440A4A}" type="pres">
      <dgm:prSet presAssocID="{204F96B8-36E0-461F-B63D-D412F80E345A}"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76A4CEA8-5459-4C9B-ACF4-CC6AC0518EC8}" type="pres">
      <dgm:prSet presAssocID="{204F96B8-36E0-461F-B63D-D412F80E345A}" presName="spaceRect" presStyleCnt="0"/>
      <dgm:spPr/>
    </dgm:pt>
    <dgm:pt modelId="{26BB81A6-4362-4A48-8DEB-20C1A4BDB257}" type="pres">
      <dgm:prSet presAssocID="{204F96B8-36E0-461F-B63D-D412F80E345A}" presName="parTx" presStyleLbl="revTx" presStyleIdx="1" presStyleCnt="2">
        <dgm:presLayoutVars>
          <dgm:chMax val="0"/>
          <dgm:chPref val="0"/>
        </dgm:presLayoutVars>
      </dgm:prSet>
      <dgm:spPr/>
    </dgm:pt>
  </dgm:ptLst>
  <dgm:cxnLst>
    <dgm:cxn modelId="{AEDEAA90-A971-4AC7-9C7E-7359F22AA392}" type="presOf" srcId="{D9DEBFA9-10AD-41CC-B132-58749CDA03C3}" destId="{AB2FA570-6B18-4007-82FE-EB1B339AB0C5}" srcOrd="0" destOrd="0" presId="urn:microsoft.com/office/officeart/2018/2/layout/IconVerticalSolidList"/>
    <dgm:cxn modelId="{48B98EA8-5CD1-45C0-9241-374AB9C67136}" type="presOf" srcId="{27E07BD8-1B6C-4D95-A6BB-6E8AA11AEEAD}" destId="{9A10CF13-BD5D-47E1-ABF1-1BEDC5A68510}" srcOrd="0" destOrd="0" presId="urn:microsoft.com/office/officeart/2018/2/layout/IconVerticalSolidList"/>
    <dgm:cxn modelId="{393E62B6-6BF9-484D-A206-955FAC555C63}" srcId="{D9DEBFA9-10AD-41CC-B132-58749CDA03C3}" destId="{204F96B8-36E0-461F-B63D-D412F80E345A}" srcOrd="1" destOrd="0" parTransId="{14E036EC-565E-4F9C-AA26-6274C52CB1F8}" sibTransId="{9473503B-007B-4D6D-9B28-079C9E2BEA9D}"/>
    <dgm:cxn modelId="{997AB3C0-0025-4BE1-8414-DA322ECCA8EE}" type="presOf" srcId="{204F96B8-36E0-461F-B63D-D412F80E345A}" destId="{26BB81A6-4362-4A48-8DEB-20C1A4BDB257}" srcOrd="0" destOrd="0" presId="urn:microsoft.com/office/officeart/2018/2/layout/IconVerticalSolidList"/>
    <dgm:cxn modelId="{86EEACD4-BAF5-43D8-BAB1-D59E8BD0146E}" srcId="{D9DEBFA9-10AD-41CC-B132-58749CDA03C3}" destId="{27E07BD8-1B6C-4D95-A6BB-6E8AA11AEEAD}" srcOrd="0" destOrd="0" parTransId="{181D4A24-C34C-4D8B-881B-E25EA5AA31BE}" sibTransId="{68FF58BC-A8F9-426A-9DF4-B014E3603364}"/>
    <dgm:cxn modelId="{D68D225B-59B1-4E09-B945-2D386ED75CB6}" type="presParOf" srcId="{AB2FA570-6B18-4007-82FE-EB1B339AB0C5}" destId="{43F5E81B-3124-45E4-9EE3-7B5980507569}" srcOrd="0" destOrd="0" presId="urn:microsoft.com/office/officeart/2018/2/layout/IconVerticalSolidList"/>
    <dgm:cxn modelId="{28494D15-C3CB-42B4-A675-BE4A6A72C07E}" type="presParOf" srcId="{43F5E81B-3124-45E4-9EE3-7B5980507569}" destId="{BEC4DDE5-5740-4D1A-80FC-38CF50D9AF05}" srcOrd="0" destOrd="0" presId="urn:microsoft.com/office/officeart/2018/2/layout/IconVerticalSolidList"/>
    <dgm:cxn modelId="{401967C5-B9E5-42A2-B81E-AD356194D672}" type="presParOf" srcId="{43F5E81B-3124-45E4-9EE3-7B5980507569}" destId="{E8478CD4-42A0-4DB2-BB67-7D7A2CFDC220}" srcOrd="1" destOrd="0" presId="urn:microsoft.com/office/officeart/2018/2/layout/IconVerticalSolidList"/>
    <dgm:cxn modelId="{7C5767F2-9527-4703-A15F-C9E49818D9BF}" type="presParOf" srcId="{43F5E81B-3124-45E4-9EE3-7B5980507569}" destId="{AB6B768D-C9A0-4989-8214-3E5EC9E866E9}" srcOrd="2" destOrd="0" presId="urn:microsoft.com/office/officeart/2018/2/layout/IconVerticalSolidList"/>
    <dgm:cxn modelId="{C8B34E13-F3E9-4423-A279-6B6353E4248F}" type="presParOf" srcId="{43F5E81B-3124-45E4-9EE3-7B5980507569}" destId="{9A10CF13-BD5D-47E1-ABF1-1BEDC5A68510}" srcOrd="3" destOrd="0" presId="urn:microsoft.com/office/officeart/2018/2/layout/IconVerticalSolidList"/>
    <dgm:cxn modelId="{AE849CF5-EB7D-40D9-BFD4-EFBBDBEFB281}" type="presParOf" srcId="{AB2FA570-6B18-4007-82FE-EB1B339AB0C5}" destId="{8D8E11E6-0AD9-4CC3-9218-8A63D88B2D06}" srcOrd="1" destOrd="0" presId="urn:microsoft.com/office/officeart/2018/2/layout/IconVerticalSolidList"/>
    <dgm:cxn modelId="{7C8DD30E-622E-4428-8116-D8344855F0AE}" type="presParOf" srcId="{AB2FA570-6B18-4007-82FE-EB1B339AB0C5}" destId="{DE723619-3495-43B8-99E2-511E6E59EE04}" srcOrd="2" destOrd="0" presId="urn:microsoft.com/office/officeart/2018/2/layout/IconVerticalSolidList"/>
    <dgm:cxn modelId="{12E6693D-444D-40EB-92CD-A9E463C5CD36}" type="presParOf" srcId="{DE723619-3495-43B8-99E2-511E6E59EE04}" destId="{1D58C244-DF6C-482D-921B-75AD05DB23B3}" srcOrd="0" destOrd="0" presId="urn:microsoft.com/office/officeart/2018/2/layout/IconVerticalSolidList"/>
    <dgm:cxn modelId="{FDFF22BC-07EA-454B-873A-84919279BD94}" type="presParOf" srcId="{DE723619-3495-43B8-99E2-511E6E59EE04}" destId="{5DE5D4DA-B854-4EB6-B92F-BB1E6F440A4A}" srcOrd="1" destOrd="0" presId="urn:microsoft.com/office/officeart/2018/2/layout/IconVerticalSolidList"/>
    <dgm:cxn modelId="{CBD6C91D-1EE8-48A8-9D22-206A451A941B}" type="presParOf" srcId="{DE723619-3495-43B8-99E2-511E6E59EE04}" destId="{76A4CEA8-5459-4C9B-ACF4-CC6AC0518EC8}" srcOrd="2" destOrd="0" presId="urn:microsoft.com/office/officeart/2018/2/layout/IconVerticalSolidList"/>
    <dgm:cxn modelId="{68EEB403-4467-4F10-81A0-4AB2D118BC55}" type="presParOf" srcId="{DE723619-3495-43B8-99E2-511E6E59EE04}" destId="{26BB81A6-4362-4A48-8DEB-20C1A4BDB25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A0A032-BE5C-4838-92A7-9B74501F8AC3}"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15A1EC21-9EF8-4A80-9E70-6ED05A48DDF6}">
      <dgm:prSet/>
      <dgm:spPr/>
      <dgm:t>
        <a:bodyPr/>
        <a:lstStyle/>
        <a:p>
          <a:endParaRPr lang="en-US"/>
        </a:p>
      </dgm:t>
    </dgm:pt>
    <dgm:pt modelId="{6699EF98-6B36-47EF-8182-F77ED9C99813}" type="parTrans" cxnId="{D38D4F8C-96ED-4E8D-B2B3-41ADBA067B96}">
      <dgm:prSet/>
      <dgm:spPr/>
      <dgm:t>
        <a:bodyPr/>
        <a:lstStyle/>
        <a:p>
          <a:endParaRPr lang="en-US" sz="1200"/>
        </a:p>
      </dgm:t>
    </dgm:pt>
    <dgm:pt modelId="{B07628D2-9587-4D85-B9A5-E292866878CE}" type="sibTrans" cxnId="{D38D4F8C-96ED-4E8D-B2B3-41ADBA067B96}">
      <dgm:prSet/>
      <dgm:spPr/>
      <dgm:t>
        <a:bodyPr/>
        <a:lstStyle/>
        <a:p>
          <a:endParaRPr lang="en-US"/>
        </a:p>
      </dgm:t>
    </dgm:pt>
    <dgm:pt modelId="{1D3EA0E3-D6CE-4786-9DB6-75B1D3FA07AD}">
      <dgm:prSet/>
      <dgm:spPr/>
      <dgm:t>
        <a:bodyPr/>
        <a:lstStyle/>
        <a:p>
          <a:r>
            <a:rPr lang="en-IN" b="0" i="0"/>
            <a:t>Scope relates to the work of the project.  So, that includes plan scope management, which is part of the project management plan. It also is when a detailed requirement for the final product or service is collected.</a:t>
          </a:r>
          <a:endParaRPr lang="en-US"/>
        </a:p>
      </dgm:t>
    </dgm:pt>
    <dgm:pt modelId="{1376C036-6A95-4338-B0F7-7A290F9C11C7}" type="parTrans" cxnId="{9B96DD76-D59F-470C-B830-DA05C8C1048B}">
      <dgm:prSet/>
      <dgm:spPr/>
      <dgm:t>
        <a:bodyPr/>
        <a:lstStyle/>
        <a:p>
          <a:endParaRPr lang="en-US" sz="1200"/>
        </a:p>
      </dgm:t>
    </dgm:pt>
    <dgm:pt modelId="{C57E535E-ADFE-40BB-B41B-BD895712F6DE}" type="sibTrans" cxnId="{9B96DD76-D59F-470C-B830-DA05C8C1048B}">
      <dgm:prSet/>
      <dgm:spPr/>
      <dgm:t>
        <a:bodyPr/>
        <a:lstStyle/>
        <a:p>
          <a:endParaRPr lang="en-US"/>
        </a:p>
      </dgm:t>
    </dgm:pt>
    <dgm:pt modelId="{71DB0A1C-01AA-4538-8294-2A169523C346}">
      <dgm:prSet/>
      <dgm:spPr/>
      <dgm:t>
        <a:bodyPr/>
        <a:lstStyle/>
        <a:p>
          <a:r>
            <a:rPr lang="en-IN" b="0" i="0" kern="1200">
              <a:latin typeface="Century Gothic" panose="020B0502020202020204"/>
              <a:ea typeface="+mn-ea"/>
              <a:cs typeface="+mn-cs"/>
            </a:rPr>
            <a:t>You’ll also need to define scope in a scope statement. This is anything from a sentence to a bulleted list that is comprehensive to reduce major project risks. And a </a:t>
          </a:r>
          <a:r>
            <a:rPr lang="en-IN" b="0" i="0" kern="1200">
              <a:latin typeface="Century Gothic" panose="020B0502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work breakdown structure</a:t>
          </a:r>
          <a:r>
            <a:rPr lang="en-IN" b="0" i="0" kern="1200">
              <a:latin typeface="Century Gothic" panose="020B0502020202020204"/>
              <a:ea typeface="+mn-ea"/>
              <a:cs typeface="+mn-cs"/>
            </a:rPr>
            <a:t> (WBS), which is a graphic breakdown of project work, is another part of this area.</a:t>
          </a:r>
          <a:endParaRPr lang="en-US" b="0" i="0" kern="1200">
            <a:latin typeface="Century Gothic" panose="020B0502020202020204"/>
            <a:ea typeface="+mn-ea"/>
            <a:cs typeface="+mn-cs"/>
          </a:endParaRPr>
        </a:p>
      </dgm:t>
    </dgm:pt>
    <dgm:pt modelId="{557BA31C-F5AF-42D3-8919-C53546AB8D0D}" type="parTrans" cxnId="{1A505B1F-DD2F-48C7-90C1-279FBE69C993}">
      <dgm:prSet/>
      <dgm:spPr/>
      <dgm:t>
        <a:bodyPr/>
        <a:lstStyle/>
        <a:p>
          <a:endParaRPr lang="en-US" sz="1200"/>
        </a:p>
      </dgm:t>
    </dgm:pt>
    <dgm:pt modelId="{923007E4-8591-4EB4-A945-FCDFB5015986}" type="sibTrans" cxnId="{1A505B1F-DD2F-48C7-90C1-279FBE69C993}">
      <dgm:prSet/>
      <dgm:spPr/>
      <dgm:t>
        <a:bodyPr/>
        <a:lstStyle/>
        <a:p>
          <a:endParaRPr lang="en-US"/>
        </a:p>
      </dgm:t>
    </dgm:pt>
    <dgm:pt modelId="{C86E815D-1815-465A-85A8-6E2383F5AC23}">
      <dgm:prSet/>
      <dgm:spPr/>
      <dgm:t>
        <a:bodyPr/>
        <a:lstStyle/>
        <a:p>
          <a:pPr marL="0" lvl="0" indent="0" defTabSz="533400">
            <a:spcBef>
              <a:spcPct val="0"/>
            </a:spcBef>
            <a:spcAft>
              <a:spcPct val="35000"/>
            </a:spcAft>
            <a:buNone/>
          </a:pPr>
          <a:r>
            <a:rPr lang="en-IN" b="0" i="0" kern="1200">
              <a:latin typeface="Century Gothic" panose="020B0502020202020204"/>
              <a:ea typeface="+mn-ea"/>
              <a:cs typeface="+mn-cs"/>
            </a:rPr>
            <a:t>Validate scope during the project, which means making sure that the deliverables are being approved regularly by the sponsor or stakeholder. This occurs during the monitoring and </a:t>
          </a:r>
          <a:r>
            <a:rPr lang="en-IN" b="0" i="0" kern="1200">
              <a:latin typeface="Century Gothic" panose="020B0502020202020204"/>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controlling process</a:t>
          </a:r>
          <a:r>
            <a:rPr lang="en-IN" b="0" i="0" kern="1200">
              <a:latin typeface="Century Gothic" panose="020B0502020202020204"/>
              <a:ea typeface="+mn-ea"/>
              <a:cs typeface="+mn-cs"/>
            </a:rPr>
            <a:t> groups and is about accepting the deliverables, not the specs laid out during planning.</a:t>
          </a:r>
          <a:endParaRPr lang="en-US" b="0" i="0" kern="1200">
            <a:latin typeface="Century Gothic" panose="020B0502020202020204"/>
            <a:ea typeface="+mn-ea"/>
            <a:cs typeface="+mn-cs"/>
          </a:endParaRPr>
        </a:p>
      </dgm:t>
    </dgm:pt>
    <dgm:pt modelId="{94DE3FEF-3439-4AA5-B933-E952A78541A8}" type="parTrans" cxnId="{2DC6823B-69DC-4D5C-BFAD-8A8F94E1D0EA}">
      <dgm:prSet/>
      <dgm:spPr/>
      <dgm:t>
        <a:bodyPr/>
        <a:lstStyle/>
        <a:p>
          <a:endParaRPr lang="en-US" sz="1200"/>
        </a:p>
      </dgm:t>
    </dgm:pt>
    <dgm:pt modelId="{9681F28A-4A5E-4D16-A2E6-6492D7D0CD71}" type="sibTrans" cxnId="{2DC6823B-69DC-4D5C-BFAD-8A8F94E1D0EA}">
      <dgm:prSet/>
      <dgm:spPr/>
      <dgm:t>
        <a:bodyPr/>
        <a:lstStyle/>
        <a:p>
          <a:endParaRPr lang="en-US"/>
        </a:p>
      </dgm:t>
    </dgm:pt>
    <dgm:pt modelId="{0CA48D82-C3EB-4095-8DE7-615055ECD01F}">
      <dgm:prSet/>
      <dgm:spPr/>
      <dgm:t>
        <a:bodyPr/>
        <a:lstStyle/>
        <a:p>
          <a:r>
            <a:rPr lang="en-IN" b="0" i="0" kern="1200">
              <a:latin typeface="Century Gothic" panose="020B0502020202020204"/>
              <a:ea typeface="+mn-ea"/>
              <a:cs typeface="+mn-cs"/>
            </a:rPr>
            <a:t>The scope statement is likely going to change over the course of the project to control the scope, such as if a project falls behind schedule.</a:t>
          </a:r>
          <a:endParaRPr lang="en-US" b="0" i="0" kern="1200">
            <a:latin typeface="Century Gothic" panose="020B0502020202020204"/>
            <a:ea typeface="+mn-ea"/>
            <a:cs typeface="+mn-cs"/>
          </a:endParaRPr>
        </a:p>
      </dgm:t>
    </dgm:pt>
    <dgm:pt modelId="{5F8A16A9-59D6-4DF9-9F29-876737DA4BF2}" type="parTrans" cxnId="{6F314D30-F6A8-4320-A8F6-F4C53B748C32}">
      <dgm:prSet/>
      <dgm:spPr/>
      <dgm:t>
        <a:bodyPr/>
        <a:lstStyle/>
        <a:p>
          <a:endParaRPr lang="en-US" sz="1200"/>
        </a:p>
      </dgm:t>
    </dgm:pt>
    <dgm:pt modelId="{A4B751AA-6E6D-43AB-A118-F2954A39BA9E}" type="sibTrans" cxnId="{6F314D30-F6A8-4320-A8F6-F4C53B748C32}">
      <dgm:prSet/>
      <dgm:spPr/>
      <dgm:t>
        <a:bodyPr/>
        <a:lstStyle/>
        <a:p>
          <a:endParaRPr lang="en-US"/>
        </a:p>
      </dgm:t>
    </dgm:pt>
    <dgm:pt modelId="{BC983EC5-5488-45EF-A60E-587937A0AE48}" type="pres">
      <dgm:prSet presAssocID="{D4A0A032-BE5C-4838-92A7-9B74501F8AC3}" presName="vert0" presStyleCnt="0">
        <dgm:presLayoutVars>
          <dgm:dir/>
          <dgm:animOne val="branch"/>
          <dgm:animLvl val="lvl"/>
        </dgm:presLayoutVars>
      </dgm:prSet>
      <dgm:spPr/>
    </dgm:pt>
    <dgm:pt modelId="{7BBA77AD-A961-46E8-8395-246C0AD850B4}" type="pres">
      <dgm:prSet presAssocID="{15A1EC21-9EF8-4A80-9E70-6ED05A48DDF6}" presName="thickLine" presStyleLbl="alignNode1" presStyleIdx="0" presStyleCnt="5"/>
      <dgm:spPr/>
    </dgm:pt>
    <dgm:pt modelId="{2C8E890B-ED9C-41DF-8627-3D6DB4DC4B7A}" type="pres">
      <dgm:prSet presAssocID="{15A1EC21-9EF8-4A80-9E70-6ED05A48DDF6}" presName="horz1" presStyleCnt="0"/>
      <dgm:spPr/>
    </dgm:pt>
    <dgm:pt modelId="{B240850C-2683-4003-8F89-C669110028B1}" type="pres">
      <dgm:prSet presAssocID="{15A1EC21-9EF8-4A80-9E70-6ED05A48DDF6}" presName="tx1" presStyleLbl="revTx" presStyleIdx="0" presStyleCnt="5"/>
      <dgm:spPr/>
    </dgm:pt>
    <dgm:pt modelId="{2C226E2A-B863-4C7B-9756-1BE990AF86A7}" type="pres">
      <dgm:prSet presAssocID="{15A1EC21-9EF8-4A80-9E70-6ED05A48DDF6}" presName="vert1" presStyleCnt="0"/>
      <dgm:spPr/>
    </dgm:pt>
    <dgm:pt modelId="{F687DCE7-1D5F-47E3-BDF4-38CEA110F670}" type="pres">
      <dgm:prSet presAssocID="{1D3EA0E3-D6CE-4786-9DB6-75B1D3FA07AD}" presName="thickLine" presStyleLbl="alignNode1" presStyleIdx="1" presStyleCnt="5"/>
      <dgm:spPr/>
    </dgm:pt>
    <dgm:pt modelId="{20967588-DFC5-440B-B825-309AE15DA78A}" type="pres">
      <dgm:prSet presAssocID="{1D3EA0E3-D6CE-4786-9DB6-75B1D3FA07AD}" presName="horz1" presStyleCnt="0"/>
      <dgm:spPr/>
    </dgm:pt>
    <dgm:pt modelId="{AC90D829-AC80-46C2-BAB9-70E67A77E796}" type="pres">
      <dgm:prSet presAssocID="{1D3EA0E3-D6CE-4786-9DB6-75B1D3FA07AD}" presName="tx1" presStyleLbl="revTx" presStyleIdx="1" presStyleCnt="5"/>
      <dgm:spPr/>
    </dgm:pt>
    <dgm:pt modelId="{08DEC3F3-4956-4816-9EE4-1D5890F50219}" type="pres">
      <dgm:prSet presAssocID="{1D3EA0E3-D6CE-4786-9DB6-75B1D3FA07AD}" presName="vert1" presStyleCnt="0"/>
      <dgm:spPr/>
    </dgm:pt>
    <dgm:pt modelId="{DBAD94D0-7EDA-43B6-8F9B-C0F8AC467E47}" type="pres">
      <dgm:prSet presAssocID="{71DB0A1C-01AA-4538-8294-2A169523C346}" presName="thickLine" presStyleLbl="alignNode1" presStyleIdx="2" presStyleCnt="5"/>
      <dgm:spPr/>
    </dgm:pt>
    <dgm:pt modelId="{D3C9F182-B605-451A-8099-D2521A56D0E6}" type="pres">
      <dgm:prSet presAssocID="{71DB0A1C-01AA-4538-8294-2A169523C346}" presName="horz1" presStyleCnt="0"/>
      <dgm:spPr/>
    </dgm:pt>
    <dgm:pt modelId="{077576AF-2E25-43C7-99FC-F121D19E015B}" type="pres">
      <dgm:prSet presAssocID="{71DB0A1C-01AA-4538-8294-2A169523C346}" presName="tx1" presStyleLbl="revTx" presStyleIdx="2" presStyleCnt="5"/>
      <dgm:spPr/>
    </dgm:pt>
    <dgm:pt modelId="{61BD1F1D-3379-4A25-8257-9DF389BA8C92}" type="pres">
      <dgm:prSet presAssocID="{71DB0A1C-01AA-4538-8294-2A169523C346}" presName="vert1" presStyleCnt="0"/>
      <dgm:spPr/>
    </dgm:pt>
    <dgm:pt modelId="{DBE2DA7F-3590-4941-95FF-955DB629067C}" type="pres">
      <dgm:prSet presAssocID="{C86E815D-1815-465A-85A8-6E2383F5AC23}" presName="thickLine" presStyleLbl="alignNode1" presStyleIdx="3" presStyleCnt="5"/>
      <dgm:spPr/>
    </dgm:pt>
    <dgm:pt modelId="{BC9BD5C6-9CE0-46C5-9B50-5461B2C5F1B9}" type="pres">
      <dgm:prSet presAssocID="{C86E815D-1815-465A-85A8-6E2383F5AC23}" presName="horz1" presStyleCnt="0"/>
      <dgm:spPr/>
    </dgm:pt>
    <dgm:pt modelId="{3182D7CC-7B89-458A-9737-CB9FD2FB5B45}" type="pres">
      <dgm:prSet presAssocID="{C86E815D-1815-465A-85A8-6E2383F5AC23}" presName="tx1" presStyleLbl="revTx" presStyleIdx="3" presStyleCnt="5"/>
      <dgm:spPr/>
    </dgm:pt>
    <dgm:pt modelId="{77B47D08-5320-461A-8933-9144AB5E9769}" type="pres">
      <dgm:prSet presAssocID="{C86E815D-1815-465A-85A8-6E2383F5AC23}" presName="vert1" presStyleCnt="0"/>
      <dgm:spPr/>
    </dgm:pt>
    <dgm:pt modelId="{1723BBEA-B7FD-448C-B55F-E015041D5D7C}" type="pres">
      <dgm:prSet presAssocID="{0CA48D82-C3EB-4095-8DE7-615055ECD01F}" presName="thickLine" presStyleLbl="alignNode1" presStyleIdx="4" presStyleCnt="5"/>
      <dgm:spPr/>
    </dgm:pt>
    <dgm:pt modelId="{D2713F06-8C7D-497F-A433-B0B07C1EF62B}" type="pres">
      <dgm:prSet presAssocID="{0CA48D82-C3EB-4095-8DE7-615055ECD01F}" presName="horz1" presStyleCnt="0"/>
      <dgm:spPr/>
    </dgm:pt>
    <dgm:pt modelId="{92F31DBA-ED0D-4CCA-A320-D26C850353B9}" type="pres">
      <dgm:prSet presAssocID="{0CA48D82-C3EB-4095-8DE7-615055ECD01F}" presName="tx1" presStyleLbl="revTx" presStyleIdx="4" presStyleCnt="5"/>
      <dgm:spPr/>
    </dgm:pt>
    <dgm:pt modelId="{7C6CE2C7-9DD9-43BD-A62E-30AC9C277A67}" type="pres">
      <dgm:prSet presAssocID="{0CA48D82-C3EB-4095-8DE7-615055ECD01F}" presName="vert1" presStyleCnt="0"/>
      <dgm:spPr/>
    </dgm:pt>
  </dgm:ptLst>
  <dgm:cxnLst>
    <dgm:cxn modelId="{1A505B1F-DD2F-48C7-90C1-279FBE69C993}" srcId="{D4A0A032-BE5C-4838-92A7-9B74501F8AC3}" destId="{71DB0A1C-01AA-4538-8294-2A169523C346}" srcOrd="2" destOrd="0" parTransId="{557BA31C-F5AF-42D3-8919-C53546AB8D0D}" sibTransId="{923007E4-8591-4EB4-A945-FCDFB5015986}"/>
    <dgm:cxn modelId="{16C7EC27-709B-4717-AA60-0109C3D9524C}" type="presOf" srcId="{0CA48D82-C3EB-4095-8DE7-615055ECD01F}" destId="{92F31DBA-ED0D-4CCA-A320-D26C850353B9}" srcOrd="0" destOrd="0" presId="urn:microsoft.com/office/officeart/2008/layout/LinedList"/>
    <dgm:cxn modelId="{6F314D30-F6A8-4320-A8F6-F4C53B748C32}" srcId="{D4A0A032-BE5C-4838-92A7-9B74501F8AC3}" destId="{0CA48D82-C3EB-4095-8DE7-615055ECD01F}" srcOrd="4" destOrd="0" parTransId="{5F8A16A9-59D6-4DF9-9F29-876737DA4BF2}" sibTransId="{A4B751AA-6E6D-43AB-A118-F2954A39BA9E}"/>
    <dgm:cxn modelId="{2DC6823B-69DC-4D5C-BFAD-8A8F94E1D0EA}" srcId="{D4A0A032-BE5C-4838-92A7-9B74501F8AC3}" destId="{C86E815D-1815-465A-85A8-6E2383F5AC23}" srcOrd="3" destOrd="0" parTransId="{94DE3FEF-3439-4AA5-B933-E952A78541A8}" sibTransId="{9681F28A-4A5E-4D16-A2E6-6492D7D0CD71}"/>
    <dgm:cxn modelId="{DF5DCB61-FC1C-41E8-99E0-EB008D26F867}" type="presOf" srcId="{71DB0A1C-01AA-4538-8294-2A169523C346}" destId="{077576AF-2E25-43C7-99FC-F121D19E015B}" srcOrd="0" destOrd="0" presId="urn:microsoft.com/office/officeart/2008/layout/LinedList"/>
    <dgm:cxn modelId="{E8E4996F-1741-4A04-B05C-202F608FEB77}" type="presOf" srcId="{D4A0A032-BE5C-4838-92A7-9B74501F8AC3}" destId="{BC983EC5-5488-45EF-A60E-587937A0AE48}" srcOrd="0" destOrd="0" presId="urn:microsoft.com/office/officeart/2008/layout/LinedList"/>
    <dgm:cxn modelId="{9B96DD76-D59F-470C-B830-DA05C8C1048B}" srcId="{D4A0A032-BE5C-4838-92A7-9B74501F8AC3}" destId="{1D3EA0E3-D6CE-4786-9DB6-75B1D3FA07AD}" srcOrd="1" destOrd="0" parTransId="{1376C036-6A95-4338-B0F7-7A290F9C11C7}" sibTransId="{C57E535E-ADFE-40BB-B41B-BD895712F6DE}"/>
    <dgm:cxn modelId="{59549B59-20AA-42D0-9306-F847CF533B74}" type="presOf" srcId="{15A1EC21-9EF8-4A80-9E70-6ED05A48DDF6}" destId="{B240850C-2683-4003-8F89-C669110028B1}" srcOrd="0" destOrd="0" presId="urn:microsoft.com/office/officeart/2008/layout/LinedList"/>
    <dgm:cxn modelId="{5AACFE79-1736-44D6-8ED9-0CD3E6869EE0}" type="presOf" srcId="{1D3EA0E3-D6CE-4786-9DB6-75B1D3FA07AD}" destId="{AC90D829-AC80-46C2-BAB9-70E67A77E796}" srcOrd="0" destOrd="0" presId="urn:microsoft.com/office/officeart/2008/layout/LinedList"/>
    <dgm:cxn modelId="{D38D4F8C-96ED-4E8D-B2B3-41ADBA067B96}" srcId="{D4A0A032-BE5C-4838-92A7-9B74501F8AC3}" destId="{15A1EC21-9EF8-4A80-9E70-6ED05A48DDF6}" srcOrd="0" destOrd="0" parTransId="{6699EF98-6B36-47EF-8182-F77ED9C99813}" sibTransId="{B07628D2-9587-4D85-B9A5-E292866878CE}"/>
    <dgm:cxn modelId="{6BA8E49A-B6C5-44DA-90D7-E7C14F0A7689}" type="presOf" srcId="{C86E815D-1815-465A-85A8-6E2383F5AC23}" destId="{3182D7CC-7B89-458A-9737-CB9FD2FB5B45}" srcOrd="0" destOrd="0" presId="urn:microsoft.com/office/officeart/2008/layout/LinedList"/>
    <dgm:cxn modelId="{D174C561-DAA9-4EA7-B4AB-2078EF1DC028}" type="presParOf" srcId="{BC983EC5-5488-45EF-A60E-587937A0AE48}" destId="{7BBA77AD-A961-46E8-8395-246C0AD850B4}" srcOrd="0" destOrd="0" presId="urn:microsoft.com/office/officeart/2008/layout/LinedList"/>
    <dgm:cxn modelId="{1D9544C2-AE08-41E4-8B2A-29C7BA69CEFA}" type="presParOf" srcId="{BC983EC5-5488-45EF-A60E-587937A0AE48}" destId="{2C8E890B-ED9C-41DF-8627-3D6DB4DC4B7A}" srcOrd="1" destOrd="0" presId="urn:microsoft.com/office/officeart/2008/layout/LinedList"/>
    <dgm:cxn modelId="{103ECF33-76E3-4E65-ABB6-F5ED5F48C0FA}" type="presParOf" srcId="{2C8E890B-ED9C-41DF-8627-3D6DB4DC4B7A}" destId="{B240850C-2683-4003-8F89-C669110028B1}" srcOrd="0" destOrd="0" presId="urn:microsoft.com/office/officeart/2008/layout/LinedList"/>
    <dgm:cxn modelId="{F1E92F25-F877-4884-8B41-77F1F8ED9DB3}" type="presParOf" srcId="{2C8E890B-ED9C-41DF-8627-3D6DB4DC4B7A}" destId="{2C226E2A-B863-4C7B-9756-1BE990AF86A7}" srcOrd="1" destOrd="0" presId="urn:microsoft.com/office/officeart/2008/layout/LinedList"/>
    <dgm:cxn modelId="{031E7CBA-125E-4694-8D70-13A196884E20}" type="presParOf" srcId="{BC983EC5-5488-45EF-A60E-587937A0AE48}" destId="{F687DCE7-1D5F-47E3-BDF4-38CEA110F670}" srcOrd="2" destOrd="0" presId="urn:microsoft.com/office/officeart/2008/layout/LinedList"/>
    <dgm:cxn modelId="{46825FAF-A416-4611-8F73-10F0ACDE3BD5}" type="presParOf" srcId="{BC983EC5-5488-45EF-A60E-587937A0AE48}" destId="{20967588-DFC5-440B-B825-309AE15DA78A}" srcOrd="3" destOrd="0" presId="urn:microsoft.com/office/officeart/2008/layout/LinedList"/>
    <dgm:cxn modelId="{3BE1F61A-F459-4EB3-A13E-7B3600110667}" type="presParOf" srcId="{20967588-DFC5-440B-B825-309AE15DA78A}" destId="{AC90D829-AC80-46C2-BAB9-70E67A77E796}" srcOrd="0" destOrd="0" presId="urn:microsoft.com/office/officeart/2008/layout/LinedList"/>
    <dgm:cxn modelId="{4C31C554-DEE6-430E-90AE-B8E3A51788AA}" type="presParOf" srcId="{20967588-DFC5-440B-B825-309AE15DA78A}" destId="{08DEC3F3-4956-4816-9EE4-1D5890F50219}" srcOrd="1" destOrd="0" presId="urn:microsoft.com/office/officeart/2008/layout/LinedList"/>
    <dgm:cxn modelId="{14B88E45-8413-4A18-98BF-1416FE788144}" type="presParOf" srcId="{BC983EC5-5488-45EF-A60E-587937A0AE48}" destId="{DBAD94D0-7EDA-43B6-8F9B-C0F8AC467E47}" srcOrd="4" destOrd="0" presId="urn:microsoft.com/office/officeart/2008/layout/LinedList"/>
    <dgm:cxn modelId="{3F81B9A7-00D8-424E-9115-5081B55F24BD}" type="presParOf" srcId="{BC983EC5-5488-45EF-A60E-587937A0AE48}" destId="{D3C9F182-B605-451A-8099-D2521A56D0E6}" srcOrd="5" destOrd="0" presId="urn:microsoft.com/office/officeart/2008/layout/LinedList"/>
    <dgm:cxn modelId="{0AB3BC95-9D80-4FFA-AC68-6A045E97EF02}" type="presParOf" srcId="{D3C9F182-B605-451A-8099-D2521A56D0E6}" destId="{077576AF-2E25-43C7-99FC-F121D19E015B}" srcOrd="0" destOrd="0" presId="urn:microsoft.com/office/officeart/2008/layout/LinedList"/>
    <dgm:cxn modelId="{D49A1C42-EA2E-42D8-8DC0-354DB87D904D}" type="presParOf" srcId="{D3C9F182-B605-451A-8099-D2521A56D0E6}" destId="{61BD1F1D-3379-4A25-8257-9DF389BA8C92}" srcOrd="1" destOrd="0" presId="urn:microsoft.com/office/officeart/2008/layout/LinedList"/>
    <dgm:cxn modelId="{F444CE43-F4D5-4E95-B110-9F9A559E535A}" type="presParOf" srcId="{BC983EC5-5488-45EF-A60E-587937A0AE48}" destId="{DBE2DA7F-3590-4941-95FF-955DB629067C}" srcOrd="6" destOrd="0" presId="urn:microsoft.com/office/officeart/2008/layout/LinedList"/>
    <dgm:cxn modelId="{6472E28C-47A1-4966-A78A-B4B588000723}" type="presParOf" srcId="{BC983EC5-5488-45EF-A60E-587937A0AE48}" destId="{BC9BD5C6-9CE0-46C5-9B50-5461B2C5F1B9}" srcOrd="7" destOrd="0" presId="urn:microsoft.com/office/officeart/2008/layout/LinedList"/>
    <dgm:cxn modelId="{1561399D-8D2F-41E8-87BA-A30517DC6DE6}" type="presParOf" srcId="{BC9BD5C6-9CE0-46C5-9B50-5461B2C5F1B9}" destId="{3182D7CC-7B89-458A-9737-CB9FD2FB5B45}" srcOrd="0" destOrd="0" presId="urn:microsoft.com/office/officeart/2008/layout/LinedList"/>
    <dgm:cxn modelId="{DD627EC0-CEEE-46DD-BE6C-8692E038C46F}" type="presParOf" srcId="{BC9BD5C6-9CE0-46C5-9B50-5461B2C5F1B9}" destId="{77B47D08-5320-461A-8933-9144AB5E9769}" srcOrd="1" destOrd="0" presId="urn:microsoft.com/office/officeart/2008/layout/LinedList"/>
    <dgm:cxn modelId="{D624450D-72AA-4D4D-9D16-F1E99BA3ABBB}" type="presParOf" srcId="{BC983EC5-5488-45EF-A60E-587937A0AE48}" destId="{1723BBEA-B7FD-448C-B55F-E015041D5D7C}" srcOrd="8" destOrd="0" presId="urn:microsoft.com/office/officeart/2008/layout/LinedList"/>
    <dgm:cxn modelId="{6C75CE95-E003-4BBA-BFF6-A56240F50949}" type="presParOf" srcId="{BC983EC5-5488-45EF-A60E-587937A0AE48}" destId="{D2713F06-8C7D-497F-A433-B0B07C1EF62B}" srcOrd="9" destOrd="0" presId="urn:microsoft.com/office/officeart/2008/layout/LinedList"/>
    <dgm:cxn modelId="{87B2C1F8-706B-4595-9FE3-4C6504B0D021}" type="presParOf" srcId="{D2713F06-8C7D-497F-A433-B0B07C1EF62B}" destId="{92F31DBA-ED0D-4CCA-A320-D26C850353B9}" srcOrd="0" destOrd="0" presId="urn:microsoft.com/office/officeart/2008/layout/LinedList"/>
    <dgm:cxn modelId="{2DDCD6C5-B02E-42FA-BB7F-19893CE08535}" type="presParOf" srcId="{D2713F06-8C7D-497F-A433-B0B07C1EF62B}" destId="{7C6CE2C7-9DD9-43BD-A62E-30AC9C277A6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E1F8-C5CD-4AB2-B589-9FBBD8A83E91}">
      <dsp:nvSpPr>
        <dsp:cNvPr id="0" name=""/>
        <dsp:cNvSpPr/>
      </dsp:nvSpPr>
      <dsp:spPr>
        <a:xfrm>
          <a:off x="0" y="613460"/>
          <a:ext cx="8946541" cy="335790"/>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baseline="0"/>
            <a:t>The product development process starts with an idea originating from basic research, seed or</a:t>
          </a:r>
          <a:endParaRPr lang="en-US" sz="1400" kern="1200"/>
        </a:p>
      </dsp:txBody>
      <dsp:txXfrm>
        <a:off x="16392" y="629852"/>
        <a:ext cx="8913757" cy="303006"/>
      </dsp:txXfrm>
    </dsp:sp>
    <dsp:sp modelId="{21C6A0AA-8651-4A04-8AA9-8928C2A14272}">
      <dsp:nvSpPr>
        <dsp:cNvPr id="0" name=""/>
        <dsp:cNvSpPr/>
      </dsp:nvSpPr>
      <dsp:spPr>
        <a:xfrm>
          <a:off x="0" y="989570"/>
          <a:ext cx="8946541" cy="335790"/>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baseline="0"/>
            <a:t>unfounded projects, customer-based techniques, and creativity techniques.</a:t>
          </a:r>
          <a:endParaRPr lang="en-US" sz="1400" kern="1200"/>
        </a:p>
      </dsp:txBody>
      <dsp:txXfrm>
        <a:off x="16392" y="1005962"/>
        <a:ext cx="8913757" cy="303006"/>
      </dsp:txXfrm>
    </dsp:sp>
    <dsp:sp modelId="{AB8EC6FC-7E83-4924-B382-6C9C663C19FC}">
      <dsp:nvSpPr>
        <dsp:cNvPr id="0" name=""/>
        <dsp:cNvSpPr/>
      </dsp:nvSpPr>
      <dsp:spPr>
        <a:xfrm>
          <a:off x="0" y="1365680"/>
          <a:ext cx="8946541" cy="335790"/>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baseline="0"/>
            <a:t>● A phase-gate process (also referred to as a stage-gate process) is a project management</a:t>
          </a:r>
          <a:endParaRPr lang="en-US" sz="1400" kern="1200"/>
        </a:p>
      </dsp:txBody>
      <dsp:txXfrm>
        <a:off x="16392" y="1382072"/>
        <a:ext cx="8913757" cy="303006"/>
      </dsp:txXfrm>
    </dsp:sp>
    <dsp:sp modelId="{3F68581C-D822-4C5A-A6AD-D3D1B6CE0E76}">
      <dsp:nvSpPr>
        <dsp:cNvPr id="0" name=""/>
        <dsp:cNvSpPr/>
      </dsp:nvSpPr>
      <dsp:spPr>
        <a:xfrm>
          <a:off x="0" y="1741790"/>
          <a:ext cx="8946541" cy="335790"/>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baseline="0"/>
            <a:t>technique in which an initiative or project is divided into distinct stages or phases, separated by</a:t>
          </a:r>
          <a:endParaRPr lang="en-US" sz="1400" kern="1200"/>
        </a:p>
      </dsp:txBody>
      <dsp:txXfrm>
        <a:off x="16392" y="1758182"/>
        <a:ext cx="8913757" cy="303006"/>
      </dsp:txXfrm>
    </dsp:sp>
    <dsp:sp modelId="{7818BABE-40E0-41FB-86F1-1715B15012B8}">
      <dsp:nvSpPr>
        <dsp:cNvPr id="0" name=""/>
        <dsp:cNvSpPr/>
      </dsp:nvSpPr>
      <dsp:spPr>
        <a:xfrm>
          <a:off x="0" y="2117900"/>
          <a:ext cx="8946541" cy="335790"/>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baseline="0"/>
            <a:t>decision points (known as gates).</a:t>
          </a:r>
          <a:endParaRPr lang="en-US" sz="1400" kern="1200"/>
        </a:p>
      </dsp:txBody>
      <dsp:txXfrm>
        <a:off x="16392" y="2134292"/>
        <a:ext cx="8913757" cy="303006"/>
      </dsp:txXfrm>
    </dsp:sp>
    <dsp:sp modelId="{BCC6125A-07C0-4D81-AD4A-461A29C81F6F}">
      <dsp:nvSpPr>
        <dsp:cNvPr id="0" name=""/>
        <dsp:cNvSpPr/>
      </dsp:nvSpPr>
      <dsp:spPr>
        <a:xfrm>
          <a:off x="0" y="2494010"/>
          <a:ext cx="8946541" cy="335790"/>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baseline="0"/>
            <a:t>● Decisions regarding the continuity of product development are taken at certain decision points</a:t>
          </a:r>
          <a:endParaRPr lang="en-US" sz="1400" kern="1200"/>
        </a:p>
      </dsp:txBody>
      <dsp:txXfrm>
        <a:off x="16392" y="2510402"/>
        <a:ext cx="8913757" cy="303006"/>
      </dsp:txXfrm>
    </dsp:sp>
    <dsp:sp modelId="{9B7FAD50-C938-413E-A140-6B71DDA4BE8B}">
      <dsp:nvSpPr>
        <dsp:cNvPr id="0" name=""/>
        <dsp:cNvSpPr/>
      </dsp:nvSpPr>
      <dsp:spPr>
        <a:xfrm>
          <a:off x="0" y="2870120"/>
          <a:ext cx="8946541" cy="335790"/>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baseline="0"/>
            <a:t>termed “gates”</a:t>
          </a:r>
          <a:endParaRPr lang="en-US" sz="1400" kern="1200"/>
        </a:p>
      </dsp:txBody>
      <dsp:txXfrm>
        <a:off x="16392" y="2886512"/>
        <a:ext cx="8913757" cy="303006"/>
      </dsp:txXfrm>
    </dsp:sp>
    <dsp:sp modelId="{4AF3FB5F-CF9C-4061-8F64-745AD1150B30}">
      <dsp:nvSpPr>
        <dsp:cNvPr id="0" name=""/>
        <dsp:cNvSpPr/>
      </dsp:nvSpPr>
      <dsp:spPr>
        <a:xfrm>
          <a:off x="0" y="3246230"/>
          <a:ext cx="8946541" cy="335790"/>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baseline="0"/>
            <a:t>● Continuation is decided by (typically) a manager, steering committee, or governance board.</a:t>
          </a:r>
          <a:endParaRPr lang="en-US" sz="1400" kern="1200"/>
        </a:p>
      </dsp:txBody>
      <dsp:txXfrm>
        <a:off x="16392" y="3262622"/>
        <a:ext cx="8913757" cy="3030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693AE-F9BB-4120-846A-63AD8B010519}">
      <dsp:nvSpPr>
        <dsp:cNvPr id="0" name=""/>
        <dsp:cNvSpPr/>
      </dsp:nvSpPr>
      <dsp:spPr>
        <a:xfrm>
          <a:off x="0" y="445677"/>
          <a:ext cx="5614987" cy="522516"/>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baseline="0"/>
            <a:t>The pre-construction phase.</a:t>
          </a:r>
          <a:endParaRPr lang="en-US" sz="1300" kern="1200"/>
        </a:p>
      </dsp:txBody>
      <dsp:txXfrm>
        <a:off x="25507" y="471184"/>
        <a:ext cx="5563973" cy="471502"/>
      </dsp:txXfrm>
    </dsp:sp>
    <dsp:sp modelId="{89D39576-5FBA-4EFF-B450-9AB88DC7ECF1}">
      <dsp:nvSpPr>
        <dsp:cNvPr id="0" name=""/>
        <dsp:cNvSpPr/>
      </dsp:nvSpPr>
      <dsp:spPr>
        <a:xfrm>
          <a:off x="0" y="1005634"/>
          <a:ext cx="5614987" cy="522516"/>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baseline="0"/>
            <a:t>● The company now has a new product/business opportunity in mind with an outline on how to achieve</a:t>
          </a:r>
          <a:endParaRPr lang="en-US" sz="1300" kern="1200"/>
        </a:p>
      </dsp:txBody>
      <dsp:txXfrm>
        <a:off x="25507" y="1031141"/>
        <a:ext cx="5563973" cy="471502"/>
      </dsp:txXfrm>
    </dsp:sp>
    <dsp:sp modelId="{3C42B5E5-0DE0-48D5-A9DF-57F00D82698D}">
      <dsp:nvSpPr>
        <dsp:cNvPr id="0" name=""/>
        <dsp:cNvSpPr/>
      </dsp:nvSpPr>
      <dsp:spPr>
        <a:xfrm>
          <a:off x="0" y="1565591"/>
          <a:ext cx="5614987" cy="522516"/>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baseline="0"/>
            <a:t>● Identifying strengths and weaknesses of the product will help stakeholders take a 360-degree view of the new project.</a:t>
          </a:r>
          <a:endParaRPr lang="en-US" sz="1300" kern="1200"/>
        </a:p>
      </dsp:txBody>
      <dsp:txXfrm>
        <a:off x="25507" y="1591098"/>
        <a:ext cx="5563973" cy="471502"/>
      </dsp:txXfrm>
    </dsp:sp>
    <dsp:sp modelId="{8A34C718-1C87-4154-8636-F95B29CB2D88}">
      <dsp:nvSpPr>
        <dsp:cNvPr id="0" name=""/>
        <dsp:cNvSpPr/>
      </dsp:nvSpPr>
      <dsp:spPr>
        <a:xfrm>
          <a:off x="0" y="2125548"/>
          <a:ext cx="5614987" cy="522516"/>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baseline="0"/>
            <a:t>● Determine risk factors.</a:t>
          </a:r>
          <a:endParaRPr lang="en-US" sz="1300" kern="1200"/>
        </a:p>
      </dsp:txBody>
      <dsp:txXfrm>
        <a:off x="25507" y="2151055"/>
        <a:ext cx="5563973" cy="471502"/>
      </dsp:txXfrm>
    </dsp:sp>
    <dsp:sp modelId="{B366F9F8-1B4A-4FD4-B44B-2DB77640284C}">
      <dsp:nvSpPr>
        <dsp:cNvPr id="0" name=""/>
        <dsp:cNvSpPr/>
      </dsp:nvSpPr>
      <dsp:spPr>
        <a:xfrm>
          <a:off x="0" y="2685504"/>
          <a:ext cx="5614987" cy="522516"/>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baseline="0"/>
            <a:t>● Examine how detrimental a product launch could mean for your place in the market,</a:t>
          </a:r>
          <a:endParaRPr lang="en-US" sz="1300" kern="1200"/>
        </a:p>
      </dsp:txBody>
      <dsp:txXfrm>
        <a:off x="25507" y="2711011"/>
        <a:ext cx="5563973" cy="471502"/>
      </dsp:txXfrm>
    </dsp:sp>
    <dsp:sp modelId="{A4186F7C-18BC-4345-BEB2-EAB228136BD4}">
      <dsp:nvSpPr>
        <dsp:cNvPr id="0" name=""/>
        <dsp:cNvSpPr/>
      </dsp:nvSpPr>
      <dsp:spPr>
        <a:xfrm>
          <a:off x="0" y="3245461"/>
          <a:ext cx="5614987" cy="522516"/>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baseline="0"/>
            <a:t>● The end of every phase is the opportunity to have leadership decide on whether or not to kill the project or continue forward.</a:t>
          </a:r>
          <a:endParaRPr lang="en-US" sz="1300" kern="1200"/>
        </a:p>
      </dsp:txBody>
      <dsp:txXfrm>
        <a:off x="25507" y="3270968"/>
        <a:ext cx="5563973" cy="471502"/>
      </dsp:txXfrm>
    </dsp:sp>
    <dsp:sp modelId="{FDEBDCBA-7250-48BD-BD22-10E1EED20F86}">
      <dsp:nvSpPr>
        <dsp:cNvPr id="0" name=""/>
        <dsp:cNvSpPr/>
      </dsp:nvSpPr>
      <dsp:spPr>
        <a:xfrm>
          <a:off x="0" y="3805418"/>
          <a:ext cx="5614987" cy="522516"/>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i="0" kern="1200" baseline="0"/>
            <a:t>● This gate, customer needs and technical requirements need to be specified</a:t>
          </a:r>
          <a:endParaRPr lang="en-US" sz="1300" kern="1200"/>
        </a:p>
      </dsp:txBody>
      <dsp:txXfrm>
        <a:off x="25507" y="3830925"/>
        <a:ext cx="5563973" cy="471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2D3F3-E807-4613-B5D6-087060E4571C}">
      <dsp:nvSpPr>
        <dsp:cNvPr id="0" name=""/>
        <dsp:cNvSpPr/>
      </dsp:nvSpPr>
      <dsp:spPr>
        <a:xfrm>
          <a:off x="0" y="255984"/>
          <a:ext cx="2030015" cy="1218009"/>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baseline="0"/>
            <a:t>This is where all key stakeholders and investors get started.</a:t>
          </a:r>
          <a:endParaRPr lang="en-US" sz="1300" kern="1200"/>
        </a:p>
      </dsp:txBody>
      <dsp:txXfrm>
        <a:off x="0" y="255984"/>
        <a:ext cx="2030015" cy="1218009"/>
      </dsp:txXfrm>
    </dsp:sp>
    <dsp:sp modelId="{F323F20E-DC7F-440B-91D4-B9FC36B1ACE4}">
      <dsp:nvSpPr>
        <dsp:cNvPr id="0" name=""/>
        <dsp:cNvSpPr/>
      </dsp:nvSpPr>
      <dsp:spPr>
        <a:xfrm>
          <a:off x="2233017" y="255984"/>
          <a:ext cx="2030015" cy="1218009"/>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baseline="0"/>
            <a:t>The dev team starts developing</a:t>
          </a:r>
          <a:endParaRPr lang="en-US" sz="1300" kern="1200"/>
        </a:p>
      </dsp:txBody>
      <dsp:txXfrm>
        <a:off x="2233017" y="255984"/>
        <a:ext cx="2030015" cy="1218009"/>
      </dsp:txXfrm>
    </dsp:sp>
    <dsp:sp modelId="{5558CBC1-19D5-4F96-9D40-6304E90CC320}">
      <dsp:nvSpPr>
        <dsp:cNvPr id="0" name=""/>
        <dsp:cNvSpPr/>
      </dsp:nvSpPr>
      <dsp:spPr>
        <a:xfrm>
          <a:off x="4466034" y="255984"/>
          <a:ext cx="2030015" cy="1218009"/>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baseline="0"/>
            <a:t>The copy team starts writing, and</a:t>
          </a:r>
          <a:endParaRPr lang="en-US" sz="1300" kern="1200"/>
        </a:p>
      </dsp:txBody>
      <dsp:txXfrm>
        <a:off x="4466034" y="255984"/>
        <a:ext cx="2030015" cy="1218009"/>
      </dsp:txXfrm>
    </dsp:sp>
    <dsp:sp modelId="{EA754770-6500-4B90-8081-1F8E3C956584}">
      <dsp:nvSpPr>
        <dsp:cNvPr id="0" name=""/>
        <dsp:cNvSpPr/>
      </dsp:nvSpPr>
      <dsp:spPr>
        <a:xfrm>
          <a:off x="0" y="1676995"/>
          <a:ext cx="2030015" cy="1218009"/>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baseline="0"/>
            <a:t>The design team starts designing.</a:t>
          </a:r>
          <a:endParaRPr lang="en-US" sz="1300" kern="1200"/>
        </a:p>
      </dsp:txBody>
      <dsp:txXfrm>
        <a:off x="0" y="1676995"/>
        <a:ext cx="2030015" cy="1218009"/>
      </dsp:txXfrm>
    </dsp:sp>
    <dsp:sp modelId="{D05F5766-5E02-44D5-8EA4-E0A2A8D70451}">
      <dsp:nvSpPr>
        <dsp:cNvPr id="0" name=""/>
        <dsp:cNvSpPr/>
      </dsp:nvSpPr>
      <dsp:spPr>
        <a:xfrm>
          <a:off x="2233017" y="1676995"/>
          <a:ext cx="2030015" cy="1218009"/>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baseline="0"/>
            <a:t>It’s in this phase where all the details of the project have been mostly ironed out, and the product really starts to take shape. This is</a:t>
          </a:r>
          <a:endParaRPr lang="en-US" sz="1300" kern="1200"/>
        </a:p>
      </dsp:txBody>
      <dsp:txXfrm>
        <a:off x="2233017" y="1676995"/>
        <a:ext cx="2030015" cy="1218009"/>
      </dsp:txXfrm>
    </dsp:sp>
    <dsp:sp modelId="{05DB026D-BC73-4B37-BA2E-33E3A272557C}">
      <dsp:nvSpPr>
        <dsp:cNvPr id="0" name=""/>
        <dsp:cNvSpPr/>
      </dsp:nvSpPr>
      <dsp:spPr>
        <a:xfrm>
          <a:off x="4466034" y="1676995"/>
          <a:ext cx="2030015" cy="1218009"/>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baseline="0"/>
            <a:t>also known as the prototype phase.</a:t>
          </a:r>
          <a:endParaRPr lang="en-US" sz="1300" kern="1200"/>
        </a:p>
      </dsp:txBody>
      <dsp:txXfrm>
        <a:off x="4466034" y="1676995"/>
        <a:ext cx="2030015" cy="1218009"/>
      </dsp:txXfrm>
    </dsp:sp>
    <dsp:sp modelId="{5BF27287-F852-4594-8CE5-709421CBBFA9}">
      <dsp:nvSpPr>
        <dsp:cNvPr id="0" name=""/>
        <dsp:cNvSpPr/>
      </dsp:nvSpPr>
      <dsp:spPr>
        <a:xfrm>
          <a:off x="1116508" y="3098006"/>
          <a:ext cx="2030015" cy="1218009"/>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baseline="0"/>
            <a:t>During this stage the financial estimations are also updated to be more relevant before the next gate.</a:t>
          </a:r>
          <a:endParaRPr lang="en-US" sz="1300" kern="1200"/>
        </a:p>
      </dsp:txBody>
      <dsp:txXfrm>
        <a:off x="1116508" y="3098006"/>
        <a:ext cx="2030015" cy="1218009"/>
      </dsp:txXfrm>
    </dsp:sp>
    <dsp:sp modelId="{C721E19C-F995-4937-825F-84DC7E59A62B}">
      <dsp:nvSpPr>
        <dsp:cNvPr id="0" name=""/>
        <dsp:cNvSpPr/>
      </dsp:nvSpPr>
      <dsp:spPr>
        <a:xfrm>
          <a:off x="3349525" y="3098006"/>
          <a:ext cx="2030015" cy="1218009"/>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i="0" kern="1200" baseline="0"/>
            <a:t>A final product specification</a:t>
          </a:r>
          <a:endParaRPr lang="en-US" sz="1300" kern="1200"/>
        </a:p>
      </dsp:txBody>
      <dsp:txXfrm>
        <a:off x="3349525" y="3098006"/>
        <a:ext cx="2030015" cy="12180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4DDE5-5740-4D1A-80FC-38CF50D9AF05}">
      <dsp:nvSpPr>
        <dsp:cNvPr id="0" name=""/>
        <dsp:cNvSpPr/>
      </dsp:nvSpPr>
      <dsp:spPr>
        <a:xfrm>
          <a:off x="0" y="242874"/>
          <a:ext cx="5614987" cy="157221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78CD4-42A0-4DB2-BB67-7D7A2CFDC220}">
      <dsp:nvSpPr>
        <dsp:cNvPr id="0" name=""/>
        <dsp:cNvSpPr/>
      </dsp:nvSpPr>
      <dsp:spPr>
        <a:xfrm>
          <a:off x="475595" y="596622"/>
          <a:ext cx="865564" cy="864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10CF13-BD5D-47E1-ABF1-1BEDC5A68510}">
      <dsp:nvSpPr>
        <dsp:cNvPr id="0" name=""/>
        <dsp:cNvSpPr/>
      </dsp:nvSpPr>
      <dsp:spPr>
        <a:xfrm>
          <a:off x="1816755" y="242874"/>
          <a:ext cx="3579852" cy="1965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991" tIns="207991" rIns="207991" bIns="207991" numCol="1" spcCol="1270" anchor="ctr" anchorCtr="0">
          <a:noAutofit/>
        </a:bodyPr>
        <a:lstStyle/>
        <a:p>
          <a:pPr marL="0" lvl="0" indent="0" algn="l" defTabSz="622300">
            <a:lnSpc>
              <a:spcPct val="90000"/>
            </a:lnSpc>
            <a:spcBef>
              <a:spcPct val="0"/>
            </a:spcBef>
            <a:spcAft>
              <a:spcPct val="35000"/>
            </a:spcAft>
            <a:buNone/>
          </a:pPr>
          <a:r>
            <a:rPr lang="en-IN" sz="1400" b="0" i="0" kern="1200" dirty="0">
              <a:solidFill>
                <a:schemeClr val="tx1"/>
              </a:solidFill>
            </a:rPr>
            <a:t>What holds a project together? That would be </a:t>
          </a:r>
          <a:r>
            <a:rPr lang="en-IN" sz="1400" b="0" i="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project integration management</a:t>
          </a:r>
          <a:r>
            <a:rPr lang="en-IN" sz="1400" b="0" i="0" kern="1200" dirty="0">
              <a:solidFill>
                <a:schemeClr val="tx1"/>
              </a:solidFill>
            </a:rPr>
            <a:t>, which includes such fundamental plans as developing a project charter that is created during the initiation phase. This is the document that sets up the project and assigns the project manager.</a:t>
          </a:r>
          <a:endParaRPr lang="en-US" sz="1400" kern="1200" dirty="0">
            <a:solidFill>
              <a:schemeClr val="tx1"/>
            </a:solidFill>
          </a:endParaRPr>
        </a:p>
      </dsp:txBody>
      <dsp:txXfrm>
        <a:off x="1816755" y="242874"/>
        <a:ext cx="3579852" cy="1965271"/>
      </dsp:txXfrm>
    </dsp:sp>
    <dsp:sp modelId="{1D58C244-DF6C-482D-921B-75AD05DB23B3}">
      <dsp:nvSpPr>
        <dsp:cNvPr id="0" name=""/>
        <dsp:cNvSpPr/>
      </dsp:nvSpPr>
      <dsp:spPr>
        <a:xfrm>
          <a:off x="0" y="2565467"/>
          <a:ext cx="5614987" cy="157221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5D4DA-B854-4EB6-B92F-BB1E6F440A4A}">
      <dsp:nvSpPr>
        <dsp:cNvPr id="0" name=""/>
        <dsp:cNvSpPr/>
      </dsp:nvSpPr>
      <dsp:spPr>
        <a:xfrm>
          <a:off x="475595" y="2919216"/>
          <a:ext cx="865564" cy="86471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BB81A6-4362-4A48-8DEB-20C1A4BDB257}">
      <dsp:nvSpPr>
        <dsp:cNvPr id="0" name=""/>
        <dsp:cNvSpPr/>
      </dsp:nvSpPr>
      <dsp:spPr>
        <a:xfrm>
          <a:off x="1816755" y="2565467"/>
          <a:ext cx="3579852" cy="1965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991" tIns="207991" rIns="207991" bIns="207991" numCol="1" spcCol="1270" anchor="ctr" anchorCtr="0">
          <a:noAutofit/>
        </a:bodyPr>
        <a:lstStyle/>
        <a:p>
          <a:pPr marL="0" lvl="0" indent="0" algn="l" defTabSz="622300">
            <a:lnSpc>
              <a:spcPct val="90000"/>
            </a:lnSpc>
            <a:spcBef>
              <a:spcPct val="0"/>
            </a:spcBef>
            <a:spcAft>
              <a:spcPct val="35000"/>
            </a:spcAft>
            <a:buNone/>
          </a:pPr>
          <a:r>
            <a:rPr lang="en-IN" sz="1400" b="0" i="0" kern="1200" dirty="0">
              <a:solidFill>
                <a:schemeClr val="tx1"/>
              </a:solidFill>
            </a:rPr>
            <a:t>Another aspect of this area is the project management plan, which is developed as a </a:t>
          </a:r>
          <a:r>
            <a:rPr lang="en-IN" sz="1400" b="0" i="0" kern="1200" dirty="0">
              <a:solidFill>
                <a:schemeClr val="tx1"/>
              </a:solidFill>
              <a:hlinkClick xmlns:r="http://schemas.openxmlformats.org/officeDocument/2006/relationships" r:id="rId6">
                <a:extLst>
                  <a:ext uri="{A12FA001-AC4F-418D-AE19-62706E023703}">
                    <ahyp:hlinkClr xmlns:ahyp="http://schemas.microsoft.com/office/drawing/2018/hyperlinkcolor" val="tx"/>
                  </a:ext>
                </a:extLst>
              </a:hlinkClick>
            </a:rPr>
            <a:t>project roadmap</a:t>
          </a:r>
          <a:r>
            <a:rPr lang="en-IN" sz="1400" b="0" i="0" kern="1200" dirty="0">
              <a:solidFill>
                <a:schemeClr val="tx1"/>
              </a:solidFill>
            </a:rPr>
            <a:t> for the project to reach a successful end. Once created, the project plan is approved by stakeholders and/or sponsors, and then it’s monitored and tracked through a change log as the project progresses. </a:t>
          </a:r>
          <a:endParaRPr lang="en-US" sz="1400" kern="1200" dirty="0">
            <a:solidFill>
              <a:schemeClr val="tx1"/>
            </a:solidFill>
          </a:endParaRPr>
        </a:p>
      </dsp:txBody>
      <dsp:txXfrm>
        <a:off x="1816755" y="2565467"/>
        <a:ext cx="3579852" cy="19652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A77AD-A961-46E8-8395-246C0AD850B4}">
      <dsp:nvSpPr>
        <dsp:cNvPr id="0" name=""/>
        <dsp:cNvSpPr/>
      </dsp:nvSpPr>
      <dsp:spPr>
        <a:xfrm>
          <a:off x="0" y="495"/>
          <a:ext cx="9404352"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40850C-2683-4003-8F89-C669110028B1}">
      <dsp:nvSpPr>
        <dsp:cNvPr id="0" name=""/>
        <dsp:cNvSpPr/>
      </dsp:nvSpPr>
      <dsp:spPr>
        <a:xfrm>
          <a:off x="0" y="495"/>
          <a:ext cx="9404352" cy="81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endParaRPr lang="en-US" sz="1500" kern="1200"/>
        </a:p>
      </dsp:txBody>
      <dsp:txXfrm>
        <a:off x="0" y="495"/>
        <a:ext cx="9404352" cy="811088"/>
      </dsp:txXfrm>
    </dsp:sp>
    <dsp:sp modelId="{F687DCE7-1D5F-47E3-BDF4-38CEA110F670}">
      <dsp:nvSpPr>
        <dsp:cNvPr id="0" name=""/>
        <dsp:cNvSpPr/>
      </dsp:nvSpPr>
      <dsp:spPr>
        <a:xfrm>
          <a:off x="0" y="811583"/>
          <a:ext cx="9404352"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0D829-AC80-46C2-BAB9-70E67A77E796}">
      <dsp:nvSpPr>
        <dsp:cNvPr id="0" name=""/>
        <dsp:cNvSpPr/>
      </dsp:nvSpPr>
      <dsp:spPr>
        <a:xfrm>
          <a:off x="0" y="811583"/>
          <a:ext cx="9404352" cy="81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0" i="0" kern="1200"/>
            <a:t>Scope relates to the work of the project.  So, that includes plan scope management, which is part of the project management plan. It also is when a detailed requirement for the final product or service is collected.</a:t>
          </a:r>
          <a:endParaRPr lang="en-US" sz="1500" kern="1200"/>
        </a:p>
      </dsp:txBody>
      <dsp:txXfrm>
        <a:off x="0" y="811583"/>
        <a:ext cx="9404352" cy="811088"/>
      </dsp:txXfrm>
    </dsp:sp>
    <dsp:sp modelId="{DBAD94D0-7EDA-43B6-8F9B-C0F8AC467E47}">
      <dsp:nvSpPr>
        <dsp:cNvPr id="0" name=""/>
        <dsp:cNvSpPr/>
      </dsp:nvSpPr>
      <dsp:spPr>
        <a:xfrm>
          <a:off x="0" y="1622672"/>
          <a:ext cx="9404352"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7576AF-2E25-43C7-99FC-F121D19E015B}">
      <dsp:nvSpPr>
        <dsp:cNvPr id="0" name=""/>
        <dsp:cNvSpPr/>
      </dsp:nvSpPr>
      <dsp:spPr>
        <a:xfrm>
          <a:off x="0" y="1622672"/>
          <a:ext cx="9404352" cy="81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0" i="0" kern="1200">
              <a:latin typeface="Century Gothic" panose="020B0502020202020204"/>
              <a:ea typeface="+mn-ea"/>
              <a:cs typeface="+mn-cs"/>
            </a:rPr>
            <a:t>You’ll also need to define scope in a scope statement. This is anything from a sentence to a bulleted list that is comprehensive to reduce major project risks. And a </a:t>
          </a:r>
          <a:r>
            <a:rPr lang="en-IN" sz="1500" b="0" i="0" kern="1200">
              <a:latin typeface="Century Gothic" panose="020B0502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work breakdown structure</a:t>
          </a:r>
          <a:r>
            <a:rPr lang="en-IN" sz="1500" b="0" i="0" kern="1200">
              <a:latin typeface="Century Gothic" panose="020B0502020202020204"/>
              <a:ea typeface="+mn-ea"/>
              <a:cs typeface="+mn-cs"/>
            </a:rPr>
            <a:t> (WBS), which is a graphic breakdown of project work, is another part of this area.</a:t>
          </a:r>
          <a:endParaRPr lang="en-US" sz="1500" b="0" i="0" kern="1200">
            <a:latin typeface="Century Gothic" panose="020B0502020202020204"/>
            <a:ea typeface="+mn-ea"/>
            <a:cs typeface="+mn-cs"/>
          </a:endParaRPr>
        </a:p>
      </dsp:txBody>
      <dsp:txXfrm>
        <a:off x="0" y="1622672"/>
        <a:ext cx="9404352" cy="811088"/>
      </dsp:txXfrm>
    </dsp:sp>
    <dsp:sp modelId="{DBE2DA7F-3590-4941-95FF-955DB629067C}">
      <dsp:nvSpPr>
        <dsp:cNvPr id="0" name=""/>
        <dsp:cNvSpPr/>
      </dsp:nvSpPr>
      <dsp:spPr>
        <a:xfrm>
          <a:off x="0" y="2433761"/>
          <a:ext cx="9404352"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82D7CC-7B89-458A-9737-CB9FD2FB5B45}">
      <dsp:nvSpPr>
        <dsp:cNvPr id="0" name=""/>
        <dsp:cNvSpPr/>
      </dsp:nvSpPr>
      <dsp:spPr>
        <a:xfrm>
          <a:off x="0" y="2433761"/>
          <a:ext cx="9404352" cy="81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533400">
            <a:lnSpc>
              <a:spcPct val="90000"/>
            </a:lnSpc>
            <a:spcBef>
              <a:spcPct val="0"/>
            </a:spcBef>
            <a:spcAft>
              <a:spcPct val="35000"/>
            </a:spcAft>
            <a:buNone/>
          </a:pPr>
          <a:r>
            <a:rPr lang="en-IN" sz="1500" b="0" i="0" kern="1200">
              <a:latin typeface="Century Gothic" panose="020B0502020202020204"/>
              <a:ea typeface="+mn-ea"/>
              <a:cs typeface="+mn-cs"/>
            </a:rPr>
            <a:t>Validate scope during the project, which means making sure that the deliverables are being approved regularly by the sponsor or stakeholder. This occurs during the monitoring and </a:t>
          </a:r>
          <a:r>
            <a:rPr lang="en-IN" sz="1500" b="0" i="0" kern="1200">
              <a:latin typeface="Century Gothic" panose="020B0502020202020204"/>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controlling process</a:t>
          </a:r>
          <a:r>
            <a:rPr lang="en-IN" sz="1500" b="0" i="0" kern="1200">
              <a:latin typeface="Century Gothic" panose="020B0502020202020204"/>
              <a:ea typeface="+mn-ea"/>
              <a:cs typeface="+mn-cs"/>
            </a:rPr>
            <a:t> groups and is about accepting the deliverables, not the specs laid out during planning.</a:t>
          </a:r>
          <a:endParaRPr lang="en-US" sz="1500" b="0" i="0" kern="1200">
            <a:latin typeface="Century Gothic" panose="020B0502020202020204"/>
            <a:ea typeface="+mn-ea"/>
            <a:cs typeface="+mn-cs"/>
          </a:endParaRPr>
        </a:p>
      </dsp:txBody>
      <dsp:txXfrm>
        <a:off x="0" y="2433761"/>
        <a:ext cx="9404352" cy="811088"/>
      </dsp:txXfrm>
    </dsp:sp>
    <dsp:sp modelId="{1723BBEA-B7FD-448C-B55F-E015041D5D7C}">
      <dsp:nvSpPr>
        <dsp:cNvPr id="0" name=""/>
        <dsp:cNvSpPr/>
      </dsp:nvSpPr>
      <dsp:spPr>
        <a:xfrm>
          <a:off x="0" y="3244850"/>
          <a:ext cx="9404352"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F31DBA-ED0D-4CCA-A320-D26C850353B9}">
      <dsp:nvSpPr>
        <dsp:cNvPr id="0" name=""/>
        <dsp:cNvSpPr/>
      </dsp:nvSpPr>
      <dsp:spPr>
        <a:xfrm>
          <a:off x="0" y="3244850"/>
          <a:ext cx="9404352" cy="811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IN" sz="1500" b="0" i="0" kern="1200">
              <a:latin typeface="Century Gothic" panose="020B0502020202020204"/>
              <a:ea typeface="+mn-ea"/>
              <a:cs typeface="+mn-cs"/>
            </a:rPr>
            <a:t>The scope statement is likely going to change over the course of the project to control the scope, such as if a project falls behind schedule.</a:t>
          </a:r>
          <a:endParaRPr lang="en-US" sz="1500" b="0" i="0" kern="1200">
            <a:latin typeface="Century Gothic" panose="020B0502020202020204"/>
            <a:ea typeface="+mn-ea"/>
            <a:cs typeface="+mn-cs"/>
          </a:endParaRPr>
        </a:p>
      </dsp:txBody>
      <dsp:txXfrm>
        <a:off x="0" y="3244850"/>
        <a:ext cx="9404352" cy="8110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1-28T03:50:35.8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19630 9518 248 0,'0'0'99'78,"0"0"2"-78,0 0 2 0,0 0-44 0,0 0-16 0,0 0-6 0,0 0-2 0,2-1-5 0,-2 1 18 0,0 0-8 0,0 0-3 16,0 0-8-16,0 0 5 15,0 0-15-15,0 0 6 47,0 0-4-47,0 0 5 0,-2 0-6 0,-10-2-5 0,-1 0-5 16,-5 2-10-16,-4 0 4 0,2 0-2 0,-3 0-2 15,3 0-1-15,5 0 1 16,-3 0 2-16,-2 0-2 16,6 0 0-16,6 0 0 15,-3 2 0-15,-1 0 1 16,1-1 0-16,1-1 0 15,-2 2 1-15,-1-2 0 16,1 3-1-16,1-3 1 16,5 0 0-16,-6 0 3 15,6 0-2-15,-3 0 13 16,-3 0-1-16,6 0 1 0,-5 0-3 16,0 0-5-1,6 0 0-15,-2 0 0 0,3 0 4 16,4 0-1-16,0 0 2 15,0 0-5-15,0 0-2 16,0 0-4-16,0 0 2 16,0 0-3-16,0 0-1 15,0 0-1-15,0 0 1 16,0 0-1-16,0 0 1 16,0 0 0-16,13 0 2 15,5 0 3-15,7 0-1 16,0 0-3-16,-2 0 1 0,4 0-1 15,2 0 3-15,0 0-2 16,0 0 0-16,-2 0 0 16,-2 0 0-16,2 0 1 15,-10 0-3-15,6 0 2 16,-7 0 2-16,-3 0-4 16,-3 0 0-16,9 0 0 15,-3-3 1-15,-1 3 1 16,1-2 0-16,-3 1-2 15,0-1 0-15,3 0-1 16,-3 2 1-16,3-2 0 16,-1 2-1-16,1 0 1 15,2 0 0-15,4-3 0 16,5 3-1-16,4 0 0 16,2-2 1-16,10 2 1 0,-3 0 3 15,-7 0-8-15,-4 0 3 16,-6 0 1-16,-10 0 0 15,-7 0 1-15,4 0 1 16,-6 0-2-16,5 0 0 16,-3-3 0-16,6 3 2 15,5-2-2-15,6 0 0 16,6 0 1-16,-2 2-1 16,2 0-1-16,-4-3 1 15,-6 3 0-15,6 0-1 16,-9 0 1-16,-5 0 0 15,-3 0-2-15,2 0 2 0,1 0 0 16,-1 0-1-16,9 0 0 16,-4 0 1-16,3 0 2 15,0 0-1-15,2 0-1 16,-2 0-1-16,-3 0 1 16,-1 0-1-16,-1 0-3 15,-1 0 4-15,-2 0-1 16,3 0 1-16,3 0 0 15,7 0 0-15,6 0 0 16,-2 0 0-16,4 0 1 16,-5 3-1-16,5-1 0 15,-2 0 1-15,-2-2-1 16,-9 0 0-16,5 0 1 16,-8 0 0-16,1 0-1 15,-3 0-2-15,-2 0 2 0,3 0 1 16,-4 0-1-16,9 0 0 15,-4 0 0-15,3 0 2 16,0 0-2-16,6 0-1 16,5 0 1-16,0 0 2 15,-4 0-2-15,-5 0 0 16,2 0 0-16,-4 0 0 16,-5-2 1-16,-1 2-2 15,-6 0 2-15,5 0-2 16,1 0 2-16,-4-2 0 15,8-1-1-15,4 3 2 16,-2-1-5-16,-1 1 2 0,4 0 1 16,-5 0 1-16,-3 0-1 15,-5 0 0-15,4 0 0 16,1 0 0-16,-1 0 0 16,-6 0 0-16,5 0 0 15,3 0-1-15,-1 0 1 16,5 0 0-16,4 0 0 15,0 0 0-15,7 0 1 16,5 0-1-16,-1 4 1 16,0 2-1-16,6-3-1 15,-10-1 1-15,-3 3 2 16,-8-3-1-16,-2-2-1 16,-3 2-3-16,-2-2 3 0,3 0 0 15,-8 0 1-15,3 0-1 16,5 1 0-16,1 1 0 15,12 1 2-15,4-3 1 16,-2 2-3-16,4 0 0 16,1-2 0-16,-5 4 0 15,-7-4-1-15,1 1 0 16,-8-1 2-16,-1 3-1 16,-8-3 0-16,1 0 0 15,-3 0 0-15,6 0 1 16,-2 0-1-16,15 0 0 15,1 0 0-15,7 0 1 0,-2 0-1 16,-7 0 0-16,-1 0 0 16,-15 0 0-16,5 0 1 15,-1 0-1-15,-6 0-1 16,7 0 1-16,3 0 0 16,-4 0-2-16,13 0 0 15,-4 0 1-15,15 0 1 16,-3 0 2-16,3 0-2 15,2 0-4-15,-9 0 4 16,-6 0 2-16,4 0-1 16,-9 0-2-16,1 0 2 15,4 0-1-15,-6 0 0 16,-1 0-1-16,4 0 1 16,1 0 0-16,10 0-1 0,5 0 3 15,-1 2-3-15,-2 2 2 16,-2-2-1-16,-4-2 0 15,-7 0 0-15,-5 0 0 16,-4 0 1-16,-4 0-1 16,-1 0 0-16,3 0 0 15,1 0 1-15,4 0-1 16,3 0 0-16,8 0 1 16,-1 0-1-16,12 0 0 15,-3 0 2-15,-2 0-2 16,0 0-4-16,-12 0 4 0,-1 0 0 15,-3 0 1-15,1 0-2 16,1 0 1-16,8 0 0 16,-3 0 1-16,8 0-1 15,9 0 0-15,-6 0 0 16,9 0 0-16,-7 1 1 16,-2-1-2-16,-2 3 1 15,-4-1 0-15,-8-2 1 16,-1 0-1-16,-3 2 0 15,-3-2 0-15,1 1 0 16,-3-1 0-16,2 0 0 16,3 0 3-16,1 0-1 15,1 0-4-15,3 0 2 16,6 0 0-16,-6 0 0 16,7 0 0-16,-10 0 0 0,5 0-2 15,3 0 2-15,-4 0 0 16,4 0 4-16,-3 3-4 15,5-3 0-15,2 2 0 16,-1 0 0-16,-2-2 0 16,1 0 0-16,0 0 0 15,-12 0 0-15,-4 0 0 16,0 0 1-16,-7 0 0 16,7 0-1-16,-5 0 0 15,8 0 0-15,3 0-2 16,5 0 2-16,5 0 0 15,0 0-3-15,-10 0 4 0,-2 0-1 16,-8 0 2-16,-1 0-2 16,3 0-1-16,-3 0 1 15,5 0 3-15,-2 0-3 16,6 0 0-16,5 0-2 16,4 0 3-16,3 0-2 15,-5 0 2-15,-5-2 0 16,-3 0-1-16,-6-1 1 15,1 3-1-15,-5-1 0 16,8-1-1-16,-4 0 2 16,9-1-2-16,1 2 1 15,4-1 0-15,-4 0 0 16,0 0 0-16,-5 0-1 0,-3-1 1 16,1 2 1-1,-6 1 0-15,1-2-1 0,3 2-1 16,-3-2 0-16,7 0 1 15,5 2 0-15,9-2 0 16,-8 2 0-16,3 0-1 16,-1-3 1-16,-11 3 1 15,1 0-1-15,-7-2 0 16,2 2 0-16,2 0 1 16,-4 0-1-16,-2-1 0 15,2 1 0-15,2 0 0 16,3 0-1-16,-5 0 1 0,0 0 1 15,0 0 1 1,-2-2-2-16,2 2 3 0,-2 0-1 16,0 0 2-16,0 0-2 15,6 0-2-15,-4 0 0 16,0 0 1-16,2 0-2 16,3 0 0-16,-3 0 1 15,0 0 0-15,1 0 0 16,-5 0 0-16,0 0 0 15,0 0 0-15,0 0 1 16,0 0 0-16,0 0-1 16,0 0 0-16,0 0 0 15,0 0-1-15,0 0-1 16,0 0-3-16,0 0 0 16,0 0 1-16,0 0 2 0,0 0-4 15,0 0-1-15,0 0-11 16,3 0-15-16,-3 0-13 15,2 0-18-15,0 0-20 16,5 0-12-16,1-4-55 16,26-4-40-16,26-1-302 15</inkml:trace>
  <inkml:trace contextRef="#ctx0" brushRef="#br0" timeOffset="12729.88">29862 8983 22 0,'0'0'254'15,"0"0"-183"-15,0 0-22 16,0 0 14-16,0 0-11 16,0 0-9-16,0 0-7 15,0 0-18-15,-12-12 1 16,12 12 5-16,0 0 12 15,0 0-8-15,0 0-5 16,0 0 2-16,0 0 7 0,0 0 1 16,0 0 2-16,0 0 5 15,0-4 6-15,0 1-9 16,0-8-6-16,0-3 0 16,0-4-10-16,2-4-4 15,3-3 4-15,0 0 6 16,1-5-14-16,1-7 1 15,-5-1-1-15,0-3-9 16,-2-3-1-16,2 0-1 16,-2 1-1-16,0 5 2 15,0 3-1-15,0 4-2 16,0 2 1-16,0-3 0 0,0 1-2 16,0-1 1-16,0 2-1 15,0 2 1-15,0 5 0 16,0 3 1-16,0 3-1 15,0 5-1-15,0 1 0 16,0 2 0-16,0 2 1 16,0 3 1-16,0 0-1 15,0 0 0-15,0 2 1 16,0 2-1-16,0 0 2 16,0 0-2-16,0-2 0 15,0 2 0-15,0 0-1 16,0 0-1-16,0 0-2 15,0 0 1-15,0 0-1 16,0 0 0-16,0 0-2 16,0 0-6-16,0 4 12 0,0 12-1 15,-6 7 1-15,-7 1 0 16,1 1-1-16,1 3 1 16,-5 1 0-16,3 0-1 15,-2 0 1-15,1 3 0 16,3-2 1-16,-3-2-1 15,1-2 0-15,5-9-1 16,-2-2 1-16,6-5 0 16,2-3 1-16,2-4-1 15,0 1-1-15,-5-2 1 16,3-2 2-16,2 0-2 16,0 0 3-16,0 0 0 0,0 0 0 15,0 0 0-15,0 0 1 16,0 0 0-16,0 0 4 15,0 0-3-15,0-2-2 16,0-8 0-16,7-4 3 16,9-1-2-16,-1-6-4 15,3-1 2-15,4-5-2 16,2 0-2-16,3-1 2 16,2-2 1-16,-2 6 4 15,0 2-3-15,-8 3 2 16,0 3 2-16,-3 1 0 15,-8 0-1-15,-1 1 0 16,-1 2-1-16,-1 4 1 0,-3 2 1 16,-2 0-2-16,0 4-3 15,0 0-1-15,0 2 1 16,0 0 0-16,0 0-1 16,0 0-2-16,0 0 2 15,0 0-2-15,0 0-1 16,0 0 3-16,0 0-1 15,0 0 1-15,0 0-4 16,0 0 1-16,0 0 1 16,0 0 2-16,0 0-7 15,0 0 6-15,0 2-1 16,3 9-2-16,3 4 4 0,1 5 0 16,4 0 0-1,-2 0-4-15,4 3 4 0,-2-4 5 16,3 3-5-16,-1-1 0 15,-1-6 0-15,-4 0 4 16,-1-6-7-16,-3-2 3 16,-2-1 0-16,-2-4 1 15,3 2 2-15,-3-4 0 16,0 0-3-16,0 0 1 16,0 0-5-16,0 0 8 15,0 0-8-15,0 0 3 16,0 0-1-16,0 0-7 15,0 0-5-15,0 0-10 16,0 0-27-16,0 0-13 16,5 0-35-16,-5-8-73 0,0-12-236 15</inkml:trace>
  <inkml:trace contextRef="#ctx0" brushRef="#br0" timeOffset="13356.83">28805 7528 273 0,'0'0'110'0,"0"0"-60"16,0 0 33-16,0 0 1 15,0 0-29-15,0 0-9 16,6-3-5-16,1 11-16 15,0 12 10-15,2 6 5 16,-5 6-19-16,5 7 4 16,-7 0-10-16,0 4 1 15,-2-3-3-15,0-4-7 16,0-2-3-16,0-8-2 0,0-4 2 16,0-4-1-1,0-8-2-15,-2-1 0 0,0-4 0 16,2-2-1-16,0-3-7 15,0 0-19-15,0 0-12 16,-7 0-21-16,1-19-53 16,-1-2-78-16,2-4-32 15</inkml:trace>
  <inkml:trace contextRef="#ctx0" brushRef="#br0" timeOffset="13787.51">28863 7546 300 0,'0'0'66'0,"0"0"-8"15,0 0 33-15,0 0 0 16,0 0-28-16,0 0-31 15,75-68-3-15,-54 61-10 16,-6 3-3-16,3 1 3 16,2-3-5-16,0 3-14 15,7 3 8-15,-7 0 6 0,0 0-14 16,-2 0 5 0,-10 9-2-16,0 1-3 0,-4-1-6 15,-4 1 1-15,0 3 2 16,0-2-6-16,-18 1 9 15,-11 2 9-15,0-4-5 16,-11-2-1-16,7 1 2 16,-1-5-5-16,5 0 1 15,7 0 0-15,7 0-1 16,-4 0-8-16,6-2-20 16,6 0-24-16,5 1-38 15,2-3-80-15,0 0-102 16</inkml:trace>
  <inkml:trace contextRef="#ctx0" brushRef="#br0" timeOffset="16726.09">28952 7830 372 0,'0'0'68'0,"0"0"-39"16,0 0 36-16,0 0-9 16,0 0-2-16,0 0 1 15,2 6-21-15,9-6-14 16,5 0 7-16,6-14-5 0,2-1-4 16,1-4 0-1,0 1 1-15,-5-3-6 0,0 1 1 16,-4 1 4-16,-8-1-14 15,1 4 3-15,1-1 2 16,-8 5-7-16,-2 5-4 16,0 1 1-16,0 2-2 15,0 1-3-15,0 2-3 16,0 1-3-16,0 0 0 16,0 0-5-16,0 0 3 15,0 0 3-15,0 0 3 16,0 0 0-16,0 0 5 15,0 9-1-15,0 3 0 0,8-1 3 16,11 3-2 0,-4-2 2-16,3 4 2 0,-3-2 1 15,-3 2-1-15,-6-2 3 16,-1 0-3-16,-5 0-2 16,0 0 1-16,0 0 0 15,0-2-3-15,0 0 4 16,0-2-2-16,0-2 2 15,0-2 0-15,0-2 1 16,0 0 0-16,0-4-4 16,0 4 2-16,0-4-2 15,6 0-2-15,17 0 2 16,-4 0 2-16,6-9 4 16,4-10 3-16,-7-3-6 0,1 2 2 15,-4 2-2-15,-3 2-1 16,-7 6 3-16,-5 4 1 15,-4 3 2-15,0 0-4 16,0 3 13-16,0-3-11 16,0 3-1-16,0 0-3 15,0 0-2-15,0 0-1 16,0 0-5-16,0 9 8 16,8 7 1-16,-6 2-1 15,9-2 0-15,-5-2 0 16,4-4-4-16,1-2 8 15,-5-1-6-15,3-4 2 16,-7 0 0-16,5-3 2 0,0 0 6 16,-5 0 14-1,9-5-7-15,-6-13-1 0,-1-4-14 16,1-2 0-16,-5 2-1 16,0 2 1-16,0 4-2 15,0 1-2-15,-19 7-6 16,-3 3-5-16,-4 5 4 15,-1 0-5-15,2 0-6 16,7 0 13-16,3 0-2 16,3 11 8-16,8-2-4 15,4 1 5-15,0 0-3 16,6 1 1-16,19 0 1 16,6-2-2-16,8-6 5 15,3-3 5-15,0 0-3 0,-1-3 1 16,-4-11-2-16,-3-6 5 15,-5-1-3-15,-9-7 3 16,-5-5 0-16,-1-6-1 16,-5-3 0-16,-9-3-5 15,0 5-1-15,0 8 1 16,0 6 1-16,0 12 1 16,-7 5-2-16,3 6-7 15,-1 3 2-15,0 0 0 16,-3 0 2-16,-1 3 3 15,-3 20 0-15,-1 7 0 0,5 5 0 16,-4 8 0 0,3 4 3-16,5 0-2 0,0 2 3 15,-2-3 4-15,4-6-6 16,2-2 2-16,0-6 3 16,-2-9-6-16,2-8 6 15,0-6-6-15,0-4 3 16,0-5-1-16,0 2-1 15,0-2 7-15,0 0 0 16,0 0 14-16,0-16-2 16,10-6-21-16,7-3-2 15,3-1-3-15,3 6 3 16,-4 3 0-16,4 5 0 16,-3 4-8-16,-5 2 10 0,4 3-3 15,-2 3 3 1,-1 0-2-16,-3 0 0 0,-1 7-2 15,-4 6 1-15,-1 1 1 16,-5 5 2-16,-2-3 1 16,0 0 1-16,0-2-2 15,0-4 0-15,-2-1 0 16,-11-2 0-16,-3-3 0 16,-7-2 0-16,2 1 6 15,-8-3-3-15,-7 0-3 16,7 0 1-16,4 0 0 15,7 0-1-15,7 0 0 16,7 0 5-16,4 0-5 0,0 0-1 16,0 0-7-16,0 0 8 15,0 0-7-15,0 0-2 16,9 0 9-16,11 0 2 16,7-3 2-16,2-3-2 15,0-2 0-15,4-2 4 16,1-4 6-16,-5 1 3 15,0-7-6-15,0-3 6 16,-3-3-3-16,-4-4-2 16,3-4-4-16,-5-3 2 15,2-1-8-15,-6-3 0 16,-3-2 0-16,-1 5 0 16,-4 5 2-16,-1 0-2 15,-7 5-2-15,0 2 1 0,0 2 1 16,0 8 1-16,0 4-1 15,0 1-13-15,0 8 7 16,0 1-3-16,0 2-5 16,-5 0 0-16,-3 0 6 15,-4 0 7-15,-1 14 1 16,0 6-1-16,-1 4-1 16,1 10-5-16,4 4 12 15,0 8-5-15,5 3 0 16,4 1 0-16,0 0 4 15,0-4-3-15,0-3-1 16,6-5 0-16,10-6 3 16,-1-3-3-16,6-9 0 0,-6-3 0 15,3-5-3-15,0-5 3 16,2-3 1-16,-6-4-1 16,3 0 0-16,1 0 5 15,-3-6 0-15,-3-10 1 16,-3-5 0-16,-5-2-5 15,0 0-1-15,-4 0 0 16,0 3-4-16,0 5-3 16,0 8 5-16,0 2-3 15,0 4 4-15,0 1-12 16,0 0-10-16,-2 0 15 16,-4 0-3-16,-5 0-4 0,3 13 14 15,0 4 0-15,6 1-1 16,-5 2 2-16,5 0-2 15,2 0 2-15,0 1 0 16,0-4 0-16,0 0 0 16,13-5 0-16,-1-3-2 15,3-2 4-15,5-6 1 16,5 2-2-16,3-3 2 16,1 0-3-16,-2 0 5 15,0-7-6-15,-5-6 5 16,1-3 1-16,-4-5-3 15,2 0-2-15,-11-4 0 16,0 4 2-16,-1 4 0 0,-9 8 7 16,0 0 0-16,0 5 0 15,0 2 5-15,0 2 3 16,0 0-16-16,0 0 1 16,0 0-2-16,0 0-1 15,0 0-7-15,0 18-2 16,0 0 10-16,0 1 3 15,0 2 2-15,0-7-4 16,0-2 3-16,0-1 9 16,0-4-9-16,4-1 0 15,-2-3 5-15,5-3 6 16,-5 0-6-16,5 0-9 16,4 0 13-16,5-3-10 0,-1-10-1 15,3 0-1-15,0-3 3 16,-4 5-2-16,-6 2-2 15,-1 6 0-15,-5 0 0 16,0 3 1-16,-2 0 3 16,0 0-8-16,0 0-6 15,2 0 3-15,6 12 6 16,0 10 1-16,3 2-6 16,1 0 6-16,1-2 6 15,-5-4-6-15,2-7 3 16,-6-4 1-16,1-2-1 15,-3-5 6-15,0 0-4 16,4 0 4-16,4 0 2 16,5-9 2-16,3-10-6 15,2-4-1-15,-2 0-2 0,-7 4-4 16,3 8 0-16,-10 0 2 16,0 7-2-16,1 2-2 15,-5 2 1-15,0 0-5 16,0 0 4-16,0 0 2 15,2 0-8-15,0 2-5 16,0 13 13-16,3 2-4 16,2 5 2-16,-1-2 2 15,-1 1 2-15,1-6-2 0,2-1 3 16,-2-2-2 0,5-2-1-16,1-2 3 0,-2-1-3 15,1-1 4-15,-1-5-3 16,-4 1 4-16,1 1-5 15,-5-3-9-15,2 0-8 16,-2-3-37-16,4-17-80 16,-6-7-203-16</inkml:trace>
  <inkml:trace contextRef="#ctx0" brushRef="#br0" timeOffset="18341.75">31166 8003 286 0,'0'0'104'0,"0"0"-18"16,0 0 38-16,0 0-22 15,0 0-40-15,0 0-20 16,0 0-12-16,71-49-10 0,-42 23 8 16,0-3 7-16,0-7-4 15,-2-5-7-15,-3 1-18 16,-4 2-5-16,-6 4 2 16,-6 10-3-16,-3 8 1 15,-5 8-1-15,2 3-2 16,-2 5-9-16,0 0 0 15,0 0 8-15,0 0-6 16,0 0-4-16,0 0 3 16,0 0-5-16,0 0 14 15,0 5-11-15,0 7 11 16,0 5-7-16,0 4 3 0,6-1 5 16,8 0-3-1,1 0 3-15,6 3 0 0,-3-4 0 16,-3 6-2-16,-1-6-4 15,-5 0-3-15,-5-4-7 16,-4-3-6-16,0-2 13 16,0-1-22-16,-4-4 6 15,-15 2 25-15,0-3-3 16,-4-3-2-16,3-1 4 16,5 0-2-16,3 0 2 15,6 0 0-15,1 0 1 16,5 0-3-16,0 0-3 15,0 0-25-15,11-4-42 16,12-5 73-16,6-4 4 16,-3 3-3-16,4-2-1 0,-6-3 0 15,3-2 3-15,-3-3-4 16,-4-1 4-16,1-2 1 16,-8 1 8-16,-3-3-6 15,0 0 0-15,-1-1 2 16,-9-2 2-16,0-2-12 15,0 0 2-15,0-1 0 16,0 4 0-16,0 3 0 16,-5 3 0-16,-1 7 0 15,-4 2 0-15,2 9 0 16,3-1-3-16,3 4 3 16,2-3 0-16,-2 3-5 0,2 0 3 15,-4 0-3-15,4 10 1 16,-5 11 4-16,5 5 9 15,0 3 21-15,0 8 6 16,0 1-13-16,0 0 2 16,0-2-17-16,0-4-3 15,0 0 0-15,0-2-4 16,0-2 2-16,0-3-3 16,0-6 4-16,0-3-4 15,0-1 1-15,0-2-2 16,0-4 2-16,0-3-2 15,5-2-4-15,-3-3-23 16,4-1-49-16,1 0-55 0,1 0-76 16</inkml:trace>
  <inkml:trace contextRef="#ctx0" brushRef="#br0" timeOffset="18632.18">31442 7710 427 0,'0'0'93'16,"0"0"-48"-1,0 0 17-15,0 0 6 0,0 0-37 16,0 0 8-16,17 0-20 15,6 0-16-15,6 0 4 16,2 0-3-16,0 0-4 16,3 0-1-16,1 0-16 15,4 4-63-15,-4 0-54 16,-4-4-70-16,-6 0-158 16</inkml:trace>
  <inkml:trace contextRef="#ctx0" brushRef="#br0" timeOffset="21587.6">31939 7854 274 0,'0'0'52'0,"0"0"-19"15,0 0 45-15,0 0 16 16,0 0-10-16,0 0-11 16,4 0-13-16,-4 0-22 15,4-10-13-15,-2-4 2 16,2-2-25-16,-4-3 3 16,0-2-5-16,0-1 0 0,0 5-5 15,-16 2 3-15,-3 3-8 16,0 10-5-16,-1 2-1 15,-5 0 8-15,8 0 6 16,-2 2 0-16,9 14-5 16,1 4 7-16,4 6-5 15,-2 2 4-15,7 1-2 16,0 0 3-16,0 0 2 16,0-7-2-16,7-4 0 15,0-7 4-15,2-2-4 16,4-7-2-16,1-2 2 15,1 0 10-15,-1 0-7 16,-1-11-1-16,-2-4 2 0,-2-3 4 16,2-3-7-1,-3 4-1-15,2 1 5 0,-6 3-1 16,1 5 0 0,-5 4-4-16,0 2-1 0,0 0 1 15,0 2 6-15,0 0-1 16,0 0-3-16,0 0-2 15,0 0-9-15,0 2 5 16,2 9 2-16,0 9 1 16,4-5 0-16,2 3 1 15,3-1 2-15,2-6-2 16,-2 0 1-16,2-5-1 16,1-5 7-16,1-1-5 0,6 0 4 15,-4-4 3-15,8-16-3 16,-7-6 2-16,7-6-5 15,-4-6-2-15,2-8 0 16,-1-6 1-16,-5-6-2 16,0-1-10-16,-4 3 10 15,-6 8 1-15,-3 8-1 16,1 7-1-16,-5 4 1 16,0 3 0-16,0 3-2 15,0 6-1-15,-5 7 3 16,1 6-3-16,4 1 3 15,0 3-8-15,-2 0 3 16,0 0-2-16,-6 0 5 16,2 8 2-16,-3 16-1 0,-1 7-6 15,2 7 7-15,4 2 0 16,-5 4 5-16,5 1-3 16,-4-4 1-16,6 2-1 15,0-5 3-15,2 0-3 16,0-7 3-16,0 1-4 15,0-7 0-15,6-4 4 16,6-4 5-16,1-2-9 16,3-5 14-16,-1-3-7 15,6-3 4-15,-6-4-6 16,3 0 1-16,-2 0-3 16,1 0 1-16,4-4-2 0,-2-13-3 15,1-3 4-15,-1-6-4 16,-4-6 2-16,-3 3-2 15,-4 0-10-15,-3 4 10 16,-3 4 2-16,-2 9-2 16,0 5-10-16,0 2 2 15,0 5 3-15,0 0-1 16,-2 0-4-16,-7 0 9 16,-1 17-4-16,2 3-3 15,-1 4 8-15,3 4 0 16,6-1 3-16,-6 5-6 15,6-6 8-15,0-5-6 16,0 0 5-16,0-7 1 0,0-3-4 16,12-3 1-16,3-2 4 15,6-2-5-15,8-4 2 16,0 0-2-16,2 0 0 16,0-2-1-16,-4-16-1 15,-2-8-3-15,-6-8-2 16,-1 0-12-16,-3 2 3 15,-5 6 13-15,-6 6 2 16,-2 9 1-16,0 2 0 16,-2 6-1-16,0 3 0 15,0 0-1-15,0 0-3 16,0 0-6-16,0 17 6 16,-10 7 4-16,0 4 1 0,1 0-1 15,3-2 3-15,0-4 2 16,6-4 1-16,-8-5-6 15,8-8 2-15,0 0 2 16,0-5-2-16,0 0 0 16,0 0 2-16,0 0 2 15,0 0 0-15,0-9-4 16,8-12 4-16,7 0-6 16,3-1-2-16,-1 2-3 15,4 8 1-15,-5 3-3 16,-8 4-5-16,-3 5 9 15,-3 0 3-15,-2 0-1 16,0 0-1-16,0 0-1 16,0 0 0-16,0 12 3 0,0 10 0 15,0 2 1-15,0 1 0 16,0-6 3-16,0-2-3 16,0-6 2-16,0-4-2 15,0-2 13-15,0-3-14 16,0-2 16-16,4 0-15 15,10 0 7-15,1 0 7 16,8 0-12-16,-1-14-2 16,4-7-1-16,3-5-1 15,-2 3-2-15,-5 3 2 16,-3 8 0-16,-11 6 1 0,-3 4 0 16,-3-1 0-16,-2 3 1 15,0 0-1-15,0 0-2 16,0 0 0-16,0 0-9 15,0 0 8-15,0 14-5 16,4 4 8-16,4-3 2 16,-6-1-1-16,9-3-1 15,-5-2 1-15,6-2 3 16,1-3 0-16,-3-3 0 16,9-1-3-16,-4 0 5 15,3 0-2-15,-2-5-3 16,-3-14-1-16,0 1-1 15,1-4-11-15,-5 4 5 16,-3 0-6-16,2 4 4 0,-8 3 4 16,0 4-7-1,0 3 1-15,-6 1-1 0,-2 3 4 16,-1 0 4-16,-2 0 1 16,2 0 3-16,-4 0-1 15,1 14 3-15,1 6-3 16,5-3 1-16,-8 5 0 15,7-2-1-15,5 2 1 16,2-2 0-16,0-3 0 16,0-3 0-16,0-3 8 15,11-3-6-15,5 3 0 16,-3-6-1-16,3 2 2 0,4-3-2 16,2-4 0-1,7 0 1-15,-4 0-2 0,-3 0 1 16,-2-13 0-16,-2-4-1 15,2-2 0-15,-5-3-12 16,4-1 7-16,-11 6 4 16,3 1-2-16,-6 4 3 15,0 6 3-15,-5 2-1 16,0 1-1-16,0 3 5 16,0 0-5-16,0 0 1 15,0 0-2-15,0 0-11 16,0 15 11-16,0 5-3 15,0 3 8-15,-10 4 4 16,6-2 5-16,2-6-4 16,-3 0-7-16,5-7 5 0,0-4-5 15,0-2 7-15,0-2-8 16,0-4 2-16,0 0 4 16,0 0-2-16,0 0 3 15,16-6-5-15,4-13-4 16,7-2-7-16,-3-5-7 15,-1-1-8-15,-6 6-2 16,-7 10 20-16,-6 5 3 16,-2 2-1-16,-2 4 1 15,0 0-4-15,0 0-2 16,0 0 5-16,0 2-4 16,0 14 0-16,0 8 6 0,0 0 0 15,0 1 0-15,0-1 0 16,9-4 3-16,-3-6 0 15,4-4 5-15,-2-4-2 16,-3-4 0-16,-1-2-5 16,3 0 10-16,0 0-2 15,4-10-4-15,5-14-5 16,-1-7 0-16,3-9-2 16,-5-4 2-16,-6-11-4 15,0 0-9-15,-7-1-8 16,0 3 5-16,0 7 7 15,0 6 6-15,0 8 0 16,-7 4 1-16,-6 7 2 0,-1 2 0 16,1 7 0-1,4 6-2-15,5 5-3 0,4 1 5 16,0 0 0-16,0 0 0 16,-3 0-9-16,1 9 9 15,-3 13 0-15,1 2 1 16,2 7 5-16,2 2 8 15,0 3-7-15,0 2-1 16,0 3 7-16,6-1-5 16,8-5-5-16,-1-1 3 15,-2-5-4-15,3-5 2 16,-5-6-4-16,-5-6 1 0,1-2 0 16,-3-2 0-16,3-2-1 15,3 1-1-15,8-2-1 16,2 1-14-16,0-3-28 15,1-3-25-15,-3 0-81 16,-7-21-73-16</inkml:trace>
  <inkml:trace contextRef="#ctx0" brushRef="#br0" timeOffset="21917.08">33297 7556 395 0,'0'0'121'0,"0"0"-75"16,0 0 26-16,0 0-11 15,0 0-22-15,0 0-4 16,0 0-29-16,58-3-6 15,-14 3 0-15,7 0 5 16,3 3-4-16,-1 2-2 16,-6-1-21-16,-3-2 11 15,-1-2 1-15,-7 0 10 0,-5 0-5 16,-9 0-24 0,-11 0-5-16,-11 0 23 0,0 0-39 15,-11 0-73-15,-24-10-83 16</inkml:trace>
  <inkml:trace contextRef="#ctx0" brushRef="#br0" timeOffset="22654.24">31997 7583 42 0,'0'0'114'0,"0"0"-13"15,0 0-35-15,0 0 17 16,0 0-27-16,0 0-12 16,0-19 3-16,0 15 21 15,0 1-45-15,0-1 15 16,0 1-20-16,0 1-1 15,0-3-15-15,-2 3 8 16,-3 0-2-16,3 2-3 0,0 0 0 16,2 0 0-16,0 0-1 15,0 0-4-15,0 0 5 16,0 0-5-16,27 0 20 16,17 0-1-16,14 0-9 15,9 0-6-15,2 0 6 16,-4 0 0-16,0 0-6 15,-15 0 3-15,-7 0-5 16,-14 0 1-16,-9-3 1 16,-15-1 4-16,-3 0-8 15,-2 0-2-15,0 1-5 16,0 3-25-16,-7 0-25 16,-17 0-13-16,-1 0-50 0,3 8-75 15</inkml:trace>
  <inkml:trace contextRef="#ctx0" brushRef="#br0" timeOffset="23638.79">31330 8543 41 0,'0'0'79'0,"0"0"-70"0,0 0-9 16,0 0 0-16,0 0 0 15,0 0 8-15,0-49 2 16,0 49-6-16,0 0 5 16,0 0-5-16,0-2 0 15,0 2 34-15,-2 0 18 16,0-2 7-16,0 2 9 16,2 0 6-16,0-2-1 15,0 0-13-15,0 2-5 16,0 0-17-16,0 0-11 15,0 0 6-15,0-6 5 16,22-2-26-16,12 0-14 16,10-3 1-16,12 4 0 0,0 1 0 15,2 2-2-15,-5 1 5 16,-6 0-6-16,-10-1 5 16,-12 0 0-16,-13-2 2 15,-8 4-6-15,-4 0-1 16,0-3 0-16,-4 0 3 15,-25-2-3-15,-10 4-3 16,-7 3-3-16,-6 0 5 16,6 0-2-16,1 12-10 15,7 2 8-15,7-2 0 16,2-1 5-16,9 1 4 16,-3-5-4-16,10-2 0 0,9-2 0 15,2-1-10 1,2-2 0-16,0 2 5 0,0 0 2 15,15 2-5-15,14-2 8 16,12-2 8-16,3 0 5 16,0 0 4-16,-1-6-3 15,-1-3 20-15,-4 2-9 16,-2-1-8-16,-5-1 3 16,-6 0-15-16,-6 1 22 15,-5 0-8-15,-5 4-5 16,-3-1-3-16,-4 5 1 15,-2 0-12-15,0 0 8 16,0 0-8-16,0 0-1 0,0 0-2 16,0 0-1-1,0 0-8-15,0 0-24 0,0 19-37 16,-4 5-21-16,-11-4-147 16</inkml:trace>
  <inkml:trace contextRef="#ctx0" brushRef="#br0" timeOffset="59968.25">21711 8953 308 0,'0'0'74'0,"0"0"-52"15,0 0 33-15,0 0-7 16,0 0-7-16,0 0 0 16,0 0 2-16,7-2 2 15,-7 2 4-15,0 0-2 16,0 0-9-16,3 0 19 0,-3 0 0 16,0-7-3-16,0-5-1 15,0-5 1-15,0-9-20 16,0-8-8-16,0-6-7 15,0-12-6-15,0-6 3 16,6-11 0-16,5-5-11 16,3 4 4-16,-1 11-3 15,0 16-1-15,-3 17-2 16,-6 16 2-16,-4 5-2 16,2 3-1-16,-2 2-2 15,0 0 0-15,0 0-6 16,0 0-3-16,0 0-13 0,0 7-21 15,-2 13-19-15,-12 10-34 16,-10-1-90-16,2-2-196 16</inkml:trace>
  <inkml:trace contextRef="#ctx0" brushRef="#br0" timeOffset="60788.55">21946 7557 37 0,'0'0'377'0,"0"0"-317"15,0 0 1-15,0 0 13 0,0 0-8 16,0 0-11-16,0 4-1 16,0-4-7-16,0 0 10 15,0 0 2-15,0-5-16 16,-11-12-20-16,-1-5 7 16,6-2-20-16,-3 1 2 15,7-2 4-15,2 3-9 16,0-1 7-16,0 6-9 15,2-1-5-15,13 2-3 16,8 4 2-16,-3 0-4 16,6 3-2-16,-1 8 7 15,-1 1-2-15,1 0 2 16,0 0-4-16,-10 18-5 16,1 3 1-16,-12 4-2 0,1-1 8 15,-5 5 1-15,0-3-1 16,-19 6 4-16,-4-2 0 15,-14 2-1-15,6-2 1 16,0-1 2-16,2 0-4 16,3-3 0-16,1-2 4 15,7-2-4-15,3-2-4 16,1-3 4-16,5-2 2 16,5-4 0-16,0 2 0 15,-4-1 0-15,6-2-1 16,0 4-1-16,2-2 0 0,0 1-1 15,0 1 0-15,0-3 1 16,0 3 0-16,0-3 0 16,6-3-2-16,4-1-2 15,-8 2 0-15,7-4 1 16,-7-1-1-16,4-1-10 16,4-3-67-16,1 0-57 15,-5 1-84-15,2 2-282 16</inkml:trace>
  <inkml:trace contextRef="#ctx0" brushRef="#br0" timeOffset="61127.11">21832 8085 502 0,'0'0'87'16,"0"0"-68"-16,0 0 11 16,0 0 24-16,0 0-19 15,0 0-13-15,-2 48-6 16,2-42-10-16,0 0-6 16,6-6-10-16,4 0 10 15,-4 0 18-15,5-9 13 0,1-5 9 16,-8-4 8-1,-4 3 2-15,0 1 6 0,0 3-23 16,-10 2-28-16,-7 5 4 16,-1 4-9-16,5 0-34 15,1 0-74-15,12 7-85 16,0 6-313-16</inkml:trace>
  <inkml:trace contextRef="#ctx0" brushRef="#br1" timeOffset="141498.81">15068 10510 67 0,'0'0'419'15,"0"0"-343"1,0 0 10-16,0 0-24 0,0 0-7 16,0 0-22-16,0 0 11 15,0 0-6-15,6 0-2 16,-6 0 2-16,0 0-1 15,0 0-8-15,0 0-2 16,0 0 5-16,0 0 3 16,0 0-6-16,0 0-5 15,0 0 3-15,0 0-1 16,0 0-7-16,0 0 0 16,0 0-10-16,0 0 1 0,0 0-2 15,-6 0-1 1,4 0 8-16,2 0-4 0,-2 0 2 15,2 0 0-15,-2 0 3 16,2 0-1-16,0 0-1 16,0 0 2-16,0 0-3 15,0 0 1-15,0 0-5 16,0 0 1-16,0 0-5 16,0 0-3-16,0 0 2 15,6 0 3-15,17 1-3 16,-3 5-1-16,9 1-1 15,0-2-2-15,7 0 6 16,-5-2-3-16,0 2-3 16,0-1 1-16,5 0 0 15,-3-1 0-15,-4-1 0 0,2 0-2 16,-2 1 2-16,0-3 0 16,-2 1 0-16,0-1-1 15,0 0 0-15,0 3 1 16,0-3-1-16,4 1-1 15,0-1 1-15,7 0 0 16,-5 0 2-16,-2 0-2 16,3 0 0-16,-5 0 1 15,-7 3-2-15,1-2 1 16,-4-1-2-16,-1 2 2 16,4 0 0-16,-2-2 1 15,3 2-1-15,-3 1 0 0,6-1 0 16,-1 0 0-16,0-1 0 15,-1 3 1-15,3-1-2 16,-2-1 1-16,-8 0 0 16,6-2 0-16,-6 0 1 15,-1 0-1-15,2 2 1 16,2-2 1-16,-4 1-2 16,1-1-1-16,-1 0 1 15,7 0 0-15,-4 2 0 16,6-2 0-16,-5 0 0 15,-3 0 1-15,8 0-1 16,-7 0 0-16,6 0 0 16,-6 0 0-16,1 0-1 0,-9 0 1 15,3 0 0-15,3 0-1 16,5 0 1-16,-4 0 0 16,-1 2 0-16,1-2-1 15,4 0 2-15,-3 3 3 16,-3-1-4-16,3 0-1 15,0-2 0-15,-7 2 2 16,2-1-2-16,-2-1 1 16,1 3 0-16,-8-3 0 15,3 0 1-15,-5 0-1 16,0 0-3-16,-2 0 1 16,0 0 2-16,0 0 0 0,0 0 0 15,0 0 2 1,0 0-2-16,0 0-1 0,0 0-1 15,0 0 2-15,0 0 0 16,0 1-2-16,0-1 0 16,0 0 2-16,0 0-5 15,0 0-2-15,0 0-2 16,0 0-2-16,0 0 7 16,0 0 0-16,-4 0 3 15,-5 0 1-15,-5 0 0 16,1 0-3-16,-3 0-1 15,1-1 2-15,-1-2-4 16,-6 0 0-16,4 1-2 16,1 0 0-16,-6-1 5 15,5 1-6-15,1 0 7 0,1 1-1 16,-5-1 2-16,4-2 0 16,-1 4-1-16,-4-3-3 15,4 3 5-15,-2 0-1 16,-2 0 0-16,8 0-2 15,-3 0 0-15,1 0-1 16,3 0 1-16,-5 0 1 16,-1 0-1-16,2 0-2 15,1 0 1-15,1 0-3 16,-1 0 2-16,1 0 2 16,-6 0 3-16,4 0-2 15,-3 0-4-15,-3-2 3 0,8 0-6 16,-3 2 6-16,-3-1 2 15,4 1 1-15,-1-2-1 16,-7 2 1-16,8-2 0 16,-8-1-3-16,3 1 2 15,-5 0 1-15,3 0 1 16,-3 2-1-16,9 0 0 16,1 0 0-16,1 0-1 15,-5 0 1-15,6 0 0 16,-1 0 0-16,-1 0 4 15,-6 0-4-15,5 0 0 16,-6 0 0-16,2 0 0 16,-3 0 1-16,0 2-1 0,8-2 0 15,-3 2 0-15,-3-2 0 16,8 0-1-16,-3 0 2 16,-3 0-1-16,4 0 0 15,1 0 0-15,-3 0 0 16,-2 0-2-16,1 2 2 15,-2 1 1-15,4-1-1 16,-9 0 0-16,8-1-1 16,-8 1 1-16,2 3-1 15,-4-1 2-15,2-1 2 16,-2 1-3-16,7-1-1 16,-2 1-3-16,-1-2 4 0,3 2 0 15,-1-3 3 1,2 2-3-16,0-2 0 0,5 4-1 15,1-3-2-15,1 1 3 16,1-1 1-16,9-2-1 16,2 2 0-16,-3-2 0 15,5 0 1-15,0 0 0 16,0 0-1-16,0 0 2 16,0 0-2-16,0 0 0 15,0 0-1-15,0 0-3 16,0 0 3-16,0 0-3 15,0 0 0-15,0 0-4 16,0 0-14-16,0 0-22 16,0 3-33-16,0-3-31 15,13 0-83-15,12-3-127 0</inkml:trace>
  <inkml:trace contextRef="#ctx0" brushRef="#br1" timeOffset="183466.22">28880 8199 508 0,'0'0'64'0,"0"0"-7"16,0 0 23-16,0 0-3 15,0 0-25-15,0 0 0 16,0 0-9-16,0-5-16 16,0 5 4-16,0 0 0 15,0 0-9-15,0-3 4 0,0 3-2 16,0 0 2-16,0-2-9 15,0 2-1-15,0 0 1 16,0-2-3-16,0 2-4 16,0-2-7-16,0 2-2 15,-6-2-1-15,-7-2 2 16,-10-2 0-16,-4-2 5 16,3 2-6-16,0 3 0 15,1-2 1-15,3 3 1 16,3 0-3-16,-6 0 0 15,7 0 4-15,5 0 3 16,5 2-7-16,-2-2 2 0,8 2-2 16,-2 0 2-16,2 0-1 15,0 0-2-15,0 0 2 16,0 0-1-16,0 0 0 16,0 0 4-16,0 0-4 15,0 0 4-15,0 0 2 16,0 0-5-16,0 0 8 15,0-3-5-15,0 3 3 16,0 0-6-16,14 0 5 16,22 0 4-16,8 0-6 15,14 0 0-15,4 0-2 16,-2 0-2-16,-4 0 4 16,-2 0-8-16,-5 0 4 0,-2 0 0 15,-12 0 0-15,-10 0 0 16,-5 0 4-16,-5 0-4 15,4 0 1-15,-11 0-2 16,2 0-2-16,-4 0 3 16,-1 0 0-16,-5 0 1 15,0 0 2-15,0 0-3 16,0 0 0-16,0 0 0 16,0 0 0-16,0 0 0 15,0 0-2-15,0 0-1 16,0 0 2-16,0 0-5 15,0 0-12-15,0 0-27 0,0 0-44 16,0 0-49 0,-14 0-128-16</inkml:trace>
  <inkml:trace contextRef="#ctx0" brushRef="#br1" timeOffset="187299.46">20744 10439 436 0,'0'0'36'15,"0"0"23"-15,0 0 30 16,0 0-7-16,0 0-29 16,0 0-7-16,0 0-9 0,0 0-3 15,0 0 2-15,0 0-1 16,0 0-8-16,0 0-5 15,0 0 3-15,0 0-10 16,0 0-7-16,0 5-3 16,0 16-2-16,0 17 7 15,0 14-3-15,0 8 2 16,-11 5 1-16,-2-1-5 16,-3-1 0-16,1-2-4 15,-3-7 3-15,-1-4-4 16,9-11 0-16,-3-7 0 15,1-6 0-15,1-8 0 0,5-6 0 16,0-1-2 0,4-8 2-16,0-1-1 0,2 0 2 15,0-2-2-15,0 0-1 16,0 0-11-16,0 0-16 16,0-18-21-16,0-8-34 15,0-4-51-15,0 0-102 16,0-2-309-16</inkml:trace>
  <inkml:trace contextRef="#ctx0" brushRef="#br1" timeOffset="188146.91">20866 10551 239 0,'0'0'22'0,"0"0"-17"0,0 0 25 16,0 0 21-16,0 0-32 15,0 0-2-15,-33-9 7 16,33 9-3-16,-9 0-4 16,5 0 0-16,-8 0-10 15,6 0 10-15,-9 0 4 16,-10 6 16-16,-2 7-11 15,-4 1 3-15,2 1 2 16,4-1-27-16,8 0 5 16,3-4 14-16,10-2-10 15,-1-4 0-15,5-4-10 16,0 0 3-16,0 0 19 16,0 0 12-16,0 0-2 0,0 0-5 15,19 0 2 1,2-14-8-16,8-4-6 0,2 0-8 15,1-3 3-15,-10 3-8 16,3 1 4-16,-8 0 4 16,1 2-5-16,-5 2 0 15,-3 3 2-15,-6 7 4 16,3 3-3-16,-5-3-1 16,-2 3-7-16,0 0 3 15,0 0-3-15,0 0-2 16,0 0 1-16,0 0-2 15,0 0-10-15,0 20 5 16,0 12 5-16,0 7 4 16,-9 1 1-16,5-2-5 0,4-3 3 15,0 0 0-15,0-5-3 16,0-2 5-16,0-5 0 16,11-9-3-16,-7 1-2 15,6-7 1-15,-6-2 1 16,-2-3 3-16,0-2-5 15,-2-1 4-15,0 2 0 16,0-2 0-16,0 0-3 16,0 0 0-16,0 0 1 15,0 0-2-15,0 0-21 16,0 0-81-16,0-12-170 0,0 0-367 16</inkml:trace>
  <inkml:trace contextRef="#ctx0" brushRef="#br1" timeOffset="189788.59">22425 10871 223 0,'0'0'27'0,"0"0"-4"15,0 0 22-15,0 0 35 16,0 0-32-16,0 0 20 16,49-83-22-16,-45 69-5 0,1 0-1 15,4 1-7 1,-5 1 20-16,3-1-16 0,-5 5 2 15,0 2 19-15,1 1-13 16,-1 3 7-16,0-1-25 16,-2 3 1-16,5 0-1 15,-5 0-17-15,0 0-10 16,0 0 0-16,0 5-2 16,0 27-2-16,0 13 4 15,0 7 7-15,0 6-3 16,-12 2-2-16,-1 3 6 15,-7-1 1-15,2-6-5 0,0-5-2 16,5-4 0-16,-1-11 0 16,8-5-2-16,-3-9 2 15,7-8-1-15,0-4-2 16,0-6 2-16,2-3 0 16,-6-1 1-16,6 0-1 15,0 0 8-15,0 0-3 16,0 0 2-16,0-5 9 15,0-16-1-15,8-4-12 16,3-6-1-16,5-3 0 16,-3-4-3-16,-3-2 0 15,9 0 4-15,-11 0-4 16,6 2 0-16,-1 0 0 16,-2 3 1-16,3 3-1 15,-8 4-5-15,3 3 5 0,3-1 0 16,-8 7-1-1,5-1 1-15,-5 1 0 0,-2 6 0 16,6 0-1-16,-4 2 1 16,-4 2-1-16,2 4 1 15,0 1-1-15,0 1 0 16,3 3 1-16,-5 0 0 16,2 0 0-16,-2 0 0 15,0 0-2-15,0 0 3 16,0 0-2-16,0 0 1 15,0 0-8-15,0 0-2 16,0 0-2-16,-2 0-8 0,-23 7 19 16,-8 11 1-16,-7 2 2 15,-5 2-1-15,5-2 4 16,-2-2-5-16,9 0 0 16,-1-4 0-16,5-1 2 15,11-4 2-15,5-3-3 16,10-4-1-16,1 0 1 15,2-2-1-15,0 0 1 16,0 0 1-16,0 0 2 16,0 0 1-16,0 0 1 15,0 0 0-15,0 0 0 16,0 0-3-16,2-4-2 16,5-8 3-16,11 1-3 0,0-2-1 15,-3 3-1 1,12-4-2-16,-5 0 3 0,3 2 0 15,2 3-6-15,-10-3 6 16,-1 7 5-16,-3 1-5 16,-3 0-3-16,1 2 3 15,-7 0 0-15,0 0 2 16,3 2-2-16,-5 0 0 16,1 0 1-16,-1 0-1 15,-2 0 0-15,2 0-1 16,-2 0 1-16,0 0-1 15,0 0-6-15,0 0 6 0,0 0-3 16,0 10 0 0,0 11 4-16,0 4 3 0,0-1-3 15,0 0 5-15,0 0-5 16,0 2 0-16,0-1 3 16,9-3-2-16,-5-3 0 15,8 0 3-15,-1-3-2 16,2-2-2-16,1 0 4 15,-6-4-2-15,5-2 3 16,-1 0-3-16,-1-2-1 16,-5-2 4-16,2 0-2 15,-8-4 0-15,0 2 0 16,0 0 7-16,0-2-3 16,0 2-4-16,0-2-2 15,0 0 2-15,2 0-3 0,-2 0 2 16,0 0-2-16,0 0-2 15,0 0 0-15,0 0 2 16,0 0 0-16,0 0-1 16,0 0 1-16,0 0 0 15,0 0 0-15,0 0-1 16,0 0-8-16,0 2-23 16,0-2-19-16,0 0-33 15,0 0-79-15,-10 0-165 16</inkml:trace>
  <inkml:trace contextRef="#ctx0" brushRef="#br1" timeOffset="195046.29">16557 10608 162 0,'0'0'71'15,"0"0"-27"-15,0 0-3 16,0 0-10-16,0 0-20 0,0 0 13 16,0 0-4-1,0-2 2-15,0 2-1 0,0 0 4 16,0 0 6-16,0 0-5 15,0 0 7-15,0 0 2 16,0 0 3-16,0 0 0 16,0 0-16-16,0 0 1 15,0 0-2-15,0 0 7 16,8 0-4-16,0 0-7 16,5 0 8-16,10 0-3 15,-3 0-3-15,9 0 4 16,0 0-5-16,0 0 2 15,5 4-4-15,-3 0-9 16,0-3-2-16,-2 3-1 0,2-4 2 16,3 3-2-1,-10-3 1-15,3 2-5 0,-1 0 2 16,3-2 4-16,-2 2-4 16,-7-1 0-16,5 1-2 15,-2 3 4-15,-2-1 1 16,6-1-4-16,2 2-1 15,0 1 3-15,-2 0-1 16,0 0-1-16,-5-3 2 16,2 4-1-16,-1-3 0 15,-3 0 0-15,2 1 0 16,-2-2-1-16,-2 1 6 16,4 0-6-16,-4-1 3 0,-2 4 2 15,8-3-3-15,-4 0-3 16,3 0 4-16,-6 0 0 15,1 0-2-15,3-2 0 16,-4 1 2-16,3 0-4 16,5 1 5-16,-3 1 2 15,-2-3-4-15,3 3 3 16,-6-3-3-16,1 0-3 16,0 1 0-16,2 0 0 15,0 0 1-15,-5-2 3 16,8-1-6-16,-3 2 5 15,5-2 1-15,-6 0-2 16,6 0-2-16,2 0 4 16,-7 0 2-16,2 0-5 0,-4 0 6 15,-1 0 0-15,6 0-7 16,-5 0 5-16,7 0-5 16,-6 0 0-16,8 0 2 15,0 0-1-15,2 0 2 16,0 0 0-16,-4 0 6 15,-6 0-7-15,4 0-1 16,-7 0 0-16,1 0 0 16,-3 0 1-16,-1 0 4 15,1 0-5-15,-1-3-1 16,5 0 0-16,1 0 7 16,4 2-7-16,6-3 0 15,-4 2 0-15,-3 0 4 0,2-1-2 16,1 3-2-1,-5-2 3-15,-3 2-2 0,4 0 0 16,-8 0 0-16,3 0-1 16,2 0 0-16,-3 0 0 15,8 0 0-15,-4 0 0 16,6 0-1-16,-3 0-4 16,1 0 6-16,-8 0-1 15,-1 0 0-15,-8 0 1 16,1 0-1-16,-5 0 1 15,2 0-1-15,4 0 0 16,-4 0 2-16,0 0-1 0,3 0 1 16,-1 0-2-16,6 0-1 15,1 0 1-15,1 0 4 16,-1 0-3-16,-7 0 1 16,6 0 0-16,-1 0 0 15,-5 0-1-15,1 0-1 16,-7 2 3-16,0 1-3 15,0-3 1-15,0 0 0 16,0 2 1-16,0-2 2 16,0 0-4-16,0 0 0 15,0 0 0-15,0 0-3 16,0 0 1-16,-11 0-2 16,-7 0 3-16,-18 0 1 0,-6 0 0 15,-5 0 4 1,1 0-4-16,-8 0 0 0,5 0 0 15,-4 0 0-15,6-2 1 16,0-1 0-16,7 1 0 16,0 2-1-16,2 0 1 15,7-3-1-15,-2 1 0 16,-6 0 0-16,-5 0-4 16,-8-1 4-16,4 0 1 15,3-1 2-15,7 2-3 16,11 0 0-16,11 2 0 15,5-2 6-15,7 2-6 0,2 0 0 16,-7 0 0 0,4-2 0-16,-8 2 0 0,0-2-1 15,-12-1 2-15,1 2-1 16,-5-3 2-16,4 2 0 16,-2-3-2-16,10 3 0 15,1 2-1-15,5 0 1 16,-1 0 0-16,8 0-1 15,-5 0 2-15,3 0-2 16,-8 0 0-16,-1 0 0 16,-10 0 1-16,-4 0 0 15,-4 0 0-15,-3 0 0 16,5 0 0-16,0 0 1 16,2 0-1-16,2 0 0 15,2 0 0-15,3 2 0 0,0-2-1 16,6 0 1-16,-1 0 6 15,1 0-6-15,-5 0-3 16,6 0 3-16,-1 0 0 16,1 0-2-16,-3 0 1 15,-7 0-8-15,-1 0-14 16,6 0-6-16,-3-3-11 16,3-3-7-16,-4 1-27 15,4-2-49-15,-5 2-32 16,12-3-193-16</inkml:trace>
  <inkml:trace contextRef="#ctx0" brushRef="#br1" timeOffset="198268.14">16150 10793 659 0,'0'0'102'16,"0"0"-70"-16,0 0 12 0,0 0 41 16,0 0-40-16,0 0-14 15,0 0-9-15,2 58-3 16,0-5 13-16,-2 10-2 16,0 7 1-16,0 3-16 15,-6-3 1-15,-15 1-8 16,4-8-3-16,-3-8 0 15,-1-5-2-15,6-5 1 16,1-12-4-16,3-7 2 16,7-9-2-16,0-11-9 15,2-2-36-15,-6-4-59 16,-3 0-69-16,-6-10 47 0,-8-16-154 16</inkml:trace>
  <inkml:trace contextRef="#ctx0" brushRef="#br1" timeOffset="198517.51">15708 11330 562 0,'0'0'128'16,"0"0"-91"-16,0 0 37 15,0 0 2-15,0 0-23 16,0 0 7-16,72 49-20 15,-41-23-13-15,-2-4-10 0,-4-1-13 16,-8-5-4 0,-1 0 0-16,-1-4-3 0,1 0-34 15,2-2-27-15,2-1-29 16,3-3-13-16,-2-6-106 16,8 0-125-16</inkml:trace>
  <inkml:trace contextRef="#ctx0" brushRef="#br1" timeOffset="198766.87">16210 11414 277 0,'0'0'252'0,"0"0"-166"16,0 0 10-16,0 0 4 16,0 0 0-16,0 0-29 0,2-10-19 15,-2 10-16-15,0 0-21 16,0 0-2-16,-11 15-9 15,-11 16-3-15,-9 7 3 16,-5 4 0-16,3-6-4 16,4-4-4-16,2-4 2 15,2-2-14-15,3-2-46 16,0-2-62-16,4-6-102 16,2-5-309-16</inkml:trace>
  <inkml:trace contextRef="#ctx0" brushRef="#br1" timeOffset="201081.27">15131 12189 549 0,'0'0'126'0,"0"0"-79"16,0 0 28-16,0 0 11 0,0 0-24 15,0 0-20-15,0 11-13 16,20-11-8-16,5 0 1 15,8-9-3-15,-2-9-8 16,-2-1-1-16,5-4 0 16,-10 2 3-16,3-2 3 15,-4 4-4-15,-8 2 6 16,-2 5-8-16,-8 4-1 16,-1 4-5-16,1 2-4 15,-5 2-2-15,0 0 1 16,0 0-9-16,0 0 3 15,0 14-2-15,0 13 9 16,0 7-1-16,0-1 3 16,0 0-3-16,0-8 1 0,0-2 0 15,0-9 1-15,0-7-1 16,0 0 0-16,0-5-2 16,0-2-5-16,0 0 2 15,0 0 5-15,2 0 2 16,16-9-2-16,8-18 0 15,5-9-1-15,-2 0-4 16,-2 0 3-16,-9 5 2 16,-3 9 1-16,-3 9 0 15,-10 2 1-15,-2 7 0 16,0 2-1-16,0 0 2 0,0 2-3 16,0 0-2-16,0 0-2 15,0 14-3-15,0 18 7 16,0 7 2-16,0 1 0 15,0 0 6-15,0-2-8 16,0-4-4-16,13-6 4 16,1-6 1-16,6-6 1 15,-9-6 2-15,0-4-3 16,1-3 3-16,-1-3 0 16,4 0 2-16,3-17-2 15,7-10-1-15,-6-4 0 0,-5-7 0 16,-1-2-3-1,-1 2 2-15,-8 4-2 16,-4 11-3-16,0 7-1 0,0 9-3 16,0 0-8-1,0 3 15-15,0 4 1 0,-4 0-1 16,4 0-3-16,-2 0 0 16,2 0-1-16,-6 0 2 15,4 16-1-15,2 2-8 16,0 3 10-16,0 2 1 15,12 2 1-15,5-1-1 16,10 0 0-16,-2-2 0 16,-5-3-2-16,0-6 2 15,-11-3-13-15,-7-4 2 16,3-3-4-16,-5 0 8 16,0-1 0-16,-5 0-5 0,-13 2 2 15,-1-1 10-15,-4-3 6 16,7 0-6-16,10 0 4 15,-3 0-10-15,7 0 12 16,0 0-10-16,2 0 9 16,0 0-10-16,0 0-2 15,0-3 5-15,13-7-1 16,11-6 2-16,12 2 0 16,-1-1-3-16,6-4 8 15,-5 3-7-15,-1-2 4 16,-6 2-1-16,-4 0 0 15,-8-1 1-15,-7 1 9 0,-6 3-6 16,-2-2-4 0,-2 4-3-16,0-1 0 0,0 3-3 15,-14 6 5-15,1 0-3 16,-1 3 6-16,4 0-7 16,-3 6 5-16,1 12-5 15,3 3 4-15,7 2-2 16,2 8 3-16,0-1 1 15,0-1 1-15,9 2 4 16,7-7-6-16,1-6 3 16,6-4-1-16,-1-5 4 15,5-6-2-15,-1-3 6 0,1 0-2 16,2-6 1 0,-2-14-3-16,-5-2-6 0,1-6 2 15,-10-4 5-15,-7-2-7 16,-4-1 3-16,-2 5-6 15,0 9 0-15,0 7 0 16,0 7-3-16,0 5 0 16,-4 2 3-16,-7 0 0 15,3 0 3-15,-4 4 0 16,1 8-10-16,9 0 9 16,0 4 0-16,2-2-1 15,0-1 3-15,0 0-1 16,4 0 1-16,9-1 0 15,3-2 2-15,-3 0-3 0,3-5 3 16,-7 4-2-16,-5-3-2 16,-2-3 1-16,0 4 0 15,-2-1 0-15,6 4 0 16,-6 2 0-16,0 2-1 16,0 4 1-16,0-1 3 15,0-2-2-15,0-1-1 16,0-2 6-16,-6-2-6 15,6-3-4-15,0-7 4 16,0 0 1-16,0 0 0 16,0 0 0-16,6 0 8 15,13 0 3-15,10-21-7 16,0-4 11-16,0-7-8 0,0-3-1 16,0-5 1-16,-2-3-4 15,-4 3-4-15,-8 8 0 16,-9 6 3-16,2 6-3 15,-8 8 0-15,0 4 0 16,0 4-9-16,0 2 8 16,0 2 0-16,-10 0-4 15,-1 0 2-15,3 0 0 16,-6 11-1-16,5 6-1 16,5 5 3-16,2 0 2 15,2 5 2-15,0-4-2 16,0-1 0-16,0-1 0 15,8-3 2-15,5-3-2 16,-1 0 0-16,-1-1 2 0,-3-5-2 16,4 2 0-16,-5-2 1 15,-5-3-1-15,-2 1-1 16,0-3 0-16,0 0-2 16,0 1 1-16,-7 4 0 15,-1-3 1-15,-13-2-1 16,5 0 2-16,-1-2 2 15,1-2-1-15,3 0 0 16,1 0-1-16,12 0 1 16,0 0 6-16,0 0-7 15,0 0-2-15,0 0-4 16,0 0 5-16,16 0 0 16,9 0 2-16,2 0-1 0,4 0 0 15,0-4 0-15,5-5 6 16,-3 0-4-16,-2-3-2 15,0-5 2-15,-4 2-1 16,0-5 5-16,-12 0 1 16,-1-1-4-16,-5 2 6 15,-7 1 1-15,0 2-2 16,-2 4-7-16,0 5 4 16,0 3-5-16,0 3-8 15,0 1 5-15,0 0-7 16,0 0-23-16,0 0-29 15,0 12-43-15,-11 3-53 16,9 2-170-16</inkml:trace>
  <inkml:trace contextRef="#ctx0" brushRef="#br1" timeOffset="201256.53">17195 12254 512 0,'0'0'399'16,"0"0"-308"-16,0 0 5 16,0 0-43-16,0 0-42 15,0 0-11-15,0 10-17 16,-2-10-141-16,-18 0-487 0</inkml:trace>
  <inkml:trace contextRef="#ctx0" brushRef="#br1" timeOffset="-189636.1">19286 9501 61 0,'0'0'100'0,"0"0"-79"0,0 0 5 15,0 0-6 1,0 0 32-16,0 0-13 0,0 0-22 15,-13-27-4-15,13 27-7 16,-4 0-6-16,-17 0-11 16,1 2 6-16,-9 8-80 15,3 5-130-15</inkml:trace>
  <inkml:trace contextRef="#ctx0" brushRef="#br1" timeOffset="-186603.38">19084 9619 395 0,'0'0'110'15,"0"0"-40"-15,0 0-10 16,0 0-14-16,0 0-19 16,0 0 5-16,0 0-9 15,0 0 14-15,0 0-11 0,0 0-9 16,4 0 3-1,0 0-10-15,9 0 15 0,3 0-3 16,9 0 4-16,0-6-2 16,6-4-4-16,0 0-14 15,7 0 11-15,-5 0-8 16,3 1 1-16,-7 2-10 16,-11 2 8-16,-5 2 2 15,-9 3-9-15,-2 0 3 16,3 0-1-16,-5 0-3 15,5 0 0-15,-1 0-3 16,7 0 8-16,3 3-6 0,1 9 2 16,-1-3-1-1,-1 3 0-15,2-4 0 16,-1 2 2-16,1-3 1 0,-1-2-3 16,-3-1 0-16,-2-1 3 15,-2-1 0-15,-5 1-2 16,2-3 2-16,3 0 4 15,1 0 2-15,11 0 2 16,-1 0 1-16,-1 0-8 16,1 0-1-16,5 0-1 15,-6 0 0-15,1 0-1 16,2 0-1-16,-6 0 0 16,-1 0 0-16,-4 0 1 0,0 0-1 15,-3 0 0 1,3 0 0-16,-4 0-1 0,4 0 2 15,0 0-1-15,-1 0 1 16,4 0-1-16,1 0 0 16,3 2 0-16,-3 0 2 15,3 0-1-15,-3-2 1 16,3 0 0-16,1 0 1 16,4 0 2-16,-4 0 0 15,-3 0 1-15,-1 0-3 16,1 0 0-16,-10 0-1 15,7 0-2-15,-7 0 1 0,6 0 0 16,-4 0-1-16,5 0 1 16,3 0-1-16,-3 0 0 15,-3 0 0-15,6 0 0 16,-3 0 0-16,5 0 2 16,-1 0-2-16,-1 0 1 15,1 0-1-15,1 0 2 16,6 0-1-16,-6 0-1 15,4 0-1-15,0 0 1 16,-2 0 0-16,-1 0 0 16,4 0-1-16,-5 3 1 15,-5-3-1-15,-3 3 1 16,4-1 0-16,3-2 3 16,3 0-3-16,5 0 2 15,1 0-2-15,-4 0-1 16,7 0 1-16,-10 0 0 0,1 0 0 15,-5 0 0-15,-1 0 1 16,-1 0-1-16,-5 0 0 16,4 0-1-16,-4 0 1 15,5 0-4-15,1 0 4 16,3 0-3-16,8 0 3 16,-3 0 0-16,-1 0 0 15,4 2 4-15,4 0-7 16,-7-2 6-16,4 0 0 15,1 0-3-15,-7 0 0 16,-1-9 3-16,-1 0 0 16,-3 1 1-16,-1 2 6 0,-6 0 5 15,3 2 5 1,3 0-17-16,-8 2 1 0,7 0 0 16,0 2-4-16,-2-2 0 15,6 2-1-15,-1 0-1 16,6 0 2-16,-2 0 2 15,-5 0-2-15,3 0 0 16,-7 0 0-16,-3 0 3 16,6 0 7-16,1 0-9 15,-7 0 9-15,6-3-8 16,1-4 9-16,3-3 0 16,9 1 2-16,-8-3-13 0,1 4 6 15,-3 3-6-15,4-2-3 16,-11 4 3-16,3 1 0 15,-6 0 0-15,4 0 0 16,-9 2 0-16,4-3 0 16,1 3-2-16,-1 0 1 15,8 0-2-15,3 0 3 16,5 0-2-16,5 9 2 16,-6-1 1-16,6-2-1 15,-7 2-4-15,5-2 4 16,-8 1 4-16,3-2-4 15,-3-3 1-15,-1 2 0 16,-1-1 0-16,5-3 0 16,4 0-1-16,3 0 1 15,-1 0-1-15,10 0 0 0,-1 0 2 16,0 0-2-16,5 0 1 16,-9 0-1-16,-2 0-1 15,-7 0 1-15,-7 0 0 16,-1 0 0-16,-10 0 0 15,5 0 0-15,-3 0-1 16,8 0 1-16,1 3 0 16,5 1 1-16,-1-2-1 15,10 1 1-15,0 0-1 16,4-1 0-16,9 0 1 16,-5 0 1-16,2 0-2 15,-8-2 0-15,-10 0-3 0,2 2 3 16,-8-2 0-16,-6 0 1 15,2 0 0-15,-5 0 0 16,0 2-1-16,8 3-1 16,3-5-1-16,1 5 2 15,8-1-1-15,1-1 1 16,-3 4 0-16,7-5 0 16,0 0 1-16,-2-2 0 15,0 0 0-15,-3 0 0 16,-4 0 1-16,-2 0 3 15,0 0-5-15,-12 0-1 16,-1 0 1-16,2-2 0 16,-7 0-1-16,4 2 1 0,7-2 0 15,-7-1 0 1,10 1 1-16,1-1 0 0,8-1-1 16,-1-1 0-16,3 2 0 15,0 1 0-15,1 0 0 16,-4 0 0-16,3 2-1 15,-7 0 1-15,2 0 0 16,-2 0 3-16,-3 0-4 16,1 0 1-16,-5 0-1 15,3 0 0-15,-6 0 1 16,1 0 1-16,3 0 0 16,-6 0 0-16,3 0 3 0,5 0-2 15,-3 0-2-15,7-2 3 16,10-4-3-16,8-2 3 15,0 4-6-15,-5 1 3 16,-6 3-1-16,-12 0 1 16,-7 0-1-16,2 0 1 15,-4 0-1-15,-4 0-1 16,6 0 2-16,1 0 1 16,9 0 0-16,-1 0-2 15,10 3-2-15,6 3 3 16,7 0 6-16,-3-4-6 15,6 0 4-15,-1-2-2 16,2 0-2-16,1 0 2 16,3 0-1-16,-10 0-1 0,-8-2 0 15,-5 0 0-15,-11 2 1 16,-8-3-1-16,0 3-1 16,3 0 0-16,-5 0-1 15,2 0-3-15,6 0 2 16,3 0 1-16,-2 9 2 15,0-1-1-15,7 2 1 16,0 0 0-16,0-1 1 16,6-4 1-16,3-1-2 15,4 2 5-15,2-6-5 16,10 0 2-16,8 0 0 16,0 0-2-16,1 0 3 15,-4 0-5-15,-5 0 2 0,-7-4-2 16,-16 2 2-16,-7 0 0 15,-4 0 1-15,-6 2-1 16,-1 0 0-16,-2 0 0 16,0 0-1-16,4 0 1 15,3 0-6-15,4 0 5 16,0 0-2-16,7 0 3 16,0 4 0-16,-3 2 0 15,3-1 2-15,5-4-4 16,-4 1 4-16,6 0-1 15,6-2-1-15,10 0 0 16,-1 0 0-16,-7 0 4 0,-4 0-4 16,-2 0 1-1,-8 0 0-15,4 0-1 0,2-2 0 16,-7-1 0-16,-5-2 1 16,3 1 0-16,-3 2-1 15,2 0-1-15,-1 0 1 16,3 0 0-16,-1-1 0 15,-5 3-1-15,3 0 2 16,-10 0-1-16,-2-3 0 16,3 1 1-16,-5 2-1 15,0 0 0-15,2 0 0 16,-2 0 0-16,2 0-1 16,2-2 1-16,6 2 0 0,1 0-1 15,-7 0 1 1,6-2 2-16,-6 2 2 0,-4-3-3 15,0 3-1-15,0 0 2 16,0 0-8-16,0 0 4 16,0 0-5-16,0 0-40 15,-23 0-59-15,-26 0-20 16,-20 5-102-16,-14 2-281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4:13:49.0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definitions>
  <inkml:trace contextRef="#ctx0" brushRef="#br0">14480 4957 168 0,'0'0'281'0,"0"0"-229"16,0 0 19-16,0 0-15 15,0 0-18-15,0 0 4 16,0 0-1-16,13 4-1 16,-8-4 6-16,4 0-4 15,-5 0-2-15,7 0 0 16,-1 0-25-16,3-14 5 16,3-8 9-16,-1-4-8 15,3-10-5-15,-3-4-8 16,-1-1-2-16,-3 2-3 0,-7 10 2 15,-4 6-2-15,0 8-3 16,0 7 0-16,0 6 3 16,0 2-4-16,0 0 1 15,0 0-13-15,0 0 11 16,0 2-9-16,0 21 2 16,7 3 9-16,9 9 1 15,2 1-1-15,-3-1-9 16,3-8 7-16,0-5-25 15,0-8-1-15,-5-8-11 16,3-6-2-16,1 0-9 16,1-6-55-16,5-22-78 15,-6-7-136-15</inkml:trace>
  <inkml:trace contextRef="#ctx0" brushRef="#br0" timeOffset="312.45">14596 4354 549 0,'0'0'122'16,"0"0"-87"-16,0 0-14 15,0 0 0-15,0 0-17 0,0 0 1 16,9 37 13-16,7-30-12 15,1-7-1-15,-5 0-2 16,1 0 5-16,0 0 14 16,-6-15 2-16,2 0-3 15,-9 2-4-15,0 5-7 16,0 3 0-16,0 0-10 16,-4 5-20-16,-8 0-25 15,-1 10-61-15,0 17-66 16,1 4-238-16</inkml:trace>
  <inkml:trace contextRef="#ctx0" brushRef="#br0" timeOffset="1185.74">15160 4613 440 0,'0'0'120'0,"0"0"-69"16,0 0 5-16,0 0-23 15,0 0 9-15,0 0 5 16,-5-53-3-16,1 41-30 16,-5 2 7-16,-2 1 16 15,-2 1-3-15,-8 3-26 16,4 5 19-16,-10 0-16 0,0 1-11 15,-2 21 0-15,7 6-1 16,-2 5-8-16,8-1 6 16,5 2-3-16,9-2 0 15,2-1 5-15,0-6-13 16,4-4-7-16,21-8-4 16,1-5 16-16,1-8-1 15,4 0 8-15,-4-5-4 16,0-18 6-16,-3-3 5 15,1-6 8-15,-8 0-12 16,-3-6 19-16,-3-2 7 16,-11-3 8-16,0-7-14 15,0-1 0-15,0-5-9 0,-2 5-4 16,-9 9-8 0,-1 8 4-16,4 8 0 0,-1 8-3 15,5 7-2-15,1 10-1 16,3 1 0-16,0 0-31 15,0 0 25-15,0 9 1 16,0 22 1-16,0 11 6 16,0 8 4-16,0 8-4 15,16 1 3-15,-1-4-3 16,1-2 1-16,2-9-1 16,6-10 1-16,-2-8 0 15,5-8-1-15,2-8 0 0,0-6-3 16,11-4 2-1,1 0 0-15,-3-4 1 0,-3-16 6 16,-2-7 0-16,-1-2-3 16,-10-3 5-16,-5 0-7 15,-5 2 7-15,-5 0-6 16,-7 4-1-16,0-1 12 16,-11 9-13-16,-5 6-3 15,1 9 3-15,3 3 3 16,1 0-3-16,-3 14-4 15,10 10-3-15,2 7 7 16,2 4-6-16,0 1-2 16,18 2 4-16,7-2-2 15,4-4-4-15,2-6-14 16,2-6-26-16,7-10 4 0,0-10-5 16,1 0-10-16,1-12-30 15,3-18-83-15,-3-5-79 16</inkml:trace>
  <inkml:trace contextRef="#ctx0" brushRef="#br0" timeOffset="1666.44">16029 4481 456 0,'0'0'167'0,"0"0"-63"16,0 0-11-16,0 0-47 15,0 0-4-15,0 0-7 16,-15-28-4-16,8 16-14 0,-4 3 0 15,-2 0 5-15,-1 3-12 16,-1 6-9-16,-3 0-1 16,-5 3-3-16,6 16 2 15,-3 9-2-15,1 4-4 16,11 5-22-16,1-3 3 16,7-3 6-16,0-2-7 15,0-5 13-15,13-7 3 16,8-8 2-16,-5-5 0 15,1-4 7-15,1 0-8 16,6-13 10-16,-6-12 8 16,7-5-7-16,-8 0 2 15,-3-1 15-15,-10 4 8 0,3 1-5 16,-7 5 10 0,0 10-13-16,0 7 6 0,0 4-2 15,0 0-13-15,0 0-9 16,0 4 0-16,0 18-10 15,0 6 7-15,0 7-5 16,2-4-14-16,12-1-9 16,1-6 8-16,3-5-5 15,3-4-5-15,-2-9 1 16,4-6-25-16,-5 0-17 16,-7 0-115-16,-7-9-278 15</inkml:trace>
  <inkml:trace contextRef="#ctx0" brushRef="#br0" timeOffset="2283.35">14997 5203 646 0,'0'0'114'16,"0"0"-34"-16,0 0-3 15,0 0-41-15,0 0-10 16,0 0 15-16,-13 0-30 16,13 0-8-16,0 0 6 15,0 0 1-15,0 0 3 16,0 0-5-16,0 0-2 0,0 0 1 15,0 0-1-15,0 0-2 16,0 0 2-16,0 0-2 16,0 0 1-16,0-4-4 15,24-6-1-15,17-4 14 16,15-6-7-16,15-6-3 16,14-4-2-16,8-2 0 15,7-1 0-15,-2 6-2 16,-11 1-4-16,-20 6 2 15,-22 8-4-15,-18 4-21 16,-21 8-5-16,-4 0-3 16,-2 0 22-16,0 0-11 15,-8 0 7-15,-19 9-55 16,-13 6-31-16,-1-1-90 16,6 0-159-16</inkml:trace>
  <inkml:trace contextRef="#ctx0" brushRef="#br0" timeOffset="2715.99">14875 5271 559 0,'0'0'116'0,"0"0"-45"16,0 0-6-16,0 0-29 15,0 0-1-15,0 0 30 16,-7 7-22-16,30-7-18 16,17 0 12-16,20-4-8 15,17-25-12-15,22-10 3 16,12-8-18-16,7 1 9 15,-4 0-9-15,-7 6 3 16,-25 8-4-16,-19 12 3 16,-30 7-3-16,-17 10 4 15,-14 1 1-15,-2 2 22 16,0 0 14-16,0 0-11 0,0 0-4 16,0 0-10-16,0 0-6 15,0 0-5-15,0 0-6 16,0 0-4-16,0 0-27 15,0 0-46-15,0 0-44 16,0 0-141-16</inkml:trace>
  <inkml:trace contextRef="#ctx0" brushRef="#br0" timeOffset="5060.42">16326 4388 424 0,'0'0'123'0,"0"0"-75"15,0 0 17-15,0 0 8 0,0 0-4 16,0 0 1 0,0 0 1-16,-72-2-30 0,70 2-11 15,0 0-5-15,2 0 1 16,-2 0-5-16,2 0 4 15,0 0-15-15,0 0 4 16,0-3 4-16,0-1-5 16,0-4-13-16,0-16 0 15,6-18 0-15,17-22 23 16,12-17-14-16,6-6 2 16,1-6-6-16,3 2 2 15,-1 7-3-15,6 10 1 16,-15 20-4-16,-6 22-1 0,-12 16 4 15,-5 11-3-15,-12 5-1 16,7 0 0-16,-7 0 0 16,4 0-9-16,-2 0 8 15,-2 0-20-15,2 0-3 16,0 0-2-16,-2 0-9 16,0 5-1-16,0 7-36 15,-4 0-46-15,0-10-47 16,4-2-180-16</inkml:trace>
  <inkml:trace contextRef="#ctx0" brushRef="#br0" timeOffset="6118.98">16854 3090 567 0,'0'0'83'16,"0"0"-14"-16,0 0 13 16,0 0-41-16,0 0-15 15,0 0-6-15,0 0 2 16,0 0-22-16,0 2 0 15,0 22-14-15,12 16 14 16,5 14 1-16,-1 6 2 16,-3-4-6-16,1-5-6 15,-10-14-32-15,5-10-52 16,-7-13 20-16,0-13 7 16,-2-1 10-16,0 0 2 15,0-21-36-15,-8-7 7 16,-15-5 83-16,3 0 14 0,-8-7 35 15,-1-3-15 1,2-1-1-16,2 4 1 0,11 2-1 16,3 2 3-16,9 2-14 15,2 0-2-15,0-1-5 16,9 3 1-16,9 1 13 16,5 2-14-16,-2 5 5 15,6 6-6-15,-7 6 1 16,3 3-2-16,-8 9-13 15,1 0-13-15,-3 0 1 16,1 15 12-16,1 16 6 16,-6 7 0-16,-7 3-4 15,-2 4 1-15,0-2-2 16,-2-2-1-16,-11-10 0 0,-8-4-1 16,11-10 2-16,-9-6-2 15,9-5-1-15,-1-3 2 16,-1-3-2-16,3 0 0 15,5 0-4-15,0 0-17 16,2 0 21-16,2 0-2 16,0 0 3-16,0 0 1 15,4 0 0-15,13 0 3 16,10 0 0-16,2 0 1 16,0 9 7-16,2 3 8 15,3 2-4-15,-3 0-2 16,-4-2 2-16,-7-4-7 15,-7-2-8-15,-4-4-1 0,-2-2 1 16,-3 0-21-16,5 0-70 16,3-16-47-16,-6-10-141 15</inkml:trace>
  <inkml:trace contextRef="#ctx0" brushRef="#br0" timeOffset="7789.44">17215 3142 427 0,'0'0'31'0,"0"0"-10"0,0 0 15 16,0 0-3-16,0 0 7 16,0 0-6-16,23 12 2 15,-19-12-22-15,-2 0-2 16,-2-2 18-16,0-8 20 15,0 0-14-15,0-4-22 16,0-3 2-16,0 4 1 16,-4-1-8-16,-10 4 1 15,3 3-7-15,7 5-3 16,0 2 0-16,-1 0-1 16,5 0 2-16,0 0-1 15,0 2 0-15,0 17-1 16,0 3-3-16,0 2 0 0,9 0 4 15,6 1 0 1,5-5 0-16,1-5 0 0,-2-4-1 16,2-11-1-16,-1 0-3 15,-5 0-2-15,3-19-4 16,3-15 11-16,-4-6 13 16,-1-6-6-16,-3 2 5 15,-13 2-9-15,0 3 8 16,0 9 2-16,0 7-5 15,-13 6 3-15,-3 9 1 16,3 2-12-16,-1 6-2 16,1 0-2-16,7 0-11 15,-4 0 1-15,8 14-13 16,2 3 15-16,0 2 4 0,0 0 5 16,6-1 2-16,17-2-2 15,-3 1 3-15,7-2 1 16,7-3 0-16,-5-3 1 15,2 1-1-15,-2-2 1 16,-8 1 0-16,-2-4 0 16,-9 4-2-16,-2 1-3 15,-8 4 3-15,0 4 2 16,0 4 8-16,-16 0-4 16,-5-3-5-16,4-5 3 15,1-1-1-15,5-9-3 16,7-4-3-16,2 0-8 15,2 0 2-15,0-4-32 0,0-14 19 16,15-8 22 0,12-6 8-16,6 0-6 0,10-3 10 15,-1 3 9-15,-9 5-12 16,-4-2 1-16,-4 8 0 16,-10-2 0-16,-3 3 0 15,-10 6 4-15,-2-2 7 16,0 2 10-16,-16 0-20 15,1 2-11-15,-3 6 2 16,5 4-2-16,-1 2 0 16,3 0 2-16,0 0-4 15,7 17 2-15,1 6-5 16,3 7-4-16,0 5 6 0,18 0 2 16,11-3-6-16,0-6-11 15,4-6-12-15,7-8 2 16,3-12-39-16,-1 0-4 15,10-23 27-15,-6-13-26 16,-1-9-30-16,-5-1 21 16,-11 4 27-16,-11 9 50 15,-7 6 2-15,-11 8 56 16,0 8 44-16,0 1 7 16,-4 2-7-16,-15 2-25 15,9 0-21-15,-13 1-9 16,10 5-1-16,-5 0-14 0,3 0-20 15,-1 0-4 1,1 19-5-16,1 3-2 0,5 8-1 16,3 3 2-16,1 4 0 15,5 1-1-15,0-2-4 16,7-5-2-16,10-9 5 16,1-8-12-16,3-6 11 15,-4-8-2-15,-1 0-5 16,-3-7 9-16,3-15 1 15,-3-7 11-15,-1-3 3 16,-8-1-5-16,-4 1-9 16,0 4 10-16,0 6 2 15,0 8-4-15,0 8-2 16,0 6-4-16,0 0-2 0,0 0-26 16,0 0 18-16,0 2-18 15,0 18 1-15,0 9 22 16,15 2-8-16,-1 0 1 15,8-3 1-15,-2-9-1 16,0-7 10-16,0-6 0 16,-2-6 0-16,-5 0-7 15,3-9 7-15,1-22 11 16,4-3-8-16,-7-8 16 16,-10-2-5-16,-4 2-3 15,0 1-10-15,0 14 8 16,-14 8-3-16,1 9-6 15,-3 10-7-15,3 0 6 0,-1 0-23 16,1 7-28 0,9 5 2-16,-3-2 22 0,7-2 22 15,0-2-5-15,0 0 3 16,0-2 8-16,9 1 0 16,4 0 2-16,-1 0-1 15,3 4 0-15,-1-1 1 16,1 2 8-16,1 4-2 15,-1 2-6-15,8 0-1 16,-5 3 1-16,-1-2-2 16,-1 3 0-16,-1-1 4 15,-1-1-1-15,-3-3-6 0,0-5-1 16,-7 0-2-16,-4-2-61 16,3-5-106-16,4-3-60 15</inkml:trace>
  <inkml:trace contextRef="#ctx0" brushRef="#br0" timeOffset="8516.51">18682 2673 546 0,'0'0'169'0,"0"0"-143"16,0 0 42-16,0 0-13 0,0 0-20 15,0 0 3 1,-71-13-11-16,62 13-19 0,-3 8-8 16,6 13-1-16,-7 7 0 15,9 7 1-15,-4 6-2 16,8 3 4-16,0 2-3 16,0-2 1-16,14-6-5 15,3-6 2-15,18-11-2 16,-4-9-8-16,4-10-13 15,7-2-8-15,-2-11 13 16,-1-18 18-16,-4-14-20 16,-6-6-15-16,0-9 17 15,-6-3-8-15,-10-5-7 16,-9-1 33-16,-4 7-3 0,0 6 6 16,0 14 9-16,-11 8 0 15,2 14 11-15,-2 9-5 16,0 4 6-16,4 5-2 15,-2 0-10-15,7 0 0 16,-5 0 5-16,5 20-2 16,0 6 1-16,2 11-1 15,0 9 2-15,0 4 8 16,17 1-4-16,2 0 0 16,-1-7-2-16,-3-6-3 15,1-6-6-15,-3-8-2 16,-2-8-5-16,-7-8-1 15,1-6-1-15,2-2-2 0,4 0-8 16,0-12 12-16,11-9 5 16,-6-2-5-16,-1 7 0 15,-1 4-10-15,-3 10 1 16,-7 2-8-16,8 0 4 16,3 0-1-16,3 18 14 15,9 6 0-15,0-1 5 16,2-8-3-16,-10-3 0 15,4-8 0-15,-8-4-2 16,-1 0 0-16,-5 0 0 16,-1-6-9-16,4-11 5 15,-8-6-51-15,-4-6-99 0,0 3-308 16</inkml:trace>
  <inkml:trace contextRef="#ctx0" brushRef="#br0" timeOffset="9552.03">16502 4441 138 0,'0'0'211'0,"0"0"-152"15,0 0 9-15,0 0 3 0,0 0 7 16,-111 0-13-16,100 2-7 16,-1 3-8-16,8-4-4 15,-5 1 12-15,5 3-10 16,-4-3-7-16,4-2-4 15,4 1-13-15,0-1 4 16,0 0-13-16,0 0-8 16,0 0-7-16,0 0-7 15,29 0 7-15,18-1 3 16,20-18 2-16,16-3-4 16,8-4 6-16,3-4 3 15,-5 4-9-15,-16 4-1 16,-13 2 0-16,-17 8 4 15,-17 6-3-15,-14 4 0 16,-12 2-1-16,0 0 8 0,0 0-2 16,0 0-6-16,0 0-2 15,0 0-2-15,0 0-17 16,0 0-20-16,0 6-18 16,0 14-39-16,0 6-14 15,0-4-180-15</inkml:trace>
  <inkml:trace contextRef="#ctx0" brushRef="#br0" timeOffset="11233.49">17641 3982 311 0,'0'0'109'15,"0"0"-64"-15,0 0 38 16,0 0-4-16,0 0-31 16,0 0-4-16,12 0-7 0,-10-2-18 15,0-4 0 1,-2 2 11-16,0-4-15 0,0-8 1 16,0-2 6-16,-4-4-13 15,-17 4 2-15,3 4-11 16,1 10-5-16,-1 4 5 15,-5 0 0-15,-1 22-2 16,4 12-10-16,-3 0-3 16,8 2 0-16,10 0-7 15,5-6 0-15,0-1 5 16,10-6 10-16,12 2 4 16,9-5 3-16,7-2-1 15,0-4 1-15,-3-2-1 16,-4 0 3-16,-4-1-1 15,-4 1 0-15,-10-1-1 16,-9 1-6-16,-4 4 6 0,0 3 4 16,-13 1 6-16,-14-1 0 15,-4 0-5-15,-2-6-5 16,-3-5 3-16,5-8 0 16,4 0-2-16,9 0-2 15,5-7-5-15,9-6-2 16,4 0 8-16,0 1-9 15,0 1 8-15,6 5 1 16,7 2 0-16,3 2 0 16,1 0 0-16,8-2 0 15,4 2 0-15,7-1 2 0,0-9-1 16,4 3-1-16,-5-7 1 16,3 0-2-16,-11 2-5 15,-7-2 6-15,1 2-2 16,-15 0 2-16,3-3 4 15,-5 2 0-15,-4-4-4 16,0 2 8-16,0-4-2 16,-4 6 6-16,-9 2-8 15,1 7-3-15,1 4-1 16,7 2 16-16,-6 0-11 16,6 0-5-16,2 0 0 15,-2 8-2-15,4 8 1 16,0 6-1-16,0 4-4 0,6-4 4 15,12 1 1 1,9-3-8-16,2-8 9 0,7-3-2 16,-3-4 2-16,0-5-4 15,1 0-6-15,-10 0 8 16,1-16 2-16,-2-4 2 16,-6-3 0-16,-5 1 1 15,-8-2-3-15,-4 2 9 16,0 2 1-16,0 3 2 15,0 3-2-15,-14 3-5 16,-1 2 1-16,-1 9-4 16,3 0 2-16,-1 0-4 0,5 0-7 15,5 17-5 1,4 5-1-16,0 1 7 0,0 3 0 16,9 0-9-16,11-1 13 15,5 0-2-15,2-7 1 16,1-4 3-16,4-6-4 15,-1-6-6-15,0-2-31 16,7-5-26-16,4-18-101 16,5-9-31-16</inkml:trace>
  <inkml:trace contextRef="#ctx0" brushRef="#br0" timeOffset="11819.34">18646 4000 570 0,'0'0'107'0,"0"0"-57"0,0 0 10 15,0 0-42-15,0 0-3 16,0 0 10-16,-19-8-13 16,7 4-6-16,-5 0-3 15,-4 2 10-15,1 2-1 16,-7 0-12-16,-2 0-2 15,1 17 1-15,10 2-3 16,-5 5 3-16,10 0-2 16,9-2-6-16,4 0-1 15,0-3 5-15,4-6-17 0,23-2 12 16,4-5-4 0,7-6 2-16,-5 0 3 0,5-6-8 15,-9-16-3-15,-4-6 20 16,-7-1 12-16,-3-3 5 15,-6-4 6-15,-6-3 2 16,-3-7-3-16,0-1-11 16,-16-10 2-16,-9 4-2 15,-2 2-6-15,6 11 0 16,0 15 11-16,7 10-7 16,8 9 6-16,4 6-15 15,-5 0 1-15,7 0-1 16,0 0 0-16,0 21-2 0,2 20 2 15,19 27 13 1,0 13 5-16,16 2-13 0,-6 0 4 16,2-14-5-16,3-13-1 15,-5-8 0-15,-2-16-3 16,-12-10 0-16,-1-12-1 16,-5-10-3-16,-1 0-10 15,-6-10-57-15,5-21 2 16,-5-10-68-16,-4-1-268 15</inkml:trace>
  <inkml:trace contextRef="#ctx0" brushRef="#br0" timeOffset="13866.34">16391 4756 353 0,'0'0'92'16,"0"0"-39"-16,0 0 23 15,0 0-11-15,0 0 5 16,0 0 19-16,0 0-35 15,-5 0 4-15,3 2-19 0,2 1 13 16,-2-3-16-16,2 2-4 16,0-2-18-16,0 1-10 15,0 3-4-15,0 3 0 16,29 2 0-16,15 3 4 16,23 1 1-16,11-3-4 15,18 2 11-15,0-1-9 16,-5 3-3-16,-10 1-3 15,-15-2 0-15,-10-2 3 16,-12-2 0-16,-10-2 0 16,-14-2 0-16,-6 0 6 15,-10-3-5-15,1-2-1 0,-3 2 0 16,-2-2 3-16,0 0-2 16,0 0 0-16,0 0 1 15,0 0-2-15,0 0 0 16,0 0-4-16,0 0-30 15,0 0-39-15,4 0-33 16,0-9-20-16,5-3-45 16,3-1-254-16</inkml:trace>
  <inkml:trace contextRef="#ctx0" brushRef="#br0" timeOffset="16450.14">17674 5008 358 0,'0'0'115'16,"0"0"-101"-16,0 0 17 15,0 0 21-15,0 0-18 16,0 0 13-16,48 29 9 0,-38-29-27 15,2 0-4-15,1 0 9 16,0-6-9-16,-1-8-2 16,-6-6 4-16,3-2-3 15,-7 0-10-15,-2-1 5 16,0 4-7-16,0 3-3 16,0 2 3-16,-13 4-9 15,-3 6-3-15,5 2-14 16,-2 2 14-16,4 0-2 15,-4 12-20-15,1 11-2 16,3 7-4-16,5 5 15 16,4 0-4-16,0 2 3 15,9-7 3-15,11-5 1 16,5-6 5-16,-3-9-2 0,4-7 6 16,3-3-2-16,-2 0-3 15,2-23-16-15,-2-9 22 16,0-3 15-16,-7-4-14 15,0 1 6-15,-13 2 14 16,0 6-10-16,-5 6 13 16,-2 7-11-16,0 12 5 15,0 5-2-15,0 0 9 16,0 0-24-16,0 0-2 16,2 13-1-16,9 13 2 15,5 8 4-15,1-3-4 16,8-5 1-16,-7-8-1 15,-7-8 0-15,-5-5 0 0,2-5 0 16,-6 0 0-16,0 0-6 16,0 0 6-16,7-17 4 15,-5-7-1-15,8-2 4 16,-6 1 4-16,1 4-8 16,-5 7-3-16,0 5-2 15,-2 5 0-15,0 4 2 16,2 0-24-16,5 0-10 15,2 11 17-15,4 10 17 16,12 9 2-16,-5-3 3 16,4-1-10-16,3-10 4 15,-2-8 1-15,-3-8-3 16,3 0 1-16,-6-19-5 0,6-14 7 16,2-8 14-16,-2-5-8 15,-8 1 6-15,-12-3 8 16,-5-3 4-16,0-2 2 15,-2-2-26-15,-18 3 5 16,-3 9-3-16,8 15-1 16,3 15 9-16,8 8-10 15,-7 5-12-15,-1 0 2 16,2 10-12-16,-1 16 9 16,1 18-2-16,10 7 1 15,0 9 14-15,25 6 0 16,2 0-1-16,2-1 1 0,0-10-4 15,0-11 2 1,-7-11 2-16,0-13 2 0,-8-15-2 16,-3-5-7-16,5 0 6 15,1-15-8-15,-1-15 9 16,1-6 7-16,-3-3 1 16,-1 6-8-16,-1 7 3 15,-3 8-2-15,-3 5 0 16,-6 12 3-16,0 1-4 15,0 0-4-15,0 0 0 16,9 7 4-16,-2 18 1 16,8 2 3-16,6 4-1 15,-2-5 0-15,4-4-2 16,-1-7-1-16,3-4 0 0,-6-11 0 16,6 0-4-16,-5-2-8 15,5-24 12-15,2-3 8 16,-3-5 1-16,-6 1-6 15,-3 3 3-15,-10-2 9 16,-5-1 1-16,0 3-5 16,-5 2 3-16,-12 6-8 15,-8 4 2-15,-2 7-8 16,8 4-7-16,-6 7 7 16,5 0 0-16,-3 8-2 15,8 17-20-15,1 9 3 16,10-1 1-16,4 4 7 15,0-3-2-15,6-2-2 0,19-8 12 16,-5-5 2-16,5-4 1 16,0-11-2-16,-8-4 2 15,1 0-3-15,-3-14 1 16,4-10 2-16,-9-5 7 16,-1 2 0-16,1-2 9 15,-8 5-5-15,0 4-1 16,-2 8-1-16,0 5-6 15,0 7-3-15,0 0 0 16,0 0-15-16,2 0-12 16,5 13 25-16,2 9 2 15,11 4 0-15,0-2 0 0,5 0 0 16,2-4 2-16,-8-6-2 16,-1-3 0-16,-7-10 0 15,-7-1 0-15,4 0-1 16,-6-1 1-16,11-20 2 15,-7-6 10-15,8-8-7 16,-3 3-2-16,-7 2-1 16,6 9 4-16,-10 7-3 15,2 7-2-15,-2 7-2 16,0 0-3-16,0 0-14 16,2 8 18-16,7 12 1 15,2 2 7-15,3 2-4 16,-6-4 0-16,3-3-2 0,1-7-2 15,-6-5 0-15,3-3 1 16,-5-2-1-16,8 0-3 16,-3-12 3-16,-1-13 17 15,8-4-7-15,3-5 0 16,-9 0-6-16,3 4 0 16,-1 6 0-16,-3 13-2 15,-5 6-4-15,-4 5 1 16,0 0-18-16,4 0 12 15,6 22 7-15,3 4 8 16,0 6-1-16,3 0-2 16,-3-3-4-16,3-6-1 0,-3-7 0 15,-1-6 0 1,-8-8-2-16,5-2-4 0,-3 0-29 16,10-9-28-16,7-18 18 15,0-5-68-15,12 3-79 16,-9 0-87-16</inkml:trace>
  <inkml:trace contextRef="#ctx0" brushRef="#br0" timeOffset="18268.82">19755 4548 522 0,'0'0'74'16,"0"0"24"-16,0 0-28 15,0 0-40-15,0 0 2 16,0 0 4-16,-56-23-10 15,56 23-16-15,-7 0-7 0,3 0-2 16,-6 14-2-16,4 11 2 16,-3 7-1-16,7 2 0 15,2 7 1-15,0-4-3 16,0 1 2-16,9-4-1 16,9-4-1-16,6-6 1 15,0-8 1-15,3-8-7 16,4-8 3-16,3 0-14 15,-3-8 11-15,0-16 7 16,0-7 9-16,-4 0-8 16,-2 1 8-16,-12 4-8 15,-8 2 2-15,-5 4 16 0,0 1-9 16,0 2-3-16,0 2-6 16,-7 6-1-16,-4 3-5 15,0 6-22-15,4 0 11 16,-2 0 4-16,5 24-23 15,-3 6 19-15,7 2-2 16,0 1 1-16,0 0 5 16,13-1 1-16,10 0 4 15,-3-8 7-15,6-6 3 16,3-6-3-16,-4-9-2 16,-3-3-5-16,5 0-10 15,-2-21 17-15,-4-5 0 0,2-3 16 16,-5 0-10-16,-5 1 0 15,-2 2 6-15,-4 6-6 16,-2 2 5-16,-3 6-5 16,-2 4 1-16,0 4-7 15,0 4 0-15,0 0-6 16,0 0 1-16,0 0 3 16,0 16 1-16,0 6-2 15,6 4 3-15,8 2 2 16,6-2 0-16,-4-3-1 15,-3-9 0-15,-5-9 3 16,0-3 0-16,-2-2-8 16,5-3 11-16,3-22 2 0,11-5-1 15,-8-4 1-15,-1 0-7 16,-1 7 3-16,-3 6-3 16,-8 8 4-16,-2 10-6 15,3 3-5-15,-3 0-17 16,0 6 22-16,9 18 4 15,-4 4-2-15,4 2 6 16,2 0-7-16,3-6 3 16,-3-4-2-16,-1-8 1 15,-8-8 1-15,0-4-1 16,3 0-3-16,-3-2 2 16,8-21 11-16,1-6 4 15,1-7-7-15,-8 0-9 16,5 0 7-16,-9 4-3 0,0 10-5 15,4 8-1-15,-4 10 0 16,-2 4-1-16,0 0-32 16,2 4 18-16,-2 13 14 15,11 9 4-15,-3 1-3 16,11 1 1-16,-1-4-4 16,1-2 4-16,4-6-3 15,-8-6 6-15,1-7-2 16,-3-3 0-16,-1 0-1 15,1-3 4-15,5-20 10 16,-3-8-9-16,3-3 2 16,-7 0-3-16,-7 2-3 15,-4 1 2-15,0 0-4 0,0 6 1 16,-4 11-8-16,-7 9 0 16,-5 5-29-16,1 0 25 15,-1 13 7-15,5 10-13 16,7 0-4-16,4 5 11 15,0 1-16-15,2-1 16 16,18-2 11-16,4-2 1 16,3-6 0-16,2-4 1 15,-2-3 9-15,2-11 7 16,-2 0-10-16,-7 0 1 16,4-5 8-16,-6-11 6 15,5-4-7-15,-8 0-3 16,-6-2-2-16,2-2 2 0,-2 0-13 15,-7-2 4 1,0 0-1-16,0 1-3 0,-2 8-9 16,0 5 1-16,0 7 4 15,0 5 0-15,0 0-15 16,0 0 18-16,0 5 1 16,0 19 0-16,10 6 0 15,1 3 0-15,3 0 0 16,-4-5 6-16,8-6-6 15,-11-10 0-15,4-3 0 16,-9-9 0-16,2 0 0 16,6 0 3-16,1-23 11 0,4-9-8 15,-1-10-6 1,1-3-1-16,-1 5-2 0,-8 9-2 16,3 12 1-16,-7 12-6 15,0 7 3-15,-2 0-2 16,8 2-23-16,-4 20 32 15,7 3 3-15,3 8-2 16,1-4 1-16,3 0-2 16,5-9-8-16,-4-6 8 15,-5-7 3-15,-1-4 2 16,1-3-5-16,-6 0 1 16,10-20 10-16,0-12 0 15,0-8 1-15,-1-9-4 16,-3-6 9-16,-3-8-8 15,-11-10-5-15,0-2-4 0,0 7 0 16,-4 3 3-16,-10 14 0 16,-1 16 0-16,-1 12-3 15,1 12 0-15,3 11 1 16,-1 0-2-16,6 23 1 16,5 14-5-16,2 15 4 15,0 9-2-15,25 7-5 16,6 6-11-16,-2-3 8 15,-1-4 10-15,-1-9 0 16,-2-14-18-16,2-9-36 16,-7-14-7-16,7-13-42 15,-3-8 8-15,-4 0-70 0,5-20 85 16,-8-10-10-16</inkml:trace>
  <inkml:trace contextRef="#ctx0" brushRef="#br0" timeOffset="18515.18">21321 4299 715 0,'0'0'40'0,"0"0"-28"16,0 0-12-16,0 0 26 0,157-54 2 15,-77 26-2 1,-4 0 2-16,-5 7-21 0,-22 6-3 16,-20 8-4-16,-18 7-13 15,-11 0-60-15,0 0-105 16,-2 4-444-16</inkml:trace>
  <inkml:trace contextRef="#ctx0" brushRef="#br0" timeOffset="19665.88">22182 4543 161 0,'0'0'413'15,"0"0"-362"-15,0 0-13 16,0 0 15-16,0 0-24 15,0 0-13-15,53 31-4 16,-37-31 1-16,4 0-11 16,0-2 1-16,-2-15 10 15,5-9-1-15,-6 1-2 16,-3 1-8-16,-10 2 4 16,-4 3-1-16,0 5 4 15,0 2 0-15,-4 8-9 16,-8 4-5-16,3 0 1 0,3 0 4 15,6 16-3-15,0 8-5 16,0 5-2-16,6 2 2 16,19-1-5-16,2 1 1 15,0-9 4-15,-6-6 7 16,0-8 1-16,-8-6-1 16,-4-2 0-16,2-5-6 15,5-21 7-15,-1-6 9 16,-4-2 1-16,1 2-4 15,-10-1-1-15,-2 9 17 16,2 5-16-16,-2 6-4 16,0 13-2-16,0 0 0 0,0 0-33 15,0 0 33 1,0 16-8-16,7 5 8 0,1 8 1 16,8-2 0-16,7 1 2 15,2-1-3-15,-6-9 0 16,-3-4 1-16,-3-10 6 15,-4-4 1-15,-6 0-4 16,8 0-3-16,-1-20 15 16,11-8 0-16,-6-4-12 15,1-2 1-15,-5 1-3 16,-7 8 3-16,1 8-4 16,-5 11-1-16,0 6-5 15,5 0-21-15,-3 4-11 16,0 20 37-16,9 7 3 15,3 2-2-15,3 0-2 0,1-4 0 16,7-2 1-16,2-10-11 16,-10-6-2-16,1-9-19 15,-5-2-9-15,-3-7-56 16,-4-16 7-16,-6-5-56 16,0-3-21-16</inkml:trace>
  <inkml:trace contextRef="#ctx0" brushRef="#br0" timeOffset="19979.34">22284 4217 496 0,'0'0'153'15,"0"0"-145"-15,0 0 34 16,0 0 15-16,0 0-26 16,0 0-18-16,42 33 7 15,-21-33-5-15,-5 0-12 16,-3-1 2-16,1-13 5 16,-10-3 5-16,-2-1-1 15,-2 7 2-15,0 2 12 0,-4 2-19 16,-10 5-9-16,1 2-30 15,-3 0 0-15,3 0-58 16,3 11-105-16,6 7-328 16</inkml:trace>
  <inkml:trace contextRef="#ctx0" brushRef="#br0" timeOffset="23151">23564 4504 456 0,'0'0'123'0,"0"0"-100"16,0 0 42-16,0 0 1 15,0 0-30-15,0 0-7 16,105-33 17-16,-80 3-16 16,-8-6-18-16,1-1-1 15,-7 0-2-15,-7-1-8 0,-4 4 8 16,0 6-9-16,-15 10 1 15,-5 10-1-15,-3 8-18 16,4 0 16-16,-6 13-7 16,3 22-9-16,-1 8 12 15,12 6-1-15,9 1-3 16,2-2 0-16,7-3-14 16,17-8 11-16,10-5 4 15,-3-11 7-15,2-9 2 16,-2-10 2-16,3-2-2 15,-3-5 1-15,-2-20 5 16,4-9 18-16,4-5-18 16,-6-1-3-16,0 4 6 15,-7 4-6-15,-4 6-3 16,-4 8 0-16,-7 11-1 0,2 7 1 16,-9 0-23-16,2 15 23 15,4 14 9-15,-4 6-7 16,-2 4 4-16,-2-4-6 15,0-4 2-15,0-3-2 16,-2-8 0-16,-10-8 6 16,8-6-4-16,2-6 4 15,2 0-6-15,0-2-13 16,0-21-35-16,0-11 32 16,14-7 12-16,3-5-3 15,5 0 12-15,3 5-5 16,-2 11 0-16,-10 12 0 0,-7 10 2 15,-4 6 0-15,-2 2 3 16,0 0 15-16,0 0 6 16,0 7-12-16,-2 8-10 15,-9 11-4-15,3 2 0 16,-2 7 0-16,10-1 2 16,0-7-6-16,0 1 3 15,12-6 1-15,5-8 0 16,1-3 0-16,2-9-1 15,-2-2 0-15,-2 0-10 16,1-17 11-16,4-11 7 16,-6-6-7-16,-3-5-9 15,-8 0 3-15,-2 3-1 0,-2 8 4 16,0 12 0-16,0 6 3 16,0 3 0-16,-2 7-12 15,-7 0-18-15,6 0 24 16,3 0-9-16,0 7-2 15,0 9 2-15,8 5 7 16,9-2 8-16,10 2 1 16,-3-1-1-16,8-5 3 15,-1-6-3-15,-2-8 10 16,-2-1 10-16,-7 0-9 16,2-18 5-16,-4-10 2 15,2-4-4-15,-7-7 5 0,-4 2-6 16,-9-1-4-16,0 9-9 15,0 8 8-15,-2 7-7 16,-9 11-2-16,2 3-12 16,0 0 13-16,-2 0-1 15,9 10-2-15,2 8-4 16,0-1 4-16,0 1 3 16,6-2 0-16,17 1 1 15,-2-3-1-15,2 3 1 16,4-2-1-16,-5-6 0 15,3 3 8-15,-1 1-6 16,-6-4 2-16,0 3-1 16,-7 2-2-16,0 0 0 15,-11 0 3-15,0 0-4 16,0-1 4-16,-27-3-4 0,1-8-2 16,-1-2-4-16,0 0 1 15,7 0-1-15,5-7 3 16,3-1-9-16,10 3 5 15,2 0 7-15,0 5-17 16,0 0 2-16,2-2 13 16,23 0 2-16,-3-1 2 15,5 1 1-15,-2-5-1 16,1 2 5-16,-6-7 10 16,5-7-1-16,-8-3 5 15,6-8-4-15,-5-6-3 16,-3-6-9-16,1-3 3 0,-5-11 5 15,-5-4-3-15,-6-8 5 16,0-7-5-16,-2-3 12 16,-15 9-17-16,1 15-1 15,3 19 3-15,9 20-7 16,-4 12 4-16,6 3-4 16,2 0-16-16,-2 0 15 15,2 21-12-15,-2 18 11 16,2 19 0-16,0 17 2 15,0 11 2-15,14 2 0 16,3 2-2-16,3-5 0 16,3-10 0-16,4-10 0 15,-4-14 4-15,2-21-4 16,2-14 0-16,-2-13-5 16,-6-3 1-16,8-12 4 0,2-20 0 15,0-10 3-15,0 0-2 16,-11 2 9-16,-3 6-9 15,-5 8 3-15,-10 8-4 16,2 10 0-16,-2 8-4 16,0 0 0-16,0 0-20 15,0 0 2-15,0 10 16 16,0 11-5-16,0 6 7 16,0 4 4-16,7-2 0 15,10-5 7-15,3-4-7 0,3-9 0 16,-8-5-1-16,-1-6-1 15,-3 0-6-15,-5-3-2 16,6-19 10-16,1-8 6 16,-4-2-1-16,-2 0-5 15,-7 3 1-15,0 6 1 16,0 7-2-16,0 9-3 16,0 4 3-16,0 3-2 15,-2 0 2-15,-6 0 0 16,4 15 2-16,2 10-2 15,2 3 0-15,0 2 11 16,0-2-11-16,4-3 11 16,8-8 5-16,-10-7-5 15,0-4 4-15,0-6-12 16,-2 0 14-16,5 0 3 0,-5-12-16 16,2-14 25-16,4-6-21 15,4-4-8-15,-6 2 1 16,5 10-2-16,5 7-13 15,-8 10-13-15,5 7-4 16,1 0-11-16,1 0 9 16,0 14 28-16,3 8-1 15,-3 4 6-15,3-2-7 16,-1-4-2-16,3-3 5 16,0-10 4-16,0-3 4 15,-7-4 0-15,2 0-5 16,2 0 7-16,4-18 13 0,-1-12-13 15,-5 0 7-15,-7-2 2 16,-1 2-15-16,-5 4 12 16,0 6-7-16,-9 5-5 15,-4 9 0-15,-3 6-22 16,1 0 22-16,-3 9-2 16,-5 16-5-16,10 4-1 15,2 3-3-15,6 2-24 16,5 0 19-16,0-1-10 15,10-1 20-15,7-9 3 16,10-6-1-16,-7-4 4 16,1-11 0-16,-4-2-3 15,-3 0 3-15,3-12 5 0,1-12 4 16,-3-2 1-16,-3-2 13 16,-3-1 1-16,-9 3-4 15,0 1 4-15,0 4-3 16,0 9 2-16,0 9 7 15,0 1 5-15,0 2-18 16,0 0 9-16,0 0-25 16,0 24 2-16,0 20-3 15,0 16 3-15,0 11-2 16,0 6 2-16,8 8-3 16,6 4 1-16,-3 8-1 15,0-5 1-15,-4 1-3 0,-7-12-4 16,0-12-39-16,0-19 4 15,0-21 0-15,-14-12 41 16,6-13 6-16,-8-4-6 16,-6-2-1-16,2-28-29 15,-7-16 7-15,4-20 12 16,0-17 4-16,-2-23 7 16,9-8 0-16,7-3 0 15,9 9-4-15,13 18 4 16,26 16 8-16,-6 20-8 15,5 18 0-15,-7 14 0 16,-4 10-1-16,0 12-2 16,-10 0-17-16,-3 3-13 15,-8 22-8-15,-6 3-6 16,0-2-50-16,-8-2-39 0,-26-10-175 16</inkml:trace>
  <inkml:trace contextRef="#ctx0" brushRef="#br0" timeOffset="23427.4">25131 4055 519 0,'0'0'150'0,"0"0"-132"0,0 0 35 15,0 0-25-15,0 0-16 16,0 0 10-16,0 4 20 16,0 1-33-16,9-3-6 15,-5-2 1-15,6 0-4 16,-6 0-14-16,5 0-14 16,-7-4-18-16,-2-8-49 15,0 3-70-15,0 0-298 16</inkml:trace>
  <inkml:trace contextRef="#ctx0" brushRef="#br0" timeOffset="23674.76">24600 4010 78 0,'0'0'612'16,"0"0"-612"-16,0 0-17 15,0 0 17-15,126-40 8 16,-44 8 3-16,9-8 26 16,7-2-17-16,3-2-11 15,-16 12-2-15,-21 9 3 16,-24 15-10-16,-27 8-8 16,-13 0-67-16,-15 5 5 15,-37 16-27-15,-14 6-362 0</inkml:trace>
  <inkml:trace contextRef="#ctx0" brushRef="#br0" timeOffset="23877.06">24211 4037 786 0,'0'0'73'16,"0"0"-68"-16,0 0 8 15,0 0-13-15,0 0-7 16,0 0 7-16,6-19 9 16,12 17-9-16,-7 2-81 15,-2 0-110-15,-7 14-256 16</inkml:trace>
  <inkml:trace contextRef="#ctx0" brushRef="#br0" timeOffset="26269.57">26431 4351 495 0,'0'0'146'16,"0"0"-113"-16,0 0 23 15,0 0-19-15,0 0-19 16,53-106 11-16,-39 72 4 16,-6-4 2-16,1-8-16 0,3 0 1 15,-10-1 4 1,-2 5 0-16,0 10-23 0,0 4 0 15,0 10-1-15,0 6 0 16,-2 6-4-16,-12 6-39 16,1 0 9-16,-3 0 24 15,3 2 4-15,0 14-6 16,11 8 0-16,2 2-3 16,0 2-3-16,4-2 3 15,25 1 1-15,4-6 2 16,7 1 12-16,2-1 0 15,-3 1 0-15,-10-3 1 16,-10 2 0-16,-5-5-1 16,-12 0 5-16,-2 2 5 15,0-1-1-15,-22 2 0 0,-7-3-3 16,0-8-3-16,-5-8-2 16,12 0 2-16,-2 0-3 15,8-10 0-15,5-2 0 16,4 0 3-16,7 6 16 15,0 3-11-15,0-2-7 16,0 1 1-16,9 0 0 16,11 2-2-16,2 2 1 15,7 0 7-15,5 0-2 16,-3 0 3-16,4 0 2 16,2 0-4-16,-6 0 1 15,-2-16 1-15,-3-6-1 0,1-6-1 16,-5-7-1-16,-1-3-4 15,-6 0 2-15,-9-2 5 16,-6 6-7-16,0 6 3 16,0 8 4-16,0 12-8 15,0 6-2-15,0 2 0 16,-2 0 0-16,2 4-8 16,0 20-1-16,0 10-2 15,0 3-1-15,14-2-1 16,11-7 3-16,1-4 11 15,-6-7 3-15,3-10-2 16,-13-4-2-16,0-3 1 16,-1 0 0-16,-3-13 7 15,5-9 16-15,1-6 1 16,-6-2-7-16,1-2-3 0,-7 0 11 16,0 3-16-16,0 9-6 15,0 5-3-15,0 11 0 16,0 4-4-16,0 0-12 15,0 2-1-15,0 36 17 16,6 20 2-16,8 23-2 16,3 15 1-16,6 14-1 15,4 8-16-15,-7 2-18 16,-5-9 15-16,-3-18-1 16,-12-27 15-16,0-25-11 15,0-21 14-15,0-13 2 16,-10-7 18-16,-9 0-18 0,-4-21-14 15,1-11 14-15,-1-12 4 16,4-10 1-16,3-8-5 16,7-4 2-16,9-2-2 15,0 0 5-15,7-1-2 16,13 1 1-16,7 2 2 16,4 1-4-16,0 3 1 15,3 8 6-15,-3 3-9 16,-9 8 3-16,-2 8 4 15,-11 9-7-15,-2 6 1 16,-7 6 0-16,0 7-1 16,-2 2 0-16,-17 5-2 15,2 0-1-15,-1 0-1 0,0 17-13 16,-2 5 3-16,11 0 3 16,9-2-7-16,0 0-3 15,0-2 4-15,18 0 5 16,9-4 5-16,6 2 2 15,5 0 5-15,0-3 0 16,2 2 3-16,-4 2 1 16,-7-2-3-16,-2 3-1 15,-17 0-4-15,-3 0 0 16,-7 2 2-16,0-3 2 16,-15-1 7-16,-12-3-7 15,-2-1 0-15,2-3-5 0,4-9-17 16,8 0-16-16,7 0 29 15,8 0 2-15,0-2-16 16,0-12-12-16,8-6 19 16,15 0 2-16,4-7 14 15,4-3 1-15,0-1 4 16,0-10 7-16,-4 2 28 16,-3-8 8-16,-6-1-23 15,-7-2 6-15,-7-4-10 16,-4 1 4-16,0-1 3 15,-13 7-14-15,-14 4 14 16,-2 8-10-16,-2 6 0 16,2 9-13-16,10 8-5 0,3 6-9 15,9 6 9 1,5 0-3-16,2 0 2 0,0 2-6 16,0 24-1-16,9 16 0 15,11 13 8-15,11 12 10 16,5 5-10-16,-3 5 4 15,3-8-4-15,-5-5 3 16,-4-13-2-16,-3-10 1 16,-3-11-2-16,-13-14-33 15,3-8-23-15,-1-8-59 16,-4 0-85-16,3-16-341 16</inkml:trace>
  <inkml:trace contextRef="#ctx0" brushRef="#br0" timeOffset="27149.87">27819 4105 414 0,'0'0'89'15,"0"0"-80"-15,0 0 18 16,0 0 24-16,0 0-20 16,0 0 45-16,60 0-18 15,-48-17-30-15,-1-5-14 16,-7-2 7-16,-2-5 1 15,-2-4 1-15,0 8-6 16,-4-2-1-16,-9 13-6 0,-1 6-10 16,-1 8-16-1,1 0 1-15,1 0 10 0,0 15-1 16,-1 12-21 0,6 5 11-16,1 6-5 0,7-1 7 15,0-4 11-15,2 1-8 16,18-6 10-16,0-3 1 15,5-8 1-15,-4-6 2 16,0-9-3-16,-1-2 1 16,-3 0-1-16,4-14 10 15,6-13-2-15,-7-6 0 16,4-3-4-16,-6 0-1 16,-5-3 8-16,-3 7-3 15,-8 6 0-15,-2 8-7 0,0 12 1 16,0 6-4-16,0 0 0 15,0 0-6-15,0 3 6 16,0 16 2-16,0 9 0 16,0 7 2-16,13-3-2 15,1-3-1-15,1-4 1 16,1-7 0-16,-3-8 0 16,1-6 1-16,-6-4-1 15,3 0 0-15,3-7 2 16,5-17 4-16,4-5 6 15,-3-6-2-15,0 2-8 16,-6 2-2-16,1 7-2 16,-1 12-4-16,-10 7 0 0,5 5-11 15,-7 0-20 1,5 5 11-16,2 16 26 0,2 8 4 16,5 0 10-16,-3-2-4 15,1-8-2-15,-6-6-6 16,1-9 0-16,-3-4 2 15,2 0 1-15,5 0-2 16,1-22 18-16,5-10-8 16,4-10-12-16,-5-2 7 15,1-4-6-15,2 6 1 16,-8 9-3-16,1 13-3 16,-10 17-5-16,0 3-11 15,3 3-30-15,-1 23 49 16,6 11 6-16,3 4-4 0,3 0-1 15,5-3 1-15,-4-6-2 16,4-7 0-16,-3-10-2 16,-9-9 1-16,-5-6-26 15,-6 0-53-15,0-7-5 16,0-15-45-16,-10-5-166 16</inkml:trace>
  <inkml:trace contextRef="#ctx0" brushRef="#br0" timeOffset="27470.34">27206 3771 485 0,'0'0'146'0,"0"0"-140"16,0 0-2-16,0 0 11 15,0 0 26-15,0 0 34 16,145-22-36-16,-66-2-11 16,10-3-27-16,11-5 16 15,0 1-12-15,-4 9 4 0,-11 4-9 16,-19 10 0-16,-16 6-14 15,-21 2-47-15,-14 0-77 16,-10 7-124-16</inkml:trace>
  <inkml:trace contextRef="#ctx0" brushRef="#br0" timeOffset="27881.94">29212 4059 570 0,'0'0'147'0,"0"0"-142"0,0 0 33 15,0 0 15-15,0 0-22 16,0 0-18-16,0 0-10 16,0 0-3-16,0 0-58 15,0 0-126-15,-6 0-361 16</inkml:trace>
  <inkml:trace contextRef="#ctx0" brushRef="#br0" timeOffset="54681.3">18716 6779 263 0,'0'0'77'16,"0"0"-41"-16,0 0 2 16,0 0 8-16,0 0-19 15,0 0 24-15,0 0-6 16,0 0-13-16,0 0-12 16,0 3 10-16,-3-3 8 15,3 0-15-15,0 0-1 16,0 0-3-16,0 0 2 15,-2 0-5-15,-3 2-1 16,3-2-3-16,2 0-3 16,-2 0 6-16,0 2-1 15,-11-2-5-15,-1 3-6 0,-1 1-2 16,-3 3 1-16,3 0 0 16,-4 0 3-16,13-4-10 15,-6 0 10-15,10-3-5 16,2 0 0-16,0 0 0 15,0 0 1-15,0 0 7 16,0 0-5-16,0 0 4 16,0 0-1-16,0 0-4 15,0 0 4-15,0 0 3 16,0 0-2-16,0 0 5 16,0 0-1-16,0 0-4 15,0 0-3-15,0 0 8 16,0 0-1-16,16 0 6 0,-3 0-4 15,1 0 0 1,1 0-6-16,3 0-2 0,-5 0-2 16,8 0 1-16,-6 0-3 15,1 0-1-15,1 0 0 16,-1 0 4-16,2 0-4 16,2 0 2-16,-4 0-2 15,-1 0 0-15,-1 0-1 16,1 0 2-16,-1 0-1 15,1 0 1-15,1 0 0 16,1 0-1-16,2 0 0 16,-4 0 1-16,3 0-1 15,-3 0 0-15,1 0 1 16,0 0 0-16,4 0-1 0,-4 0 0 16,-1 0 1-16,-1 0-1 15,-6 0 0-15,5 0 0 16,3 0 1-16,3 0 0 15,-2 0-1-15,1 0-3 16,9 0 3-16,4 0 1 16,0-6-1-16,3 4 1 15,-10-3 0-15,0 3-1 16,1 2-1-16,-7 0 1 16,-1 0-2-16,-3 0 4 15,-3 0-4-15,0 0 4 16,-6 0 0-16,6 0-2 15,2 0 4-15,1 0-4 0,1 0-3 16,-1 0 3-16,1 0 3 16,-3 0-1-16,1 0 5 15,3 0 0-15,-1-2 3 16,3 2 2-16,-5 0-12 16,7-1 4-16,3 1 1 15,-4 0-4-15,8 0 2 16,0 0-3-16,-2 0 0 15,-8-2-2-15,1 2 2 16,-2-2 2-16,-3 2 3 16,0-2-5-16,-1-1 1 15,1 3 0-15,-9 0 1 0,8 0 1 16,1-2-2-16,7 2 1 16,5 0-2-16,4-2 0 15,-3 1 1-15,3-1-1 16,-4-5 1-16,-3 6 2 15,3-2-2-15,-8 2 1 16,-1 1-1-16,-3-3-1 16,1 3 0-16,-3 0 0 15,5 0 1-15,-3 0-1 16,12 0 6-16,-3-1-12 16,7 1 6-16,9-4 0 15,2 2 1-15,3-1-1 0,-8 3 0 16,1-2 0-16,-12 2 0 15,1-2-1 1,-1 2 1-16,-6 0 1 0,5 0-1 16,-4 0 2-16,1 0-2 15,3 0 2-15,6-1-4 16,-2 1 2-16,-1-2 0 16,1 0 0-16,-5-1 2 15,5-1-8-15,-7 4 13 16,2-2-7-16,-2 2 0 15,1-1 0-15,-8 1 0 16,1 0 5-16,1 0-4 16,5 0 1-16,7 0 1 15,2 0 0-15,-1 0-1 16,3-2-2-16,1 0 1 0,2-1 1 16,-3 1-1-16,-2 2 2 15,-5-2-2-15,-2 0-1 16,3 1 3-16,-7 1 1 15,6-3-2-15,-4 3 2 16,5-1-2-16,0 1-2 16,4-4 4-16,2 1-3 15,2-3 3-15,5 0-3 16,2 0 4-16,-9 1-3 16,-2 0 3-16,0 0-3 15,-11 3 0-15,5-3-1 16,-6 5 0-16,-3 0-1 15,3-2 0-15,1 0 2 0,4 0 0 16,3-2-2 0,4 4 1-16,2 0 0 0,0 0-1 15,0 0-1-15,-6 0 1 16,-7 0 1-16,-5 0-1 16,-1 0 1-16,1 0-1 15,-7 0 0-15,3 0 1 16,5 0-1-16,-1 0 1 15,1 0 1-15,-1 0-2 16,3 0 1-16,-1 0 0 16,-3 0-1-16,1 0 0 15,-7 0 2-15,6 0 0 0,1 0-1 16,1 0 0 0,-1 0 0-16,5-4 1 0,-1 4-2 15,6 0 1-15,-6 0 0 16,1 0 0-16,5 0 4 15,-6 0-5-15,-1 0 0 16,1 0 1-16,4 0 0 16,-1 0 4-16,7 0-4 15,-2 0 1-15,-4 0 2 16,4 0 1-16,0 0-2 16,-5 0-2-16,-3-1 6 15,-1 1-5-15,-5 0 0 16,0 0-1-16,-7-3 0 0,4 3 0 15,-4 0 1-15,7 0-1 16,-5 0 0-16,8 0-1 16,-1 0 0-16,5 0 10 15,1 0-9-15,-4 0 1 16,1 0-1-16,-1 0 0 16,-4 0 2-16,-2 0-3 15,0 0 0-15,2 0 0 16,3 0 1-16,3 0-1 15,-1 0 1-15,4 0-1 16,2 0 0-16,-4 0 2 16,3 0-1-16,-4 0 6 15,-3 0-5-15,-8 0 3 16,1 0-4-16,-5 0 2 0,2 0 0 16,-2 0 2-16,6 0-1 15,-6 0 0-15,7 0 0 16,-3 0 0-16,10 0 1 15,1 0-2-15,4-4-1 16,-6-2 7-16,-1 4-7 16,-3 2 3-16,-7 0-4 15,-4 0-1-15,0 0 4 16,0 0-1-16,0 0-3 16,0 0 0-16,0 0 0 15,0 0-1-15,0 0 0 16,0 0 1-16,0 0-1 15,0 0 1-15,0 0 0 0,5 0 0 16,-3 0 1 0,5 0-3-16,-5 0 2 0,0 0-7 15,0 0-2-15,-2 0-13 16,0 0-25-16,0-4-20 16,0-10-31-16,-2-6-73 15,-14-2-175-15</inkml:trace>
  <inkml:trace contextRef="#ctx0" brushRef="#br0" timeOffset="77165.32">29355 5595 416 0,'0'0'109'0,"0"0"-96"15,0 0 17-15,0 0 38 16,0 0-29-16,0 0 12 15,0 0 10-15,-2-47-20 0,2 47-9 16,0 0 8 0,0 0 8-16,0 0-9 0,0 0-7 15,0 0-7-15,0 18-5 16,0 11 9-16,0 17 3 16,7 13-10-16,-5 14-9 15,0 3-10-15,2 0-1 16,4-6-2-16,-6-10 1 15,4-5-2-15,-1-13 0 16,1-10-10-16,4-10-10 16,-4-11-10-16,1-4-4 15,-3-7-17-15,-2 0-29 16,0-4 17-16,4-22-27 16,-6-11-77-16,0-4-36 15,0-5-152-15</inkml:trace>
  <inkml:trace contextRef="#ctx0" brushRef="#br0" timeOffset="77562.89">29280 5566 370 0,'0'0'56'0,"0"0"7"16,0 0 25-16,0 0-15 15,0 0-14-15,0 0-1 16,0-99-5-16,0 96-10 0,0-5-7 16,11-2-6-1,6-2-9-15,8-1-10 0,6 1-5 16,4 3 1-16,2 4-1 16,-4 5-2-16,3 0-8 15,-9 21 4-15,-12 9 0 16,1 8-1-16,-14 8 1 15,-2 0 0-15,0 2 4 16,-27-4-4-16,-6-3 2 16,-9-3 3-16,-8-4-5 15,3-8 0-15,7-8-3 16,11-6 1-16,9-7-12 16,9-5-16-16,7 0-21 15,4-17-25-15,0-7-83 16,29-2-124-16</inkml:trace>
  <inkml:trace contextRef="#ctx0" brushRef="#br0" timeOffset="79296.45">29679 5789 78 0,'0'0'577'0,"0"0"-540"16,0 0 21-16,0 0 18 16,0 0-54-16,0 0-14 0,17-74 8 15,8 32-6-15,4 0-3 16,0-3-13-16,-2 4 9 16,-10 0-3-16,-3 9 3 15,-10 10-1-15,-4 13 0 16,0 2 5-16,0 7-5 15,-20 0-2-15,-2 7-1 16,-7 16-9-16,7 1 0 16,1 4 1-16,13-3 1 15,3 0-1-15,5 0-2 16,0-6-4-16,0 0 4 16,11-6 9-16,7-2-1 15,0-1-1-15,2-5 4 0,5 0 0 16,2 2 2-16,-8 2-2 15,6 1 2-15,-7 2-1 16,-3-1 1-16,-1 5-2 16,-3 1 9-16,-3 1-4 15,0-2 3-15,-4 0-2 16,-2-5 0-16,-2-6-4 16,5-1 1-16,-5-1-2 15,2-3 3-15,-2 0-2 16,4 0 2-16,6 0 0 15,3-12-4-15,5-15 3 16,1-4 2-16,2-1-3 0,-1 1 0 16,-3 4 0-1,-3 8-2-15,-5 4 7 0,-5 10-5 16,-4 0 4-16,0 5 0 16,0 0-1-16,0 0-3 15,0 0-2-15,0 12-1 16,0 9-1-16,0 4 4 15,0 4-3-15,0-2 1 16,7-4 0-16,7-3-7 16,-6-5 4-16,1-6-7 15,3-5 4-15,1-4 3 16,-5 0 1-16,6-6 2 16,1-18 1-16,-1-5-1 15,-7-4-1-15,-7 3 1 16,0-3 10-16,-11 3-3 0,-14 5 7 15,-2 4-8-15,3 12-5 16,-3 6 3-16,0 3-4 16,3 3-3-16,6 14 3 15,7 5-5-15,4 1 3 16,7-5-32-16,0-1-1 16,16-1-5-16,15-1 1 15,9-3-9-15,3-9-5 16,1 0-3-16,3-3 11 15,-7 0 38-15,0-18 7 0,-11-6 4 16,-9-3 0 0,3-9 14-16,-15 0 9 0,-1-4-6 15,-7-4 8-15,0-2 9 16,-2-3-17-16,-17 3 4 16,4 9 5-16,-1 11 1 15,5 14 2-15,3 5-13 16,1 7-9-16,4 0-11 15,1 3 0-15,0 18 0 16,0 16-1-16,2 9 1 16,0 10 0-16,2 6 5 15,14 0-2-15,1-3-2 16,-1-6 5-16,-3-4 2 16,-3-9-7-16,-4-11 1 15,1-12-1-15,-3-11 0 0,-2-6-1 16,0 0 26-16,8-8 4 15,7-21-12-15,10-8-17 16,9-1 2-16,2 6-2 16,0 8 1-16,2 9-4 15,-9 9 1-15,-2 6-4 16,-4 0-7-16,-7 23 10 16,-5 7 2-16,-9 2 1 15,-4 3-1-15,0-3-1 16,-6-1-1-16,-19-4 2 15,0-4-2-15,-4-5 2 16,-2-8 5-16,0-3-4 0,0-7 7 16,6 0-8-1,3 0 5-15,4-5-2 0,7-7 2 16,5 2-5-16,6 2-4 16,0 4 2-16,0 2 2 15,4-1-3-15,18 0-1 16,0 1 0-16,7 0-5 15,5 2 5-15,-3 0-5 16,4 0-6-16,2-7 15 16,-4 2-13-16,-4-9 13 15,-2-2-1-15,-5-4 1 16,-4-6 1-16,-3-2-1 16,-3-6 0-16,-12-6 3 15,0-9-1-15,0-9 14 16,-12-13-3-16,-5-4-5 0,-8 0 0 15,0 14-6-15,3 16 7 16,7 18 1-16,2 14 5 16,5 8-3-16,4 5-9 15,4 0-3-15,0 0-1 16,0 5-5-16,0 23-2 16,0 20 5-16,12 12 3 15,3 8 0-15,5 7 0 16,2 0 3-16,-8-8-1 15,1 2 6-15,-1-8 9 0,-1-1-16 16,-2-11-1 0,-2-9 0-16,0-11 0 0,-7-16-7 15,2-6-22-15,4-7 1 16,-2 0-15-16,7-11-33 16,5-15-69-16,-3-3-165 15</inkml:trace>
  <inkml:trace contextRef="#ctx0" brushRef="#br0" timeOffset="80246.85">31007 5807 486 0,'0'0'56'16,"0"0"-9"-16,0 0 73 15,0 0-53-15,0 0-25 16,0 0 11-16,103-26-25 16,-84 2 0-16,-3 0-13 15,-3-6 20-15,-7-2-8 16,-6 2-7-16,0 2-20 16,-6 6 3-16,-7 5-3 15,5 12 0-15,-4 2 3 16,1 3-3-16,-2 0-5 15,-5 25-2-15,5 4 4 16,1 5-3-16,6 7-8 0,4-1 4 16,2 0 10-1,0 1 1-15,0-8-1 0,13-3 0 16,3-9 0-16,1-8-2 16,3-10 2-16,1-3-5 15,6 0 5-15,-4-7 5 16,6-16 1-16,-2-12-3 15,0 0-2-15,-4-4 10 16,-6 5-8-16,-1 6 2 16,-7 5-3-16,-5 13 3 15,-2 5 1-15,-2 3-6 16,0 2 0-16,0 0-5 16,0 0 1-16,0 0 1 15,3 10 1-15,4 14 2 16,-3 5 0-16,5-2 1 0,-5 1-1 15,8-8 3-15,-6-5-3 16,1-4 3-16,-5-8-2 16,0 0 0-16,0-3 4 15,8 0-2-15,-2-12 2 16,11-18 1-16,2-6-4 16,4 0-2-16,-3 2 0 15,-4 5-1-15,-4 11 1 16,-6 10 1-16,-1 7-1 15,-7 1-3-15,5 0-6 16,-1 4-3-16,1 19 12 16,3 9 3-16,-1 6 1 0,-5-3-1 15,5-7-1-15,-2-10 1 16,-1-9-3-16,0-4 4 16,1-5-2-16,3 0-2 15,8-16 14-15,5-17-5 16,5-8 3-16,-4-3-5 15,1 2 1-15,-3 5 2 16,-5 12 2-16,-5 11-9 16,-6 7-2-16,-4 7-1 15,2 0 0-15,0 25 0 16,0 10 3-16,1 9-1 16,1 0 3-16,5-3-4 15,-4-8-1-15,6-10 0 0,2-9 0 16,3-5-1-1,4-9-2-15,2 0-8 0,0 0-14 16,1-9-28-16,-6-5-53 16,-7 4-100-16,-10 0-470 15</inkml:trace>
  <inkml:trace contextRef="#ctx0" brushRef="#br0" timeOffset="81697.98">29719 6645 498 0,'0'0'50'0,"0"0"-10"15,0 0 51-15,0 0-33 16,0 0-14-16,0 0 26 16,0 8-11-16,0-8-18 15,0-17-23-15,8-15 15 16,13-15-27-16,-1-10 4 16,2-2-8-16,-6-3-1 15,-3-3 4-15,-9 7 1 16,-1 8 0-16,-3 15-6 15,0 14 0-15,0 9-9 16,-5 6 7-16,-10 6-4 16,-1 0-8-16,1 13-3 15,1 8-3-15,5 4 1 0,9 0-6 16,0-1 5-16,0 0 3 16,16 0 6-16,8 0 6 15,3-3 4-15,6 0 1 16,6-1 0-16,-8 1 1 15,0-3-1-15,-4-1-1 16,-10 2 1-16,-5-1-1 16,-8 0 1-16,-4 0-1 15,-7-1-8-15,-19-5 5 16,-11 1 1-16,2-3-3 16,4-2 6-16,2-5 0 0,9-3 4 15,2 0-2 1,7 0 3-16,4-1 1 0,5-5-2 15,2-4-2-15,5-5-2 16,23-4 0-16,13-1 0 16,5-4 2-16,6 2-1 15,1-6 3-15,-4-1-4 16,-2 0 0-16,-7-4 0 16,-9 1 0-16,-13 0 3 15,-7-5 0-15,-11 2-3 16,0 0 21-16,-2 0-4 15,-21 1-1-15,0 6-1 16,-4 5 0-16,4 8-3 16,10 5-6-16,4 5 0 0,2 5-2 15,5 0 1-15,2 0-4 16,0 19 2-16,0 8-2 16,0 5 0-16,9 6 2 15,7 3 5-15,1 5 1 16,-1 3 5-16,1 2 1 15,-3 4-2-15,-1-1-9 16,1-4 1-16,-1-1-3 16,-1-8-1-16,3-7 0 15,-1-8-1-15,-3-11-1 16,2-4-5-16,3-8-17 16,-1-3-26-16,5 0-16 15,3-21 8-15,-1-13-60 0,-11-6-18 16,-7 0-27-16,-4 1-142 15</inkml:trace>
  <inkml:trace contextRef="#ctx0" brushRef="#br0" timeOffset="81899.27">30113 6338 352 0,'0'0'123'0,"0"0"-80"16,0 0 46-16,0 0 6 15,0 0-47-15,0 0-3 16,-93-2-2-16,93 2-28 15,15 0-6-15,19 0 1 16,12-10 6-16,8-2-14 0,4-4-2 16,2 2-2-16,1 2-18 15,-13 4-13-15,-3 5-70 16,-14 3-100-16,-10 0-190 16</inkml:trace>
  <inkml:trace contextRef="#ctx0" brushRef="#br0" timeOffset="84412.97">30610 6499 487 0,'0'0'92'16,"0"0"-37"-16,0 0 72 0,0 0-54 15,0 0-33 1,0 0 12-16,2-34-29 0,-2 14-13 15,0 0 2-15,0-1 21 16,-6 6-16-16,-7 0-10 16,-3 8 0-16,-6 5-2 15,-3 2-10-15,1 0 4 16,-5 21-1-16,2 7 2 16,4 7-2-16,4 1 0 15,7-1-1-15,10 4-6 16,2-6 7-16,0-1 0 15,4-9-3-15,19-3 1 16,-1-8-5-16,3-7 1 16,4-5 3-16,0 0 5 0,2-11 0 15,-2-13 0-15,-3-4 2 16,-3-3 5-16,-5 2-7 16,-7 0 4-16,-11 8 6 15,0 5-9-15,0 6 10 16,0 8-6-16,0 2-4 15,0 0 7-15,0 0-8 16,0 2-12-16,0 16 12 16,6 8-10-16,6 2 8 15,1 0 2-15,5-2 0 16,-1-6 0-16,2-8-14 16,-1-5 9-16,-5-4-2 15,0-3 7-15,1 0 0 0,-1-17 1 16,3-12-1-16,-1-3 3 15,-6-4-3-15,-2-6 12 16,-7-10-5-16,0-11 3 16,0-10-5-16,-14-7-4 15,-1 7-1-15,-3 7 10 16,5 15-4-16,-1 18 6 16,1 10-11-16,4 10 13 15,5 6-12-15,1 5-2 16,3 2-2-16,-5 0-3 15,3 13-1-15,2 17 1 16,0 14 3-16,0 9 2 16,12 12 1-16,5 5-1 15,4 3-2-15,-4-3-1 0,8 1 3 16,-3-8-2-16,3-10 7 16,2-6-11-16,0-15 0 15,2-12-11-15,-8-8 7 16,2-7 0-16,-1-5-3 15,0 0 6-15,3-25 2 16,-7-5 3-16,-1-5-9 16,-7 0 11-16,-8 1 2 15,-2 1-2-15,0 10 0 16,0 9 3-16,-12 3-1 16,-1 10 2-16,0 1-1 15,-5 0-3-15,-2 13-2 16,2 14 1-16,9 5 0 0,4 0-4 15,5-2 3-15,5-1 2 16,17-2-3-16,7-8 3 16,7-2-2-16,5-7-2 15,-4-5 0-15,5-5-1 16,-1 0 5-16,-3-7-9 16,-3-9 9-16,-6-4 0 15,-4 2 0-15,-10-2 0 16,-5 2 3-16,-6 1 3 15,-4 4 10-15,0 3 4 16,0-2 1-16,0 6-7 0,0 1 3 16,-2 5-13-16,2 0 0 15,-2 0-4-15,2 0-6 16,0 9-3-16,0 11 6 16,0 6 0-16,0 0 0 15,6-2 3-15,11-4-1 16,4-3-2-16,-8-6 3 15,3-5 0-15,-3-3-3 16,1-3-5-16,-4 0 3 16,9-5 3-16,-4-15 1 15,5-4 1-15,-5 2-3 16,-3-2 3-16,-3 3 2 16,-5 6-2-16,-2 3 4 15,0 5-3-15,-2 7-1 0,0 0 0 16,0 0-3-16,0 0 2 15,8 11-2-15,-6 12 3 16,9 6 0-16,-5-3 2 16,6-4 0-16,-1-3-1 15,-3-11 1-15,-2-5-2 16,-2-3 0-16,-4 0-1 16,4 0 2-16,7-11-1 15,5-15 7-15,6-6-7 16,-2 3-3-16,-2 0-6 15,2 10 2-15,-6 7-5 16,-6 10-12-16,-1 2 8 0,0 0-5 16,0 4 5-16,1 16 16 15,-1 4-1-15,2 2 1 16,0-2 0-16,2-4 0 16,3-6 0-16,-8-9 0 15,1 0 1-15,-1-5 3 16,0 0 0-16,11-10 5 15,-4-16-6-15,5-4-3 16,0-6-1-16,-1 3 1 16,1-2-3-16,0 11 0 15,-4 5-1-15,-8 16 2 16,1 3-7-16,-7 0-7 16,2 22 9-16,0 3 7 15,1 6 6-15,4-3-6 16,-3-2 1-16,7-5-2 0,3-6 1 15,1-9 0-15,5-6 0 16,3 0-3-16,0 0 0 16,4-21 0-16,0-2-5 15,-2-5 2-15,-7 0 2 16,-3 1 4-16,-6 0 0 16,-7 0 0-16,-2 4 0 15,0 6 0-15,0 7-2 16,-9 7 1-16,-4 3 1 15,-3 0-2-15,-1 5 0 0,3 15-1 16,8 4 1 0,6 2 1-16,0 6-5 0,2-1 4 15,18-3 2-15,2 0-1 16,7-6 1-16,0-4 0 16,4-10 10-16,-2-4-5 15,-2-4-5-15,-4 0-1 16,-2-14 0-16,-3-7 2 15,-5-6-1-15,-4-4 4 16,1 2-1-16,-6-2-3 16,1 6-3-16,-5 6 2 15,3 9-1-15,-5 8 2 16,2 2 2-16,-2 0-1 16,0 0-1-16,2 0 1 15,0 19 5-15,7 7 8 0,-2 1-3 16,7 5-5-16,-8-6 1 15,3-1-7-15,-1-7 12 16,0-6-5-16,-4-6-7 16,0-6 14-16,3 0 1 15,5-3 11-15,-2-20-14 16,3-9-9-16,6-4-1 16,-1-5-2-16,-5 4-4 15,0 5 0-15,1 8-3 16,-10 10 5-16,0 7-6 15,1 7 2-15,-5 0-22 16,5 0 23-16,6 21 5 0,-3 7 0 16,6 0-3-16,1-1 3 15,6-3 7-15,-2-2-7 16,4-5 0-16,-9-10 2 16,-10-2 3-16,2-5 12 15,3 0 4-15,5-17-4 16,3-18-11-16,-1-8 4 15,-7-7 1-15,-9-8-5 16,0-15 7-16,0-12-8 16,0-9-4-16,-4-3-1 15,-7 15 1-15,3 26 0 16,2 22 14-16,4 20-5 16,-1 8-8-16,-1 6-2 15,0 0-5-15,0 18-2 16,-4 22 4-16,6 16 2 0,2 11-4 15,0 5-2-15,12 2 5 16,15-8-1-16,-4-3 2 16,8-12-3-16,-1-10-1 15,-1-10-41-15,0-12-31 16,-9-14-19-16,3-5-62 16,-13-4-89-16</inkml:trace>
  <inkml:trace contextRef="#ctx0" brushRef="#br0" timeOffset="84637.29">32711 6087 723 0,'0'0'73'16,"0"0"-58"-16,0 0 39 15,0 0 5-15,0 0-6 16,153-32-3-16,-88 15-35 15,2-5-11-15,-9 1-4 16,-12 5-4-16,-21 7-5 16,-23 5-28-16,-2 1-40 15,-42 3-5-15,-27 0-62 16,-30 4-273-16</inkml:trace>
  <inkml:trace contextRef="#ctx0" brushRef="#br0" timeOffset="85017.86">30724 6288 549 0,'0'0'66'15,"0"0"-65"-15,0 0 15 16,0 0 23-16,0 0 13 15,0 0 19-15,-11-30-10 16,42 26-38-16,20-6-17 16,19 0 15-16,15-2-5 15,8-4-16-15,3 4-31 16,-5 0-113-16,-18 4-110 16</inkml:trace>
  <inkml:trace contextRef="#ctx0" brushRef="#br0" timeOffset="85184.1">31783 6252 844 0,'0'0'117'16,"0"0"-108"-16,0 0 8 16,0 0 0-16,0 0-17 15,0 0-66-15,-2 4-24 16,-1-11-251-16</inkml:trace>
  <inkml:trace contextRef="#ctx0" brushRef="#br0" timeOffset="88634.16">28782 7311 659 0,'0'0'45'0,"0"0"-30"15,0 0 6-15,0 0-1 16,0 0 9-16,0 0 9 16,0 0-5-16,0 0-21 15,0 0-12-15,0 0 1 16,5 0 4-16,-5 0-5 15,0 0-6-15,0 0 4 16,0 0-12-16,0 0-25 16,0 0-48-16,0 0-99 0,-18 0-335 15</inkml:trace>
  <inkml:trace contextRef="#ctx0" brushRef="#br1" timeOffset="115640.83">19478 2516 437 0,'0'0'92'16,"0"0"-7"-16,0 0 0 15,0 0-20-15,0 0-18 16,0 0-7-16,0 0-9 16,0 0-12-16,-4 4-7 15,4-4 15-15,0 0 6 16,0 0-14-16,0 3 4 0,0-3-16 15,0 0 6 1,0 0-13-16,2 0 0 0,36 0 3 16,8 0 2-16,14 0-5 15,5-10 2-15,-7 1-1 16,-9 1-1-16,-9 0 0 16,-11 4 2-16,-6 2-2 15,-15 1 0-15,0 1 2 16,-8 0 1-16,0 0-3 15,0 0 3-15,0 0 1 16,0 0-4-16,0 0 0 16,0 0-19-16,2 0-26 15,2 0-43-15,9 0-1 16,3 0-40-16,-1 0-153 0</inkml:trace>
  <inkml:trace contextRef="#ctx0" brushRef="#br1" timeOffset="118844.53">20519 2546 511 0,'0'0'99'15,"0"0"-74"-15,0 0 46 16,0 0-21-16,0 0-37 15,0 0 20-15,-18-62-2 16,-2 45-7-16,-2-4-4 16,-5 7-6-16,0 6 13 15,2 2-8-15,6 6-19 16,-6 0 0-16,3 0-1 0,-1 17-2 16,6 8 2-16,3 8-12 15,14 2 4-15,0 1-4 16,0-1 5-16,20-12-17 15,5-6 0-15,4-11 13 16,-2-6 10-16,2 0 2 16,4-24 0-16,1-14 0 15,-3-6 29-15,-9-2 8 16,-2-3 0-16,-13-1-5 16,-5-6-2-16,-2-4-23 15,0-10 6-15,-7 3-9 16,-10 9 1-16,-6 6-3 15,5 20 7-15,1 12-5 0,6 8-3 16,1 12-1-16,6 0-14 16,4 0 0-16,-9 32 3 15,7 22-1-15,2 12 5 16,0 11-14-16,7-5-2 16,13-9 6-16,4-6 4 15,-2-10 4-15,3-6 4 16,4-7 5-16,-6-7-3 15,-4-9 3-15,1-7 3 16,-1-6-3-16,-6-5 0 16,3 0 0-16,-3-5 0 15,-3-19 1-15,2-4 0 0,-1-5 6 16,-5-6-5-16,1 3 6 16,-7 0-5-16,0 8 2 15,0 3-5-15,0 13 9 16,0 5-8-16,0 5-1 15,0 2-6-15,0 0-18 16,0 9 3-16,0 16 8 16,0 8 5-16,7 6-2 15,11-6-14-15,0-4 7 16,-1-7-5-16,6-7 1 16,-7-10 15-16,-3-5 6 15,-5 0 0-15,2 0-2 16,1-5 2-16,-7-15 6 15,-2-5 7-15,-2-3 17 16,0-2-5-16,-13 2-4 0,-7-2-5 16,-7 7 5-16,10 6-21 15,-6 6-1-15,10 7 1 16,-1 4 3-16,6 0-3 16,-1 4-5-16,-1 14-29 15,8 5 15-15,2 3-6 16,0-2-9-16,16-2 4 15,6-6 18-15,7-2-7 16,0-4 3-16,0-10 1 16,0 0 10-16,-2 0-2 15,-5-10-2-15,1-10-3 16,-4-4 12-16,0 2 5 0,-9-2 2 16,0 4 4-16,-6 3-8 15,-4 10 20-15,0 1-1 16,0 6-7-16,0 0-15 15,0 0-8-15,5 1-10 16,-1 22 9-16,5 3 9 16,0 2 1-16,4 2 0 15,5-6 1-15,-5-6-2 16,0-4 8-16,-3-6-7 16,1-5-1-16,-7-3 0 15,6 0 4-15,-2-3 13 16,7-17 2-16,8-6-10 15,-7 0-1-15,-3 2 13 0,-7 7 2 16,1 4-15-16,-4 9 15 16,-3 1-21-16,0 3-2 15,0 0-4-15,4 0 3 16,5 7-10-16,4 11 11 16,1 3 3-16,-1 0-1 15,1-5-2-15,-6-4 4 16,1-3-3-16,-2-9 0 15,0 0 1-15,-3 0 2 16,7 0-2-16,5-23 8 16,3-5-2-16,4-5-2 15,-9-4-1-15,1 3-5 0,-11 8 0 16,6 6 6-16,-10 6-6 16,2 9 0-16,0 5-6 15,0 0-2-15,7 16-5 16,0 9 7-16,7 4 4 15,2 3-3-15,1-5-1 16,6-3-17-16,4-6-4 16,2-6 5-16,7-10 20 15,0-2 0-15,-2 0-23 16,4-20-4-16,-7-6-41 16,-2-4 42-16,-8-1 19 15,-12 4 9-15,-9-4 19 16,-2-1 24-16,0 5 13 15,-9 1-19-15,-11 11 6 16,3 7-21-16,-8 7-5 0,2 1-15 16,1 0-1-16,-4 24-1 15,8 7-6-15,2 10 4 16,3-2-5-16,6 7-9 16,7-5-3-16,0-7-1 15,7-7-13-15,11-4 9 16,6-9 4-16,-2-8 19 15,3-6 0-15,0 0 2 16,-3-14-1-16,4-12 1 16,1-6 4-16,0-2 11 15,-9 0 12-15,-5-2-17 16,-11-5 10-16,-2 4-1 0,0 8-5 16,0 10 8-16,0 12-5 15,0 7-10-15,0 0-8 16,-2 16-3-16,-9 16-1 15,7 11-1-15,2 1-5 16,2 0-12-16,0-6 5 16,0-6-8-16,6-8 17 15,9-8 4-15,8-8 4 16,-3-8 1-16,5 0-1 16,3-5-1-16,1-21 1 15,5-6 4-15,0-1-2 16,-15-6 11-16,-3 5-5 15,-5-3 19-15,-9 4-12 0,0 9 12 16,-2 4-18-16,0 16-1 16,0 4-7-16,0 0-1 15,0 0-15-15,0 2-11 16,0 24-7-16,0 15 29 16,2-2-8-16,10 0-2 15,3-5 12-15,6-12-5 16,-3-4-5-16,-3-8 12 15,-2-8-7-15,1-2 7 16,1-4 0-16,5-22 2 16,7-8-1-16,-2-4 3 15,-6-4 3-15,-5-1 0 0,-5 1 19 16,-7 4-2-16,2 11-15 16,-4 12 0-16,0 11 9 15,0 4-8-15,0 0-4 16,0 0-6-16,0 24-1 15,-6 10 1-15,-5 4 0 16,9 5 0-16,0-8 0 16,2-4 0-16,0-9 1 15,0-15-1-15,0 0 1 16,0-7 1-16,0 0 1 16,0 0-3-16,0-12 2 15,8-17 1-15,13-13 1 16,-2-4-2-16,4 4-2 0,-3 8-9 15,4 14 1-15,-6 12-21 16,0 8-26-16,0 0 22 16,-2 14 17-16,-3 17-7 15,3 7-1-15,-1 4-7 16,3-1 14-16,5-6 11 16,-6-3 6-16,1-12 0 15,4-3 3-15,-4-12-3 16,-2-5 5-16,1 0 48 15,8-14-9-15,-5-16-31 16,7-9 3-16,-5-8 10 16,-6-6-16-16,-10 3 14 15,1 4-2-15,-7 15-12 16,0 12 7-16,0 9 2 0,0 10-19 16,-9 0-6-16,-5 0 1 15,1 17-6-15,-2 9-10 16,10 1-6-16,5 1-16 15,0-4 14-15,2-4 6 16,23-2 12-16,-3-6 8 16,1 5 3-16,4-3 3 15,-6-3 7-15,2 4-10 16,-7-5 21-16,-3 4-6 16,-7 1-15-16,-6 5-2 15,0 1 2-15,-6 4 2 16,-27-2-2-16,-15 1-4 15,-12-1-50-15,0-4-66 0,-11-11-142 16</inkml:trace>
  <inkml:trace contextRef="#ctx0" brushRef="#br1" timeOffset="119190.04">22091 1973 500 0,'0'0'67'0,"0"0"-25"15,0 0 14-15,0 0-37 16,0 0-10-16,0 0 0 16,-16 40-8-16,18-40 2 15,10 0-2-15,-6-2-1 16,5-16 25-16,-9-4-4 16,-2 0-16-16,0 3-5 15,-2 12-12-15,-21 7-35 16,-5 0-70-16,-3 21-189 0</inkml:trace>
  <inkml:trace contextRef="#ctx0" brushRef="#br1" timeOffset="205874.34">7534 3513 218 0,'0'0'303'16,"0"0"-234"-16,0 0 22 15,0 0-23-15,0 0-15 16,0 0-5-16,0 0 3 16,0 0-14-16,-27 0-17 15,25 0-3-15,2 0 14 16,-2 0-11-16,2 0-6 16,0 0-4-16,0 0-7 15,0 0-3-15,6 0 0 0,31 0 0 16,13 0 9-16,20-2-4 15,5-10-5-15,4-2 1 16,-4 0 2-16,-6-1-3 16,-7 0 0-16,-6 1 3 15,-11 4-3-15,-7 0 0 16,-18 6 0-16,-9 4 0 16,-9 0 8-16,-2 0-8 15,5 0 0-15,-5 0 0 16,0 0-1-16,0 0-6 15,-20 0-9-15,-7 10-10 16,-4 4-27-16,0 1-32 16,0-1 3-16,2 5-5 15,-8-1-24-15,0-2-9 0,-3 0-17 16,-7-4-38-16,0-3 82 16,10 0 93-16,-6-5 45 15,3 4 45-15,2-4-40 16,0 2 35-16,9 0-5 15,3-2 1-15,5-2 0 16,13 1 10-16,-2-3-29 16,8 0-2-16,0 0-21 15,2 0-15-15,0 0-5 16,0 0-7-16,0 0-8 16,2 0-4-16,25 0 0 15,15 0 9-15,18 0 3 0,12 0-7 16,5-9 9-1,6-1-12-15,-4-4 4 0,-2 1-5 16,-3-4 4-16,-7 2 3 16,-11 3-8-16,-12 3 1 15,-13 1 4-15,-13 6-2 16,-11 0-2-16,-5 2 2 16,-2-2 7-16,0 2 15 15,2 0 0-15,-2 0-8 16,2 0-9-16,-2 0-7 15,0-4-2-15,0-3-11 16,0 1-46-16,2-9-58 0,17-2-91 16,5-3-139-16</inkml:trace>
  <inkml:trace contextRef="#ctx0" brushRef="#br1" timeOffset="210357.93">9085 1377 387 0,'0'0'262'16,"0"0"-232"-16,0 0-1 16,0 0 18-16,0 0-1 15,0 0 3-15,0 0 9 0,-48-67-18 16,46 67-14-16,2 0-11 15,-6 9-7-15,4 49-3 16,2 42 13-16,-4 50 5 16,0 37-6-16,-3 24-7 15,-5 2-10-15,8-13 2 16,-7-17-2-16,7-33 1 16,2-23 0-16,0-29 1 15,2-27-2-15,0-20 0 16,0-19 0-16,2-16-4 15,4-11-35-15,3-5-82 16,3-5 13-16,1-25-134 0,-5-16-246 16</inkml:trace>
  <inkml:trace contextRef="#ctx0" brushRef="#br1" timeOffset="210908.74">9451 2641 407 0,'0'0'106'16,"0"0"-37"-16,0 0 18 16,0 0-7-16,0 0-12 15,0 0-15-15,0 2-2 16,0-2-3-16,0 0-8 15,0-9-18-15,0-11-18 16,0-7 14-16,0-5-9 0,0 0-2 16,0 7-6-16,0 6 7 15,0 7-8-15,0 5-2 16,2 7 1-16,-2 0-7 16,0 0 2-16,0 0 0 15,5 7-12-15,2 19 0 16,6 11 18-16,7 9 1 15,-3-1-1-15,10-9-1 16,-4-8-2-16,-3-8-19 16,0-12 2-16,-2-8 5 15,0 0-23-15,-1-19-8 16,-1-20-77-16,2-14-11 16,-12-3-188-16</inkml:trace>
  <inkml:trace contextRef="#ctx0" brushRef="#br1" timeOffset="211177.14">9322 2181 300 0,'0'0'253'0,"0"0"-244"15,0 0-9-15,0 0 24 16,0 0 1-16,0 0-8 15,33 89-3-15,-17-89 1 16,-1-6 8-16,-1-20 7 16,1-6-3-16,-6-1-6 0,-6 12 2 15,-3 7-12-15,0 6-5 16,-3 4-6-16,-10 4-7 16,0 0-111-16,-1 17 33 15,8 16-58-15,6 8-107 16</inkml:trace>
  <inkml:trace contextRef="#ctx0" brushRef="#br1" timeOffset="213491.54">10038 2629 547 0,'0'0'68'0,"0"0"-25"16,0 0 45-16,0 0-20 16,0 0-18-16,0 0-2 15,0-41-12-15,2 12-21 16,-2-2 3-16,0-1-5 16,0 3 0-16,0 2-1 15,-18 8-7-15,-3 4 4 16,2 9-5-16,-6 6-4 15,-2 0-3-15,-2 12-4 16,5 20 4-16,2 8-13 0,6 6-1 16,7-2 7-1,9-4-13-15,0-1 3 0,0-7 11 16,13-4 0-16,8-10 2 16,1-11 7-16,0-5-10 15,0-2 9-15,5-11-2 16,0-21-5-16,0-17 8 15,-8-2 7-15,-5-7 7 16,-5 0-13-16,-9-9 11 16,0-9 5-16,-23-15 0 15,0-1-3-15,-6 14-9 16,2 14 6-16,2 27-11 16,7 14 9-16,7 12 0 15,2 10-9-15,9 1 0 0,0 0-6 16,0 14-11-1,0 30 5-15,5 24 12 0,17 17 1 16,7 9-1-16,7-2-4 16,-1-9 3-16,7-8 0 15,-3-8 1-15,3-16 0 16,2-8 0-16,-3-15 0 16,-4-14-3-16,1-10 2 15,-7-4-1-15,0-12-9 16,3-20 11-16,-7-8 4 15,-5-8 0-15,-9-3 2 16,-10 1-2-16,-3 1 2 16,0 4-3-16,0 9 1 15,-14 10-1-15,-1 12 4 0,1 14 4 16,6 0-10-16,-1 2-1 16,-1 30 0-16,6 8-7 15,4 7-2-15,0-1-10 16,9-5 9-16,18-5-5 15,4-6 1-15,4-3-2 16,4-9 5-16,1-8 11 16,-3-10 0-16,11 0-12 15,-6-19-3-15,-5-6 4 16,2-8 4-16,-12 1 5 16,-10 2 0-16,-5 0-1 0,-12 2 3 15,0 2 5 1,-8 2 1-16,-7 5 11 0,-7 7 3 15,-1 5-7-15,-1 5-11 16,4 2 4-16,0 0-4 16,2 21-2-16,2 8 0 15,8 3 0-15,3 4-5 16,5 0 2-16,0 0 3 16,22-4 5-16,3-4-5 15,-1-7-6-15,5-12 6 16,-2-4 0-16,-2-5-2 15,-6 0 0-15,4-17 2 16,-3-10 4-16,2-5-3 0,-4-3 6 16,-4 1-5-1,-5 2 13-15,-9 3-5 0,0 6 1 16,0 11 1-16,0 6-10 16,0 6 12-16,0 0-5 15,0 0-9-15,0 0-8 16,0 18 0-16,0 5 8 15,0 8 1-15,6 1-1 16,10-3 0-16,8-3 1 16,-4-6 3-16,7-6-5 15,-4-6 2-15,-2-8-2 16,6 0-1-16,-2-8-1 16,-5-21 3-16,5-7 5 15,-8-5 4-15,-6-5-4 0,-6-9 0 16,-5-13-2-1,0-22-1-15,-18-14 3 0,-15-7-5 16,-7 1-1-16,1 19-2 16,4 21 3-16,4 22 15 15,6 20 1-15,10 14-9 16,3 9-7-16,3 5 0 16,7 0-3-16,2 32 1 15,0 17-1-15,0 16-2 16,25 14 5-16,8 8 1 15,7 8-1-15,5 10 0 16,-5-5 4-16,0-5-1 0,1-17-2 16,-6-16-1-16,-4-16 0 15,3-11-1 1,-10-14 1-16,-1-7 0 0,-10-9-1 16,-2-5-1-16,-2 0-13 15,4-17 13-15,3-17 2 16,-1-8 7-16,4 0-6 15,-9 0-1-15,-1 13 2 16,-4 14-4-16,-5 7 0 16,0 8 2-16,5 0-20 15,3 2-6-15,5 22 16 16,8 12 10-16,1 3 0 16,3 2 1-16,2-5-2 15,-6-7 4-15,2-12-5 16,-5-6 2-16,-9-7 0 0,-3-4-1 15,5 0-3-15,-4-15 4 16,6-15 12-16,1-4-7 16,-3-4 3-16,-2-4-4 15,0 5-4-15,-2 4 1 16,-1 13-1-16,-4 12-2 16,-2 8 1-16,5 0-12 15,-5 0-7-15,4 3 16 16,6 14 0-16,5 11 2 15,1 4 2-15,3 0 0 16,6-2 1-16,-7-4 2 16,7-8-2-16,-8-10 0 0,-3-2-1 15,-5-6 0-15,-3 0-2 16,1 0 2-16,2-16 6 16,-2-12 7-16,-5 0-11 15,-2-4 3-15,0 0 3 16,-11 2-5-16,-14 2-2 15,3 10-1-15,-1 8 0 16,8 10-8-16,-3 0 6 16,5 4-16-16,-1 10 8 15,8 0 6-15,6-4-3 16,0-2-1-16,0-4-1 16,4-4 0-16,14 0 7 15,11 0-6-15,9-10 8 0,2-9-2 16,5-6 4-16,-1 4 2 15,1 1-4-15,-3 11 0 16,-9 6 2-16,1 3 0 16,-12 3-2-16,1 21 2 15,-6 7 0-15,-5 6 18 16,-6-5-12-16,-6-4 4 16,0-8-7-16,0-10 3 15,0-6-7-15,0-4 2 16,0 0 6-16,0-2-2 15,2-23-6-15,11-14 5 16,10-11-6-16,4-8 0 0,2 5-7 16,4 14 5-16,-4 14-10 15,0 21 0-15,-2 4-6 16,-2 6 8-16,2 27 10 16,-4 10 0-16,4 6 2 15,2 4 1-15,-6-4-3 16,-3-3 7-16,-5-4-6 15,-3-10 2-15,-10-6-3 16,-2-9-5-16,0-6-37 16,-18-9-62-16,-13-2-118 15</inkml:trace>
  <inkml:trace contextRef="#ctx0" brushRef="#br1" timeOffset="213827.03">11649 2153 567 0,'0'0'82'16,"0"0"-59"0,0 0 28-16,0 0-24 0,0 0-15 15,0 0-12-15,0 0 15 16,0 13-9-16,11-3-5 16,3-5-1-16,-5-2 0 15,-1-2-12-15,6-1-39 16,-7 0-71-16,-7-8-32 15,0-10-148-15</inkml:trace>
  <inkml:trace contextRef="#ctx0" brushRef="#br1" timeOffset="214088.41">10659 2118 660 0,'0'0'61'15,"0"0"-50"-15,0 0-11 16,0 0 5-16,0 0 23 16,0 0-4-16,158-109 20 15,-73 69-18-15,7-2-22 16,-5 1-4-16,-7 4 8 16,-9 7-6-16,-15 7-2 15,-20 9-1-15,-18 9-15 16,-14 5-7-16,-4 0-21 15,0 3-75-15,-9 19-9 16,-15 2-334-16</inkml:trace>
  <inkml:trace contextRef="#ctx0" brushRef="#br1" timeOffset="-214576.1">13276 2169 487 0,'0'0'95'0,"0"0"-34"16,0 0 33-16,0 0-12 16,0 0-32-16,0 0-10 15,-33-26 2-15,33 26-30 16,0 23-12-16,0 33 6 0,14 27 4 15,7 24 18 1,0 11-20-16,-1-3 1 0,-5-10-8 16,8-13-1-1,-5-17-32-15,-1-15-5 0,-1-17-2 16,-5-13 6-16,-7-14-20 16,1-10-33-16,-5-6-60 15,0 0-55-15</inkml:trace>
  <inkml:trace contextRef="#ctx0" brushRef="#br1" timeOffset="-212772.45">13238 2305 478 0,'0'0'30'15,"0"0"-17"-15,-2-114 14 16,18 78-5-16,10 7 2 15,3 2 9-15,8 9 13 16,-2 10-30-16,-4 8 2 16,5 4-17-16,-5 26-1 15,-6 11 4-15,-10 2-4 16,-11 10 0-16,-4-1-8 16,-4 3-38-16,-32-6 46 15,-3-5 0-15,-11-7-10 16,8-8 6-16,7-11-2 15,10-9 6-15,13-9 0 16,10 0 7-16,2-11 1 16,0-14-3-16,27-9-3 0,14-1 5 15,5-5-7-15,8-1-4 16,-3 0 4-16,0-8 2 16,-4-6-1-16,-3-6 2 15,-1-1-1-15,-5 0 2 16,-11 2 25-16,-12 2-4 15,-11-5-5-15,-4 3-9 16,0 0 8-16,-21 4-6 16,-4 8-11-16,-2 6 13 15,0 7-2-15,5 7-5 16,2 9 0-16,11 11 13 16,2 8-11-16,7 0-10 15,0 5-17-15,0 29 13 0,0 24 2 16,0 20 4-16,16 15 7 15,11 7-6-15,-3 7-1 16,3-3 1-16,-7-3 1 16,-5-11-1-16,1-14-3 15,-5-18 2-15,1-18-2 16,-6-18 6-16,1-12-4 16,-3-6-1-16,-4-4 6 15,2 0 8-15,8-14-10 16,3-24 15-16,7-11-13 15,7-2-5-15,-3-2 1 16,-4 16-3-16,-2 13-7 0,-7 14-9 16,0 10-5-1,-6 0 2-15,6 18 18 0,2 11-7 16,1 9 1-16,1-1-17 16,1-3 20-16,1-8-3 15,8-8-21-15,0-8 1 16,2-10-14-16,-3 0-36 15,5-2-9-15,5-20 42 16,-10-8 7-16,0-4 27 16,-8-5 4-16,-7-1 6 15,-7-2 22-15,-2 5 8 16,0 3 18-16,-4 5 14 16,-16 9 22-16,2 4-13 0,-2 9-34 15,0 2-6-15,4 5 1 16,3 0-32-16,-3 19 0 15,3 16 1-15,-3 11-1 16,10 9 0-16,6 1 0 16,0-3 4-16,0-7-4 15,10-9-3-15,11-13 3 16,-3-8 1-16,-3-9 0 16,-4-4-1-16,3-3-1 15,-3-3 1-15,0-16 1 16,7-11 11-16,-4-5 0 15,-4-6-10-15,-1-8 1 16,-7 1 1-16,0 8 2 16,-2 8-5-16,0 14 1 0,0 14-1 15,0 4-1-15,0 0 0 16,0 0-1-16,0 0-7 16,8 8-2-16,-4 13 9 15,7 4 0-15,7 1 1 16,-3-3 0-16,12 1 1 15,-2-9 0-15,-3-3 0 16,5-5-1-16,-3-7-2 16,-4-2 2-16,7-24 3 15,-4-6-3-15,-4-4 5 16,-5-9-5-16,-3 7 0 16,-11-3 0-16,0 6 1 15,0 7 4-15,0 10-4 0,-9 8 0 16,7 8 2-16,0 2-3 15,0 0-6-15,-6 0-11 16,8 0-7-16,0 18 20 16,0 8 8-16,0 6-6 15,10 5 4-15,7 2 0 16,12-1 1-16,-2 1-3 16,0-1 0-16,-2-6 0 15,-8-5 1-15,-5-8 1 16,-6-7-2-16,-6 0-5 0,0-2 3 15,-13-2 2 1,-9 1 1-16,-1-9-1 0,3 0-4 16,7 0 4-1,2 0 0-15,7-9-5 0,-2 1 5 16,6-7 0-16,0-6 0 16,21-9 0-16,6-8 1 15,8-5 3-15,7 1 2 16,-1 6-4-16,1 2 1 15,-7 2 0-15,2 6-1 16,-11-1 4-16,-8 6-6 16,-14 7 4-16,-2 0 3 15,-2 2 1-15,0 1 3 16,-4 6-4-16,-14 3-7 16,-6 2-3-16,-1 0-10 0,7 7-9 15,-1 7 22-15,5 11 0 16,5 3 2-16,7 6-4 15,2 6 4-15,0 2-2 16,4 2 1-16,23-5-2 16,9-4 2-16,1-7-1 15,6-5 0-15,4-12 2 16,-2-4-2-16,-10-7 0 16,1 0-10-16,-7-2 9 15,-9-12 1-15,-5-4 0 16,-1-4-9-16,-5 4-17 15,-5-2-23-15,5 5-53 0,-2 4-58 16,0 2-99 0</inkml:trace>
  <inkml:trace contextRef="#ctx0" brushRef="#br1" timeOffset="-196721.88">15120 5264 460 0,'0'0'29'0,"0"0"-9"16,0 0 20-16,0 0 4 15,0 0-6-15,0 0 20 16,0 0-18-16,2 0-32 16,-2 0 3-16,0 0 22 0,0 0-11 15,2 0-7 1,-2 0 1-16,0 0 0 0,0 0 5 16,-6 0-3-16,-17 0-16 15,-6 0-2-15,0 6 0 16,-11-1 3-16,-4 6-3 15,-3 7-1-15,-11 3-1 16,-2 5 2-16,-3 1 0 16,12-5 0-16,9-1 5 15,6-8 1-15,20-3 1 16,5-6-3-16,7-2 9 16,4-2-3-16,0 0-6 15,0 0-4-15,17-18 0 16,24-14 8-16,24-8 7 0,12-8 3 15,18-3-2-15,0 1-4 16,5-4-3-16,0 1-8 16,1-2 10-16,-1 5-11 15,-6 6 7-15,-16 7-5 16,-11 11 1-16,-21 6-3 16,-12 11 0-16,-18 2 1 15,-10 7-1-15,-4 0 1 16,3 0 6-16,-5 0-5 15,0 0-2-15,0 0-7 16,0 0-7-16,0 7 4 16,-18 9-21-16,0 5-12 15,-4 9-35-15,-4-1-16 0,-9 5-40 16,0-2-52-16,-5-2-161 16</inkml:trace>
  <inkml:trace contextRef="#ctx0" brushRef="#br1" timeOffset="-196306.26">14723 5522 436 0,'0'0'49'16,"0"0"-21"-1,0 0 46-15,0 0-8 0,0 0-27 16,0 0 17-16,-29 3-8 16,29-8-17-16,9-23-8 15,22-11-7-15,14-8 25 16,17-8-8-16,19-3 2 16,15-2-18-16,8 0 1 15,12-2-9-15,2 4-4 16,1 4-2-16,-15 5 0 15,-15 15-3-15,-20 10 1 16,-24 9 0-16,-18 9-1 16,-16 3 0-16,-11 3-4 0,0 0 0 15,0 0-14 1,0 0 1-16,-13 13 5 0,-10 1-40 16,7 2-11-16,1 0-36 15,9-4-63-15,-4-9-238 16</inkml:trace>
  <inkml:trace contextRef="#ctx0" brushRef="#br1" timeOffset="-175541.77">14067 4470 222 0,'0'0'47'16,"0"0"21"-16,0 0-10 15,0 0-14-15,0 0-1 16,0 0-6-16,0 0 7 16,0 0-15-16,-2-29-4 0,2 29 4 15,0 0 2 1,0 0 0-16,0 0-16 0,0 0 3 15,0 0-11-15,0 8-5 16,8 21 6-16,13 9-1 16,8 8 25-16,10 12-19 15,3 2-5-15,2 9-4 16,3 3 0-16,9-1 8 16,-10 2-11-16,6-7 2 15,-8-8 1-15,1-6-2 16,-9-9-2-16,-5-10 2 15,-2-8-2-15,-11-10-2 16,-5-2 1-16,-4-8 0 16,-4-2-1-16,-3-3 2 0,-2 0 2 15,0 0-2-15,0 0 11 16,0-17-2-16,-18-4-7 16,-11-8-2-16,0-5 0 15,-2 0 1-15,4 0-1 16,-4 0 0-16,2 0 0 15,-7 1 0-15,5 1-4 16,0 1 8-16,-5 2-4 16,5-1 0-16,2 0-1 15,-2 2 1-15,2-2 0 16,2 2 0-16,0 1 0 0,-2 4 0 16,4 1 1-1,4 2-1-15,-6 1 0 0,0 6 0 16,2-3 0-1,5 4 0-15,5 2 1 0,3-2-1 16,1 3 1-16,9 2 1 16,-2 1-2-16,4 2 0 15,-2 1 0-15,-3 3 5 16,5 0-5-16,0 0-3 16,0 0-1-16,0 0 3 15,0-7-1-15,22-5 0 16,9-2 4-16,10-6-6 15,3-5 5-15,10-1-1 16,2-5 0-16,6-6 3 0,0 1-3 16,3-2 1-16,-3 1-1 15,3 2 4-15,-1 3-5 16,6 0 2-16,-1 4-1 16,0-5 0-16,-5 5-1 15,1-4 0-15,-2 2 1 16,-8 4 0-16,-1-2-1 15,-5 6-1-15,0-4 4 16,0 3-4-16,3-2 7 16,-2 1-5-16,6-6 0 15,0 2-5-15,0 4 5 16,-8-5 1-16,2 10 0 16,-7 1-2-16,-10-1 1 0,-11 7 0 15,-6 4 0 1,-10 5 0-16,1 3 2 0,-7-3-2 15,2 3 0-15,-2 0 2 16,0 0 0-16,0 0 4 16,0 0-7-16,0 0 4 15,0-1 2-15,0-2-4 16,0 3-1-16,0 0 1 16,0 0 3-16,0 0-4 15,0 0 0-15,0 0 0 16,0 0 2-16,0 0-2 15,0 0 0-15,2 0-2 16,-2 0 2-16,0 0-3 16,0 0 3-16,0 0 0 0,2 0 1 15,-2 0-2-15,10 0 1 16,-6 0-1-16,7 0 1 16,-4 0 0-16,4 4 1 15,2 2-1-15,1-3 1 16,-1-2-1-16,-7 3 0 15,6-1 0-15,-1 1 0 16,-5-3 0-16,4 1 0 16,-1 3 2-16,-3-3-2 15,4-1-1-15,-4 3 1 16,5 1 1-16,-2 4-1 0,0 1 2 16,4 2-2-1,1 1 3-15,1-3-3 0,-4 6 2 16,5-2-2-1,-5 4 2-15,7 0 2 0,-3 0 0 16,-1 2-4-16,-1-2 6 16,3 4-4-16,-1-2 1 15,-1-2-1-15,1 2-1 16,1 3 0-16,-1-4 2 16,4 0 1-16,-6 6-4 15,3-1 6-15,-3 5 0 16,-2-3 1-16,2-2-3 15,1 0-3-15,1 2 3 16,4 0 1-16,-4 6-3 0,3 0 0 16,-3 3-1-1,8 0 6-15,-3-3-6 0,-5 0-1 16,1-3 0-16,6-4 0 16,-4 3 1-16,-2-1-1 15,8-3 1-15,-6-2-1 16,-1-4 0-16,6 2 0 15,-7-2 0-15,-1-2 8 16,1 1-8-16,-3-4-5 16,-3-1 4-16,-2-3 0 15,-1-4 2-15,-3 2 0 16,-4-4 5-16,2-1-7 16,0 0 2-16,-2-2 0 0,0 0-1 15,0 0-4 1,0 0 4-16,0 0 6 0,0 0-5 15,0 0-1-15,0 0 4 16,0 2 4-16,-4 1-4 16,-21 2 11-16,-6 3-15 15,-11 4-3-15,-3 4-5 16,-1 5 8-16,-8 0 4 16,0 5-4-16,2 1 0 15,-11 0-1-15,-2 2 2 16,-4-3 1-16,0 2 0 15,0-3 3-15,9 0-3 16,-8-1-1-16,8-2 0 16,3-4-1-16,1 2 1 0,7-2-1 15,-3 0 0-15,8-1 0 16,-1 0 2-16,3 0 2 16,2 0-2-16,7 1-2 15,-6 0 0-15,8 0-2 16,0 3 1-16,0 1 1 15,-3-3 0-15,10 0 0 16,-2-4 1-16,3-3 3 16,7-1-4-16,3-2-3 15,-1-4-1-15,12-3 2 16,2-2 2-16,0 0-17 16,0 0 7-16,0 0-29 15,0 0-8-15,0 0-11 0,14 0-60 16,15-2-82-1,15-18-125-15</inkml:trace>
  <inkml:trace contextRef="#ctx0" brushRef="#br1" timeOffset="-174091.64">16239 4546 184 0,'0'0'66'16,"0"0"-24"-16,0 0 34 15,0 0-18-15,0 0-3 16,0 0 4-16,-54 0-6 16,52 0-16-16,0 0-2 0,0 0 10 15,0 0-6-15,-3 0-5 16,3 0-7-16,0 0 9 16,2 0-10-16,0 0-7 15,0 0 5-15,0 0-10 16,0 0-8-16,0 0-6 15,0 0-2-15,4 0 2 16,25-3 6-16,11-8 11 16,16-7-1-16,9-3-2 15,15-2 4-15,12-8-10 16,1 1-1-16,3-2-5 16,-11 2-2-16,-10 4 5 15,-8 4-5-15,-7 2 0 0,-6 8 2 16,-9 0-1-16,-10 2-1 15,-6 3-3-15,-2 0 3 16,-12 1 0-16,-4 4 2 16,1 2-1-16,-8 0 4 15,-4 0-2-15,2 0-1 16,0 0 0-16,-2 0 1 16,0 0 1-16,0 0-4 15,0 0-7-15,0 0-3 16,-20 0 3-16,-20 15 5 15,-6 2-25-15,-10 5 2 16,-6 2-6-16,-1-2 14 0,3-3 6 16,0 0-19-16,2-1 11 15,-2-6 3-15,6 0 16 16,0-3 0-16,10-5 1 16,1 1-1-16,1-1 0 15,7 1 0-15,-3 0 0 16,5 3 1-16,-4 0 2 15,8 2 0-15,-2 4-2 16,2 3 4-16,3-3 1 16,1-3 5-16,9-3-6 15,8-1 11-15,1-5-8 16,5 0 8-16,2-2-5 16,0 0-8-16,0 0 9 15,0 0-6-15,0 0 0 16,0 0 1-16,0 0-1 0,0 0-1 15,0 0-4-15,9 0 0 16,11-12 4-16,20-8 7 16,6-6 0-16,14-3 1 15,19 0-10-15,1 0-1 16,12-1 9-16,-3 0-10 16,-7 6 1-16,-6 1-2 15,-7 2 2-15,-11 8-2 16,-11 1 5-16,-7 5-1 15,-13 2-4-15,-10 2 0 16,-5 1-2-16,-8-1 2 16,3 3 5-16,-5 0-3 0,0 0-2 15,-2 0 10-15,2 0-8 16,-2-1-1-16,0 1 1 16,0 0-2-16,0 0 1 15,0 0 1-15,0 0-2 16,0 0 3-16,0 0-3 15,0 0-3-15,0 0 0 16,0 0-8-16,0 0-6 16,0 0-22-16,0 0-8 15,-13 0 9-15,-5 6-18 16,-9 6-28-16,-2 3-75 16,-2 2-85-16</inkml:trace>
  <inkml:trace contextRef="#ctx0" brushRef="#br1" timeOffset="-173593.91">16114 4584 407 0,'0'0'28'16,"0"0"-9"-16,0 0 45 15,0 0-3-15,0 0-29 16,0 0 6-16,0 0-9 16,-14 0-7-16,14 0-14 15,0 0 8-15,0 0-2 16,23 0-3-16,20-2 18 15,17-16 5-15,24-3-7 16,19-2-11-16,12-5-3 16,13-3-9-16,-3 2-4 15,-7-3 1-15,-5 6 3 16,-14-1 0-16,-15 8-4 16,-21 4-1-16,-21 7 1 15,-17 4 2-15,-19 2-2 0,-1 2 8 16,-5 0 41-16,0 0 1 15,2 0-23-15,-2 0 2 16,0 0-16-16,0 0-9 16,0-3-4-16,2 3-1 15,-2 0-3-15,0 0-33 16,0 0-67-16,0 0-76 16,-13 0-242-16</inkml:trace>
  <inkml:trace contextRef="#ctx0" brushRef="#br1" timeOffset="-142658.48">27173 993 589 0,'0'0'62'15,"0"0"9"-15,0 0-12 16,0 0-1-16,0 0-16 16,-136-45 4-16,100 45-24 15,-8 7-7-15,0 19-12 16,-10 9 4-16,7 12-4 16,0 14-3-16,4 12 3 15,8 5-1-15,8 3-4 16,14-10 2-16,13-6-1 15,0-11-3-15,31-8 3 16,18-8-2-16,7-9-1 16,4-10 1-16,10-7 2 0,-10-10-1 15,-10-2 2-15,-12 0 0 16,-11-7-2-16,-11-5 5 16,-7-2 4-16,-9-6 3 15,0 3 2-15,-7-4-6 16,-20 1-2-16,-6 5-4 15,0 1-15-15,-7 8 14 16,3 3-6-16,6 3 0 16,4 0 0-16,10 0-3 15,5 0 6-15,8 0 2 0,4 0 0 16,0 0-3 0,0 0-7-16,2 0-11 0,14-1 16 15,7-3 7-15,-2 0 1 16,0 4 0-16,-1 0 1 15,-3 0 1-15,4 0-3 16,-6 0 0-16,-1 0-1 16,1 21 1-16,3 5 1 15,-7 11 1-15,3 7 3 16,-12 6-5-16,2 4 7 16,-4-1-6-16,5-5-1 15,-5-6 3-15,0-9-3 16,0-4-5-16,0-12-36 15,2-6-46-15,2-11-73 16,10 0-73-16</inkml:trace>
  <inkml:trace contextRef="#ctx0" brushRef="#br1" timeOffset="-142259.89">27276 1403 593 0,'0'0'144'16,"0"0"-87"-16,0 0 9 16,0 0-15-16,0 0-36 15,0 0-12-15,-63 48 8 16,56-10-11-16,7 7 5 0,0 1-5 16,0-4 0-16,14-5 0 15,8-8-3-15,2-11 0 16,3-7 0-16,0-11-3 15,4 0 6-15,-2-12 1 16,0-17 7-16,-6-9 11 16,-10 1 6-16,-9-2 4 15,-4 0-1-15,0 4-6 16,-15 3-12-16,-14 3 5 16,-4 11-12-16,4 7-3 15,-5 4-4-15,5 7-12 16,7 0-1-16,1 16-15 15,13 8-19-15,8 1-46 16,0-5-23-16,33-11-60 0,23-6-36 16</inkml:trace>
  <inkml:trace contextRef="#ctx0" brushRef="#br1" timeOffset="-141944.43">27673 1412 201 0,'0'0'245'15,"0"0"-57"-15,0 0-38 16,0 0-43-16,0 0-42 15,0 0-8-15,-50-12-36 16,42 12-14-16,-4 9-7 16,3 16 0-16,5 6 0 15,4 3-3-15,0-1-1 0,0-1 3 16,4-8-1 0,9-4-4-16,8-10-2 0,-5-6-1 15,-1-4 2 1,3 0 7-16,-1-6 2 0,4-20 13 15,-3-7-12-15,-7-1 11 16,-11-4 2-16,0 1 9 16,0 5-6-16,-21 5-9 15,2 11-10-15,-6 11-1 16,-2 5-9-16,3 0-20 16,1 27-56-16,12 9-39 15,11 3-98-15,0-10-212 16</inkml:trace>
  <inkml:trace contextRef="#ctx0" brushRef="#br1" timeOffset="-141175.3">28116 1456 362 0,'0'0'198'16,"0"0"-57"-16,0 0-14 16,0 0-48-16,0 0-11 15,0 0-6-15,-25-107-21 16,8 97-14-16,1 4-12 15,-6 0-15-15,4 6-2 16,0 0-4-16,-4 6-10 16,4 19 13-16,3 6-1 15,7 7-20-15,6 2-7 16,2-1-8-16,0-6-5 16,16-8 19-16,7-11 5 15,-4-8 15-15,4-6 1 0,-1 0 4 16,0-15 9-16,0-6 4 15,-1-4 28-15,-8-2 5 16,-9 3-4-16,-2 0-4 16,0 6-8-16,-2 7-9 15,0 6-2-15,0 5-4 16,0 0-15-16,6 0-14 16,-4 21-6-16,11 21 18 15,1 20 2-15,5 15 1 16,6 12-1-16,-5 7-3 15,-5-2-17-15,-8-8-27 16,-7-16-38-16,0-15 44 0,-13-18 37 16,-12-13-6-16,-8-3 10 15,-9-13 15-15,-3-8-8 16,1 0-6-16,3-20 2 16,13-18-3-16,12-13 1 15,16-13 0-15,0-10-1 16,20-12 0-16,24-7-1 15,10 1 0-15,8 4-1 16,5 4 0-16,0 5-1 16,-9 3-4-16,-13 9-2 15,-16 2 4-15,-16 9 5 0,-11 8 3 16,-2 2 13 0,-9 7 28-16,-13 10-15 0,-5 4 0 15,2 9-2-15,10 6-3 16,4 10-1-16,4 0-23 15,-2 0-13-15,5 29 10 16,2 10 1-16,2 14-1 16,0 11 3-16,8 4 4 15,17 2-4-15,2 1-1 16,2-8 1-16,0-7 0 16,0-8 0-16,0-13-7 15,-5-12-44-15,3-12-40 16,-7-11-61-16,0 0-142 15</inkml:trace>
  <inkml:trace contextRef="#ctx0" brushRef="#br1" timeOffset="-140806.78">28711 1449 613 0,'0'0'49'0,"0"0"-33"15,0 0 29-15,0 0-6 16,0 0-1-16,0 0-5 16,36 21-18-16,-18-21 1 15,6-14-6-15,-6-11 6 16,0-1 5-16,-7-6-14 0,-11 1 2 16,0-1 5-16,0 6-1 15,-18 6 4-15,-6 8 5 16,4 12-18-16,-7 0 0 15,-2 15-3-15,0 25-1 16,6 11 0-16,10 7-1 16,13 0-9-16,0-4-1 15,27-4 3-15,13-10 3 16,9-8-6-16,7-14 4 16,1-8-11-16,1-10 0 15,-2 0-14-15,-6-14-32 16,-17-11-119-16,-20 4-131 0</inkml:trace>
  <inkml:trace contextRef="#ctx0" brushRef="#br1" timeOffset="-140341.08">26913 2249 747 0,'0'0'166'0,"0"0"-110"16,0 0 34-16,0 0-42 16,0 0-26-16,0 0-8 15,71-23-12-15,31-22 9 16,57-10 24-16,39-8-12 16,22 5-11-16,10 2-11 15,-5 3 0-15,-9 6 0 16,-28 7 3-16,-34 6 1 15,-50 14-5-15,-46 9 0 0,-35 7-5 16,-23 4-6-16,0 0 2 16,-23 0-5-16,-28 0-21 15,-31 8-39-15,-21 19-11 16,-20 4-32-16,-10 12-57 16,-10 3-248-16</inkml:trace>
  <inkml:trace contextRef="#ctx0" brushRef="#br1" timeOffset="-140018.6">27117 2307 716 0,'0'0'76'0,"0"0"-62"16,0 0 50-16,0 0-17 0,0 0-19 16,0 0-10-16,47 5-12 15,47-41 9-15,43-14 23 16,29-12 1-16,19-1-20 15,-2 1-17-15,-11 11-1 16,-19 7 2-16,-24 9-2 16,-31 5-2-16,-33 7 2 15,-34 14 5-15,-19 2-4 16,-12 7 3-16,0 0 9 16,0 0-2-16,-14 0 12 15,-6 0-13-15,2 0-11 16,3 0 0-16,3 0-1 0,10 0-14 15,2 0-48-15,0 0-74 16,0-2-74-16,0-1-265 16</inkml:trace>
  <inkml:trace contextRef="#ctx0" brushRef="#br1" timeOffset="-139839.34">28827 1791 563 0,'0'0'357'16,"0"0"-303"-16,0 0 33 16,0 0-9-16,0 0-35 15,0 0-30-15,0 0-11 16,0 0-2-16,0 0-37 0,-2 1-107 16,-18 3-187-16</inkml:trace>
  <inkml:trace contextRef="#ctx0" brushRef="#br1" timeOffset="-120993.66">22957 141 545 0,'0'0'92'0,"0"0"-32"16,0 0 23-16,0 0-26 15,0 0-11-15,0 0 7 16,0 0-16-16,19-7-25 16,-19 25-6-16,0 24-3 15,0 34 13-15,-9 32 14 16,-20 19-8-16,-14 8-12 16,-1-7-10-16,-1-10 3 15,3-14-2-15,2-20 3 16,11-23-4-16,13-25 2 15,5-22 1-15,9-12-2 16,2-2 4-16,0-4 15 16,0-34 23-16,2-17-26 15,13-22-14-15,10-13 0 16,-5-3 1-16,2 7 0 0,-6 9 0 16,-3 7-2-1,-1 4 5-15,-8 5 5 0,0 8 3 16,1 9-9-16,-3 9 3 15,0 13-5-15,0 8 0 16,-2 13-2-16,3 1-2 16,-3 0-3-16,0 0 0 15,2 0-5-15,7 18-8 16,14 22 4-16,0 25 12 16,12 13 2-16,-4 12 1 15,-5-2-3-15,-6-7-2 16,-4-2 1-16,-5-10-3 0,0-9 1 15,-7-13-23 1,1-7-15-16,0-13-5 0,-5-11-30 16,0-6-40-16,0-10-52 15,0 0-76-15</inkml:trace>
  <inkml:trace contextRef="#ctx0" brushRef="#br1" timeOffset="-120800.39">22650 1008 41 0,'0'0'724'16,"0"0"-652"-16,0 0-12 15,0 0 35-15,0 0-58 16,0 0-21-16,-25-10-16 16,43 6-7-16,32-7 7 0,23-12-8 15,18-9 8-15,17-8-106 16,-8 3-114-16,-13 2-142 15</inkml:trace>
  <inkml:trace contextRef="#ctx0" brushRef="#br1" timeOffset="-120375.75">23165 726 775 0,'0'0'161'16,"0"0"-139"-16,0 0 55 0,0 0-13 15,0 0-38-15,0 0-6 16,-23-11-12-16,57-1-4 16,17-7-4-16,21-3 7 15,10-7-2-15,-4 4-5 16,-11 7-4-16,-13 1-9 16,-21 9-7-16,-8 3-21 15,-19 5-20-15,-1 0-11 16,-5 0-25-16,-9 9 9 15,-20 12-18-15,-2-3-17 16,2-5 46-16,2-3 44 16,11-6 33-16,3-1 29 15,9 0 55-15,-3-1 25 16,7-2-43-16,0 9-13 0,0 6-19 16,0 9-14-16,0 15 32 15,0 7-1-15,7 6-26 16,-5 10-13-16,0 0 1 15,-2 2-12-15,0-6-1 16,0-10-3-16,0-10-75 16,0-15-39-16,2-21-124 15</inkml:trace>
  <inkml:trace contextRef="#ctx0" brushRef="#br1" timeOffset="-119792.9">23871 710 721 0,'0'0'139'16,"0"0"-129"-16,0 0 1 16,0 0 14-16,0 0-10 15,0 0 20-15,-60 124 6 16,58-81-30-16,2 1-9 16,0-9 1-16,0-8-2 15,0-9-1-15,0-13 7 16,0-5-6-16,0 0 9 15,0 0 41-15,0-13 3 16,0-28-18-16,0-9-35 16,0-8 7-16,0-4-8 15,20 6 0-15,3 3 0 16,-6 10-7-16,-1 16 6 16,-5 9 0-16,-7 13-3 0,4 5 0 15,-6 0-6-15,9 26-7 16,-7 11 15-16,8 14 2 15,-10 2 2-15,-2-4 2 16,0-9-3-16,0-6 0 16,0-12 3-16,0-8-1 15,-2-8-1-15,-1-6 0 16,3 0-1-16,0-2-1 16,0-22 8-16,11-11-15 15,25-20 7-15,6-3-6 16,14 1-7-16,6-1-4 0,5 20 13 15,-9 13 1-15,-13 16 2 16,-16 9-3-16,-14 18 1 16,-3 24 3-16,-6 6 6 15,-6 10 0-15,0-2-1 16,-4-1 1-16,-14-6-3 16,-5-3 1-16,4-9-4 15,3-11-1-15,-2-7-3 16,9-9-92-16,-2-10-104 15,9 0-330-15</inkml:trace>
  <inkml:trace contextRef="#ctx0" brushRef="#br1" timeOffset="-119638.68">24730 773 482 0,'0'0'466'16,"0"0"-436"-16,0 0-14 15,0 0 14-15,0 0-30 16,0 0-2-16,0 0-80 16,-27 5-271-16</inkml:trace>
  <inkml:trace contextRef="#ctx0" brushRef="#br1" timeOffset="-118958.68">22569 1564 217 0,'0'0'683'15,"0"0"-627"-15,0 0-41 0,0 0 42 16,0 0-29-16,0 0-13 16,50 8 27-16,39-8-4 15,38-17-19-15,20-8-15 16,9-6 6-16,-2-3-10 15,-16 3 0-15,-11 2-3 16,-17 5 3-16,-23 6-6 16,-25 6 5-16,-24 10-13 15,-23-2-13-15,-15 4-11 16,-4 0-1-16,-52 2-2 16,-33 24-1-16,-36 13-50 15,-22 7-6-15,-9 2 33 16,6-2 33-16,26-2 32 15,15-8 3-15,28-9 18 0,30-8 37 16,22-7 2-16,18-8-17 16,11 2-12-16,0 0-15 15,25 2-8-15,23-2 33 16,28-4 1-16,22-2-23 16,16-12-5-16,9-16-9 15,-1-8-1-15,-10 3-1 16,-14 4 0-16,-21 7-2 15,-23 3 6-15,-18 8-4 16,-20 5 13-16,-14 3 12 16,-2 1-3-16,0 2 3 15,0-1-11-15,-7-5-17 16,-15 0-10-16,-1 2-62 0,0 2-48 16,-10 2-113-1</inkml:trace>
  <inkml:trace contextRef="#ctx0" brushRef="#br1" timeOffset="-78712.58">4319 8831 347 0,'0'0'37'0,"0"0"-11"16,0 0 18-16,0 0-11 16,0 0 19-16,0 0 22 15,0 0-36-15,-42-3-19 16,42 0 4-16,0 1 11 15,0 2 10-15,0-2-11 0,0 2-4 16,0 0 16-16,0 0 9 16,0 0-2-16,0 0-10 15,0 0-15-15,0 0-20 16,0 0 5-16,-4 0 5 16,4 0 6-16,-2 0-1 15,0 0-10-15,2 0-8 16,0 0-1-16,0 0 8 15,0 0-3-15,0 0 2 16,0 0 1-16,0 0-6 0,0 0 0 16,0 0 0-1,0 0-5-15,0 0-3 0,6 0 3 16,19 2 4-16,6 0 3 16,7 1-1-16,-3-3 7 15,3 0-10-15,-2 0 11 16,-4 3-7-16,1-3-1 15,-6 0-5-15,-1 0 0 16,-2 0 1-16,3 0 1 16,2 0-1-16,2 0-2 15,5 0 3-15,7-3-1 16,5-6-1-16,6-3 2 16,2-2 2-16,-8 3-4 15,6-1 0-15,-7 5-1 16,-5 0 5-16,-4-2-4 0,-4 5 0 15,4-3-1-15,-3 4 0 16,1-4 0-16,7 0-1 16,-1 0-1-16,2 0 2 15,3-2 0-15,-3 2 6 16,4-4-9-16,-2 4 7 16,1-1-3-16,-5 4-1 15,-1 2-1-15,-8-1 1 16,3 3 0-16,-1 0 0 15,1 0 0-15,7 0-1 16,5 0-1-16,4-2 2 16,4-1-1-16,-3 1 1 0,2 0 0 15,-5 2-2-15,-1 0 4 16,-9 0-2-16,-7 0 1 16,-2 0-1-16,-4 0-2 15,0 0 2-15,2 0 0 16,-2-3 0-16,0-1 0 15,0-3-2-15,2 4 4 16,-1 2-2-16,3-4 1 16,1 5 0-16,-4-4-2 15,-1 3 1-15,2 1-1 16,0-4 2-16,2-1-2 16,-2 1 2-16,5 1-2 15,-1 3 2-15,1 0-2 16,-6 0 5-16,9 0-3 15,-6-3-1-15,2 3 0 0,-6-2-5 16,0-2 5-16,4-2 0 16,-2 0 5-16,7 2-5 15,-1 2 1-15,-6 0-2 16,7-1 2-16,-3 0-1 16,-2-1 0-16,-2 4 0 15,0 0 0-15,-4 0 0 16,-2 0-1-16,-2 0 1 15,6 0-1-15,2 0 1 16,2 2 0-16,-2 4-3 0,7-2 3 16,-1 4 0-1,6 0 1-15,-3-2 2 0,-1 2-3 16,2 1-3-16,-6-4 3 16,7 4 0-16,-2-5 0 15,-3 1 1-15,6-3-1 16,-5 2 0-16,1-4 0 15,-3 0 0-15,-3 7-1 16,-4-7 1-16,-5 3-5 16,-7 2 5-16,-1-3-1 15,-5 0 1-15,3 0 1 16,-4-2 4-16,1 0-5 16,-3 1 1-16,4 1-1 15,-1-2-1-15,1 0 1 16,0 0-1-16,1 0 1 0,-3 0-1 15,6 0-4-15,-3 0 7 16,-4 0-5-16,-3 0-5 16,-4 0-8-16,0 0-22 15,0 0-5-15,0 0-20 16,-22 0-34-16,-11 0-115 16,-12 0-175-16</inkml:trace>
  <inkml:trace contextRef="#ctx0" brushRef="#br1" timeOffset="-76729.66">4373 8957 370 0,'0'0'27'0,"0"0"-9"16,0 0 32-16,0 0-10 15,0 0 29-15,0 0 22 16,-2 7-37-16,2-7-19 0,0 0 14 15,-7 0-7-15,-4 0-4 16,-7 0-16-16,-6-11-20 16,1 2 3-16,6 0 0 15,3 4 4-15,5 0 6 16,7 1-11-16,-2 2 1 16,0-2-3-16,0 4 6 15,2-4 5-15,2 4-2 16,0 0-3-16,0 0 1 15,0 0-8-15,0 0-2 16,0-2 1-16,12 2 0 16,19-2 5-16,11 1 6 0,1-2 4 15,1 3 3-15,6-2-9 16,-2-2 5-16,6 4 15 16,0-4-10-16,-3 2-5 15,6-3-1-15,-1 2 2 16,4-3-3-16,3 1 0 15,-1-2-4-15,-4-1-7 16,-4 2 8-16,-5 0-7 16,-7 1-1-16,0 2 10 15,-3 1-6-15,-4-2-4 16,1 1-1-16,-3 0 0 16,0 1-1-16,3-2 6 15,-5-1-2-15,6-2-2 16,-2-1 0-16,5 2-1 15,3-5 0-15,-3 4-2 0,-3-1 2 16,-8-1 5-16,0 4-5 16,0 5 0-16,-4-6-5 15,2 6 11-15,-3 0-4 16,0-4-1-16,1 1-1 16,0 2 0-16,0-2-1 15,4 2 1-15,2 1 3 16,4-2-3-16,5-2 0 15,-2 1 0-15,0-2 3 16,-2-4 1-16,-3 5-4 0,-2-1 0 16,3 0-2-1,-1 5 4-15,-2-2-2 0,0-1 0 16,3 3-2-16,-1-4-2 16,6 0 4-16,-2 4 1 15,1-3 2-15,0 3-1 16,-2 0-1-16,0-1-1 15,-5-2 0-15,2 0-1 16,3 3 1-16,-1-2 0 16,6 2 2-16,-1-5 0 15,-3 3-2-15,3-3-3 16,-1 3 3-16,1 2 5 16,-3 0-5-16,4 0 0 15,-5 0 0-15,-1 0 2 16,1 0-1-16,-3 0 0 0,0 0-1 15,6 0 0-15,-6 0 1 16,5 0 0-16,-5 0-1 16,3 0 2-16,-5 0 0 15,-2 0-2-15,0 0 0 16,-2 0-1-16,0 0 1 16,2 0 0-16,-2 0 1 15,4-2 0-15,0-1-1 16,0 3 1-16,0-2-1 15,-2 0 0-15,0 1-1 16,0 1 1-16,0 0 1 16,-2 0 4-16,-5 0-3 0,-2 0 0 15,3 0-2 1,-6 5 0-16,1 2-2 0,-3-7 2 16,-1 2 0-16,-3 1 0 15,-2-1 0-15,0 3-1 16,-2-3 1-16,-1-2 1 15,1 0-1-15,0 1 0 16,0-1 2-16,1 0-2 16,1 2 0-16,3 1 2 15,-4-2 0-15,1 2 1 16,3-3 1-16,-4 0 1 16,8 0-5-16,-3 0 12 15,6 0-12-15,-2 1 8 16,1-1-5-16,-1 0 2 15,-3 3-1-15,1-3-4 0,-5 0 3 16,-6 0-1-16,1 0-1 16,-5 0-1-16,0 0 1 15,0 1 0-15,0-1 2 16,0 3-3-16,0-3 3 16,0 0-2-16,0 0-1 15,0 0 1-15,0 0 0 16,0 0-1-16,0 0-3 15,0 3-3-15,0-3-8 16,0 0 6-16,0 4-12 16,0-1-8-16,0-1-19 15,-19 5-41-15,-23 3-61 0,-16 1-334 16</inkml:trace>
  <inkml:trace contextRef="#ctx0" brushRef="#br1" timeOffset="44014.67">6431 11211 453 0,'0'0'55'0,"0"0"-28"15,0 0 17-15,0 0 1 16,0 0-6-16,0 0 20 16,0 0-3-16,13 0-22 15,-13 0-19-15,0 0 9 16,0 0 15-16,0 0-10 15,0 0-1-15,0 0-8 16,0 0-3-16,0 0 6 16,2 0-9-16,-2 0-4 15,2 0 0-15,-2 0-1 16,2 0-7-16,-2 0 5 0,3 0-1 16,-3 0 0-16,0 0 2 15,0 0-2-15,0 0 0 16,0 0 2-16,0 0-3 15,0 0 2-15,0 3-3 16,0-3 0-16,5 0-3 16,-3 0 1-16,4 0-1 15,10 0 1-15,-3 0 2 16,10 0-1-16,-6-7-2 16,-1 3 1-16,-1 1-1 15,-1-4 0-15,1 1-2 16,1 1 3-16,-3 3-2 0,6-5 0 15,-4 5 1-15,1-1-1 16,-3-4 0-16,3 5 1 16,-1-4-1-16,3 1 0 15,-1 2 0-15,6-3 0 16,2 0 0-16,-3 0 2 16,1 1-2-16,-4 0 1 15,-3 3-1-15,-3 0-1 16,-2 2-1-16,-6-3 4 15,4 3-2-15,-3 0 0 16,8 0 0-16,1 0 1 16,4 0-1-16,0 0 0 15,-1 0 1-15,5 0-1 16,-4 0 0-16,2 0 2 16,-3 0-2-16,-3 0 0 0,-1 0-1 15,-1 0 1-15,-7 0 3 16,8 0-3-16,-3 0-1 15,-2 0 0-15,0 0 1 16,4 0 0-16,0 0 0 16,1 0 0-16,-3 0 0 15,1 0 0-15,-4-3 0 16,7 3 1-16,-3 0 0 16,3-2-1-16,1 2 0 15,-3 0 1-15,1 0-1 0,1 0-1 16,-1 0-1-1,1-2 4-15,6 0-2 0,-4 0 1 16,1 0-1-16,-2 2-2 16,-1-1 2-16,-2-2 0 15,-1-1 1-15,-1 2-1 16,-5 2 2-16,8 0-2 16,-3 0 0-16,5-2-2 15,-1 0 2-15,6 0 0 16,-1-1 1-16,-3 3-2 15,-1 0 1-15,2 0-1 16,-2-2 0-16,-1 1 1 16,-1 1 2-16,1 0 1 15,-3 0-6-15,-2 0 3 16,1 0 0-16,-1 0 0 0,1 0 1 16,-1 0-1-16,2 0-1 15,1 0 1-15,-1 0 0 16,-1 0 0-16,-3 0 0 15,-1 0-1-15,-2 0 1 16,-1 0-2-16,-4 0 2 16,5 0 2-16,-3 0-2 15,-2 0 0-15,2 0 0 16,0 0 0-16,-2 0 0 16,0 0 0-16,0 0 2 15,0 0-2-15,0 0 0 16,0 0-1-16,0-2-7 0,0 2-21 15,0-4-18-15,-2 4 3 16,-21 0-19-16,0 0-6 16,-12 0-46-16,-2 4-82 15,-12 13-75-15</inkml:trace>
  <inkml:trace contextRef="#ctx0" brushRef="#br1" timeOffset="45231.46">6703 11360 60 0,'0'0'194'16,"0"0"-190"-16,0 0 4 15,0 0 11-15,0 0 26 0,-116-32 10 16,95 23 13-1,4 4-39-15,-1-2-3 0,3 4-14 16,1 0 17-16,1 2 11 16,-1-3-9-16,3 4 0 15,0-3-12-15,2 3-3 16,4 0 15-16,5 0 0 16,0-1-4-16,0 1-16 15,0 0-2-15,0 0 0 16,0 0 4-16,0 0-2 15,0-3 4-15,0 3-6 16,0 0-1-16,0 0 2 16,0 0 0-16,3-2-2 15,13-1 2-15,5-2 7 16,6-2 6-16,2-2-7 0,2 1 1 16,6-1-1-16,-2 1 2 15,-1 1 2-15,-1-1-6 16,0 2-6-16,1 3 2 15,-1-2-5-15,-2 3 5 16,-2 2-3-16,-2-2-5 16,-2 2 4-16,-5 0-6 15,0 0 0-15,0 0 2 16,-1 0-2-16,4 0 4 16,-3 0-3-16,5 0-1 0,-3 0 0 15,0 0 1 1,1 0-1-16,-1-2 0 0,0-1 0 15,0 0 0-15,5 0 0 16,-2 3 1-16,-6-3 0 16,4 1-1-16,-3 0 1 15,-2-3-2-15,0 5 2 16,-2-2-1-16,-3 2 0 16,2 0 0-16,-1-3 1 15,1-1 0-15,1 4-1 16,2-2 4-16,-3-1-8 15,4 3 4-15,-4-3 0 16,3 1 6-16,-1 0-6 16,4-2 0-16,-1 2 1 15,-3 2-1-15,6-2 0 0,-5 2 2 16,-1 0 2-16,-3 0-4 16,-3 0 1-16,-7 0 1 15,3 0 0-15,-3 0-1 16,-4 0 3-16,3 0 6 15,-3 0-8-15,0 0 6 16,0 0-6-16,0 0 8 16,0 0-7-16,0 0 10 15,0 0-8-15,0 0 6 16,0 0-9-16,0 0 12 16,0 0-3-16,0 0 0 15,-3 0-2-15,1-2-2 0,2 2 2 16,-2 0-1-1,0 0 0-15,-3-3-2 0,5 3 0 16,-4-1-1-16,2 1-5 16,0-2 0-16,2 0-17 15,0 2 17-15,-2-1 7 16,2 1-5-16,0 0-2 16,-3 0-2-16,3 0-8 15,0 0-3-15,0 0 6 16,0 0 5-16,0 0-33 15,0-7-41-15,-18-13-70 16,-13-17-259-16</inkml:trace>
  <inkml:trace contextRef="#ctx0" brushRef="#br1" timeOffset="138459.37">27731 12031 334 0,'0'0'129'0,"0"0"-111"16,0 0 3-16,0 0-3 15,0 0 43-15,0 0-19 16,0 0 7-16,-32-43-15 16,32 34-13-16,0-3-10 15,0-8 4-15,16-4 5 16,2-1-5-16,8 8-14 15,-4 8 11-15,3 2-10 0,0 7 3 16,-3 0 1 0,0 16-3-16,5 14-3 0,-9 12 10 15,-3 6-8-15,-3 6 9 16,-6 10-5-16,-1-1 0 16,-5 2-2-16,0-2 1 15,0-5-2-15,0-4 2 16,0-1-3-16,2-7-1 15,4-6-1-15,6-5 2 16,5-6-5-16,4-5 3 16,6 0 0-16,2-6 1 15,2-4-1-15,0-4 0 16,2-6-2-16,1-4-4 0,-3 0 4 16,-9 0 1-1,1 0-3-15,-10-5-14 0,-7-4 16 16,-1 4 2-16,-5-2 0 15,0 3 0-15,0 0 11 16,-18-1-4-16,-4 5-1 16,-3 0-6-16,0 0 4 15,2 20 8-15,0 9-7 16,5 12-4-16,3 8-2 16,5 8 2-16,10 4-2 15,0 8 1-15,2 0 0 16,19 1-3-16,8-1-1 15,-2 0-3-15,-3-6-5 16,-4-2 3-16,-6-6 4 0,-8-9 2 16,-6-5-8-16,0-7 11 15,0-8 0-15,-20-2 6 16,-8-6-3-16,-7-6 0 16,2-3-3-16,2-8-2 15,2-1-9-15,7 0-13 16,8-22-41-16,8-12-43 15,6-12-133-15</inkml:trace>
  <inkml:trace contextRef="#ctx0" brushRef="#br1" timeOffset="140294.07">29210 11613 706 0,'0'0'56'15,"0"0"-25"-15,0 0-8 16,0 0 4-16,0 0-11 15,0 0 5-15,-35 13-3 16,35 33-18-16,0 19 4 16,6 12 0-16,4 6 0 15,-10-7-4-15,0-10 0 16,0-13-10-16,-2-16-13 16,-12-12-7-16,1-16-11 0,-1-9-43 15,-1 0 19-15,-1-25-23 16,-4-13 43-16,2-21 43 15,2-9 2-15,3-10 19 16,4-6 20-16,7 6-18 16,2 7-7-16,0 13 9 15,20 12-5-15,4 10-12 16,10 8 4-16,-5 8 2 16,0 8-7-16,-5 8-2 15,3 4-3-15,-2 7-5 16,-1 28-7-16,-10 8 12 15,-12 6 7-15,-2 1 1 0,-7-2-2 16,-22-1 6 0,-6-5-4-16,-2-9-7 0,0-11-1 15,-1-5 0-15,7-11-10 16,4-6-69-16,9 0-66 16,7-14-140-16</inkml:trace>
  <inkml:trace contextRef="#ctx0" brushRef="#br1" timeOffset="141962.51">29376 12069 506 0,'0'0'95'15,"0"0"-32"-15,0 0 11 0,0 0-29 16,0 0-28-16,0 0-3 15,29-144 14-15,-14 91-19 16,1-7-7-16,1 13-2 16,-3 12 2-16,-5 12-2 15,-7 10 0-15,-2 9 1 16,0 4-1-16,0 0-25 16,0 0-12-16,0 4 35 15,-2 12-4-15,-11 9 4 16,3-2-3-16,8-1-5 0,2-4 2 15,0-2 1 1,0-5 1-16,2-2 4 0,12 0-7 16,1-5 9-16,6 0 0 15,-6-2-5-15,3 2 9 16,0 2-4-16,-1 0 8 16,-3 6-7-16,4 0-1 15,-7 4-9-15,-2 2 9 16,2-1 9-16,3 3-7 15,-8-8 1-15,3 3-3 16,-1-7 2-16,-2-4 3 16,-2-4-5-16,5 0-9 15,-5 0 9-15,10-12-17 16,-1-12 11-16,1-10 11 16,-1-6-5-16,0 0 0 0,-6 6 3 15,0 9-3-15,-5 7 5 16,-2 10-2-16,0 3 3 15,0 5 4-15,0 0 2 16,0 0-12-16,0 0-1 16,0 5 1-16,2 14 0 15,4 3 5-15,6 2-3 16,1-2-2-16,0-5-2 16,3-4 2-16,-3-7-4 15,5-4 0-15,3-2-1 16,-2-2-1-16,8-20 0 15,-2-8 2-15,-7-4 4 0,-3 0 1 16,-11-4 2 0,-4 1 4-16,0 3-1 0,-4 5 5 15,-16 9 2-15,-6 5 0 16,-11 13-9-16,4 2 13 16,-5 8-2-16,5 18-3 15,2 8-10-15,8 2-2 16,17-3 0-16,6-3 2 15,0-6-2-15,8-4 0 16,21-6-12-16,7-10 5 16,7-4-7-16,3-13-10 15,6-20-27-15,-8-9-3 16,1-5 12-16,-5 5 3 16,-16 0 39-16,-5 0 4 15,-15 1 26-15,-4 3 6 0,-2 1 14 16,-19 3-6-16,-1 6-14 15,-5 10-2-15,5 5-9 16,6 9-17-16,3 4 23 16,4 0 2-16,7 0-17 15,-3 0-5-15,5 9-5 16,0 12 0-16,0 14 2 16,10 7 1-16,9 4-1 15,4-2-2-15,-3-2 1 16,0-2-1-16,-2-3 0 0,-7-6 2 15,-2-4-2 1,-4-9 0-16,-3-7-2 0,-2-7 2 16,0-4 5-16,0 0 1 15,0 0-4-15,2 0-3 16,9-11 2-16,3-7 9 16,15-8-8-16,2-4-1 15,9 11-1-15,-3 3-5 16,1 13 1-16,1 3-5 15,-10 0 6-15,0 13-2 16,-14 15-1-16,-7 4-5 16,-8 8 10-16,0 1 2 15,-21 1 0-15,-16-4 3 16,-5-6 0-16,-2-6 1 16,-1-9 2-16,5-8 2 15,7-5 1-15,6-4 14 0,7-2 6 16,0-16-24-16,11-4-4 15,0 4-2-15,9 0 7 16,0 4-7-16,9 6-9 16,13-2 4-16,5 9 0 15,4 1 5-15,3 0-14 16,-5 0-2-16,0 0-7 16,0 0-2-16,0 0 10 15,0 0-2-15,2 0-8 16,0-12 5-16,-4-17 5 15,0-5 13-15,-10-4 4 0,-3-5 3 16,-5-3 5-16,-9-8 13 16,0-7 16-16,0-12-22 15,-21-2-2-15,0 4-6 16,-4 7 2-16,5 18 3 16,7 14 0-16,1 11 6 15,10 13-16-15,0 5-4 16,-3 3-12-16,5 0 9 15,0 3-4-15,0 23 9 16,0 18-2-16,9 16 1 16,16 8 0-16,-5 9 0 15,5 3 2-15,1-5-3 16,-6 3 0-16,-4-7 1 16,-1-4 0-16,-2-12 0 15,-3-10-1-15,-4-19 0 0,1-14-3 16,-7-10-47-16,4-2-30 15,8-18-122-15,3-12-280 16</inkml:trace>
  <inkml:trace contextRef="#ctx0" brushRef="#br1" timeOffset="142825.79">30820 11805 458 0,'0'0'42'16,"0"0"-31"-16,0 0-10 0,0 0 6 16,0 0 23-16,0 0 123 15,31-16-126-15,-4-10-27 16,-7-4 4-16,-3 0 12 16,-1 0-5-16,-11 5-6 15,-5 1 5-15,0 4 15 16,0 8-7-16,-5 6-7 15,-5 6-1-15,-4 0 1 16,-1 0-9-16,-4 4-3 16,4 14 1-16,6 9 0 15,2 2 0-15,7 1-3 16,0 1 3-16,0-2 0 16,11-4 0-16,7-6-1 0,3-5-3 15,-6-9-1-15,1-5-5 16,3 0 9-16,4-10 1 15,4-17 1-15,4-6 0 16,0-2-2-16,0-4 0 16,-4 4 1-16,-2 3 0 15,-12 10 1-15,1 6 0 16,-10 10 5-16,0 6-6 16,3 0-14-16,-5 7 6 15,10 20 8-15,-6 10 1 16,3 1 3-16,5-1-4 15,-8-2 3-15,5-13-3 0,0-7 0 16,-4-10 6 0,2-5-9-16,4 0 6 0,1-10-3 15,6-21 9-15,6-5-8 16,3 0 5-16,-2 4-4 16,-7 5 9-16,1 6-2 15,-13 11-8-15,-1 6 2 16,-5 4-1-16,0 0-4 15,2 8 1-15,4 12 1 16,0 9 4-16,1-4 3 16,0-5-3-16,-2-2 2 15,2-8-6-15,-5-6 0 16,-2-4-3-16,5 0 3 16,7-5 0-16,1-23 8 15,9-4-3-15,3-7-3 0,-2 3-1 16,0 0 0-16,-8 10 1 15,-3 8-2-15,-3 8 0 16,-11 10 0-16,4 0-7 16,0 15-1-16,6 18 8 15,3 3 0-15,1 4 1 16,1-2 1-16,1-10-2 16,-1-7 0-16,1-11-13 15,6-10-31-15,7 0-39 16,6-30-52-16,4-10-175 0</inkml:trace>
  <inkml:trace contextRef="#ctx0" brushRef="#br1" timeOffset="144044.57">29262 12828 606 0,'0'0'49'0,"0"0"-37"15,0 0-2-15,42-145 13 0,-24 79 15 16,2-4 27-16,0-2-25 15,-6-3-27-15,-6 9-9 16,-1 12-4-16,-5 14 6 16,0 22-6-16,-2 10-6 15,0 8-11-15,0 0-21 16,-6 7 37-16,-15 19 1 16,0 13-7-16,5 5 4 15,11 2-2-15,5-8 5 16,7-6-5-16,22-7-16 0,4-9-3 15,6-6 3 1,3-4 14-16,-5-1 7 0,2 3-2 16,-11 6-1-16,-5 6-2 15,-17 6-25-15,-6 7 30 16,0 3 0-16,-31 4 1 16,-9 1 0-16,-2-4 5 15,-1-7-3-15,8-9 2 16,8-10-2-16,12-11 21 15,1 0-5-15,12-2-6 16,2-22-9-16,0-8 2 16,8-9-5-16,29-5 4 15,7-5-5-15,12 1 0 16,0 0-1-16,2 0-6 16,-8 0 7-16,-5 1-1 0,-11 6-3 15,-21 2 4-15,-11 3 5 16,-2 2 9-16,-2 1-2 15,-20 2 14-15,2 7-6 16,-1 8 0-16,6 5 4 16,-1 12-17-16,5 1 4 15,3 0-8-15,8 0-3 16,-5 1 0-16,5 19 0 16,0 14 1-16,0 6-1 15,18 9 2-15,4 4 2 16,3 5-2-16,2 3 6 15,-8-5-7-15,4-6 0 0,-8-6-1 16,1-5 0-16,-1-6-5 16,-1-6 3-16,-3-8 2 15,3-10-1-15,-6-9-20 16,5 0-26-16,8-4-51 16,-5-22-133-16,-1-8-237 15</inkml:trace>
  <inkml:trace contextRef="#ctx0" brushRef="#br1" timeOffset="144245.87">29567 12374 585 0,'0'0'39'16,"0"0"-21"-16,0 0 59 0,0 0-24 15,0 0-33-15,0 0-3 16,-6-32 3-16,48 16-7 15,11-5-13-15,14 0-2 16,2 7-53-16,3 8-51 16,-1 6-32-16,-2 0-134 15</inkml:trace>
  <inkml:trace contextRef="#ctx0" brushRef="#br1" timeOffset="146530.23">30327 12494 485 0,'0'0'62'16,"0"0"-22"-16,0 0 28 15,0 0-45-15,0 0 15 16,0 0 29-16,-31-62-21 15,20 46-24-15,-7 0-4 16,0 4 12-16,3 7-24 16,-8 5 5-16,4 0-11 15,-4 5 0-15,3 19 0 16,-5 3-5-16,10 5 5 16,1 1-3-16,10 4 3 0,4-2-3 15,0 2 0-15,0-3-3 16,18-6 4-16,2-8 0 15,0-6 0-15,0-11-5 16,3-3 2-16,-6 0 2 16,3-17 6-16,0-7-3 15,0-5 4-15,-6 0 0 16,-1-3-2-16,-4-1 0 16,-7 3-1-16,0 6 4 15,-2 10-3-15,0 9-1 16,0 5 3-16,0 0-4 15,0 0-2-15,0 0-5 0,0 15 13 16,3 13-6 0,8 6 0-16,4 1-1 0,10-3 1 15,-3-9 0-15,3-6-5 16,0-8 4-16,-12-6 1 16,3-3-5-16,-3 0 5 15,-5-14 3-15,4-14 7 16,-3-5-8-16,-9-13 19 15,0-7 2-15,0-14 16 16,0-9-15-16,-13-8-7 16,-8-2-11-16,1 6 7 15,5 11-3-15,3 19 10 16,8 20-5-16,4 19-7 16,0 11-8-16,0 0-6 0,0 15-13 15,0 25 19-15,0 15 8 16,8 17-7-16,4 0 3 15,1 0-2-15,1 0 0 16,1-5 5-16,-1-8-8 16,3-9 1-16,4-9-2 15,-1-11 0-15,-3-10-9 16,6-10-2-16,-3-10 8 16,6 0-11-16,3-12 3 15,2-16 9-15,4-8 0 16,-7-3-5-16,1 2 5 15,-7-1 2-15,-1-1-5 16,-15 0 6-16,-4 6-1 0,-2 11-14 16,0 10 5-16,-2 7 5 15,-13 5-10-15,-5 0 14 16,-3 26 2-16,3 13-1 16,0 9 0-16,12 6-2 15,2-6 2-15,6-1-3 16,0-7-2-16,23-8-5 15,8-8 2-15,5-10 0 16,4-10 2-16,2-4-1 16,-2-4-6-16,5-25 6 15,-5-4 8-15,-4-4 0 16,-7-4 1-16,-9 1 2 16,-7-1 1-16,-6 6 1 0,-2 4 3 15,-5 11 8 1,0 10-2-16,0 8 11 0,0 2-14 15,0 0-11-15,0 0-2 16,0 8 2-16,0 16 0 16,0 9 6-16,0 2-3 15,0 1-2-15,8-3-1 16,5-8 0-16,3-8-10 16,-7-8 6-16,5-9 1 15,-1 0 3-15,1 0 0 16,3-19 3-16,-1-6 0 15,-3-3 2-15,-2 1-4 16,-4 4 1-16,2 3 4 0,-3 8-1 16,-1 6-4-16,0 4-1 15,-3 2-2-15,5 0-7 16,1 14 9-16,6 12 0 16,-1 6 1-16,2 0 2 15,1 0-3-15,-3-3 6 16,1-9-11-16,-5-6 10 15,-3-10-7-15,0-4 2 16,-6 0-2-16,6 0 1 16,5-20 2-16,5-8 10 15,1-6-6-15,-1-2-5 16,-3 4 2-16,-1 3 4 16,-3 12-5-16,-3 8-1 0,-2 4 0 15,1 5-3-15,-5 0-8 16,7 0 1-16,4 19 5 15,0 9 5-15,3 2 3 16,-1 0-3-16,-2-4 4 16,2-4-3-16,-2-5 0 15,3-8-1-15,-1-7-6 16,3-2 6-16,7-2 3 16,5-24 0-16,1-8 1 15,2-6 3-15,-4 0-5 16,-9 4-2-16,-7-1 5 15,-4 12 0-15,-7 4 9 16,0 9-14-16,0 7 0 0,-7 5 10 16,-6 0-4-16,-1 0-6 15,-1 22-2-15,-1 8-4 16,7 6 1-16,2 2-12 16,7 3 8-16,0-6 4 15,0-3-4-15,3-6 7 16,10-5-3-16,1-9-9 15,1-6 0-15,1-6-3 16,4 0 5-16,4-21 5 16,3-8 7-16,0-5-5 15,2-5 1-15,-7-1 4 0,-2 1 0 16,-2-2 1 0,-5 13 1-16,-6 10-1 0,-3 13-1 15,-4 5-1-15,0 0-2 16,3 7-2-16,1 19 5 15,0 6 1-15,5 7 2 16,5-4-3-16,-3-5 1 16,5-3-1-16,-1-8 1 15,-3-6-1-15,1-8-4 16,-3-5 0-16,9 0 4 16,-3-11 2-16,5-14-2 15,4-5 0-15,0 0 0 16,-7 0 2-16,-3 6-1 15,-2 4-1-15,-8 10 1 16,-1 6-1-16,-4 4 0 16,0 0-4-16,5 2-6 0,-1 17 7 15,5 6 3-15,3-1 2 16,-2 0 1-16,-1-7-1 16,3-6-4-16,-6-7 3 15,3-4-2-15,7 0-1 16,-1-25 2-16,8-12 4 15,-3-5-3-15,-5-4 2 16,-1-5 4-16,-3-7 19 16,-5-10-2-16,1-5-15 15,-2-2-7-15,-5 17 2 16,2 16-1-16,-2 24 26 0,0 12-7 16,0 6-21-1,0 0-1-15,0 3-21 0,7 34 18 16,-3 16 3-1,7 12 5-15,3 8-5 0,3-5 0 16,3-4 2-16,1-12-2 16,-6-10-3-16,3-10-27 15,-3-14-22-15,3-16-2 16,3-2-27-16,-4-22-118 16,6-16-199-16</inkml:trace>
  <inkml:trace contextRef="#ctx0" brushRef="#br1" timeOffset="146771.57">32256 12023 736 0,'0'0'90'0,"0"0"-80"15,0 0 67-15,117 6-26 16,-51-6-29-16,-2-16 4 15,3-4 5-15,4-2-21 16,-13 4-7-16,-17 4-6 16,-20 5-4-16,-21 4-9 15,-19 1-88-15,-39 4-8 16,-25 0-70-16,-19 9-238 0</inkml:trace>
  <inkml:trace contextRef="#ctx0" brushRef="#br1" timeOffset="147229.25">30601 12414 516 0,'0'0'119'0,"0"0"-108"16,0 0 1-16,0 0 27 15,0 0-14-15,0 0 24 16,-49 0 19-16,49 0-25 16,0 0-22-16,0 0-6 15,-2 0 15-15,-7-8-4 16,-6-1-25-16,-10-3 3 15,1-1-3-15,-5 4 4 16,4 2-5-16,-4-1 1 16,0 4 2-16,-2-3-3 15,-7 0 0-15,5 2 0 16,8 0 0-16,8 5 0 16,7 0 0-16,8 0 1 15,2 0-1-15,0 0-3 0,16 0-20 16,35 0 16-16,27-6 7 15,32-15 0-15,21-10-29 16,16-9-149-16,-5 5-225 16</inkml:trace>
  <inkml:trace contextRef="#ctx0" brushRef="#br1" timeOffset="148180.65">28992 9898 624 0,'0'0'73'0,"0"0"-51"16,0 0 30-16,0 0 1 15,0 0-13-15,0 0 6 16,-2-10 6-16,2 10-35 15,0 16-5-15,0 21 5 0,0 21 16 16,0 5-18-16,0 6-10 16,2-7-2-16,2-12-2 15,6-14-2-15,3-16-1 16,2-10-4-16,12-10-38 16,2-7-38-16,9-34-22 15,4-17-143-15,-8-13-144 16</inkml:trace>
  <inkml:trace contextRef="#ctx0" brushRef="#br1" timeOffset="148459.06">28909 9595 616 0,'0'0'74'16,"0"0"-68"-16,0 0 2 15,0 0 15-15,0 0-12 16,0 0 11-16,27 87 4 16,-2-87-20-16,2 0 2 15,-7 0 0-15,-3-19 12 16,-1-1-2-16,-9-1-14 16,-5 4 5-16,-2 5-4 15,0 4-5-15,0 6-19 16,-13 2-7-16,-3 2-68 15,5 23-21-15,4 6-80 0</inkml:trace>
  <inkml:trace contextRef="#ctx0" brushRef="#br1" timeOffset="149558.67">29484 10006 256 0,'0'0'331'16,"0"0"-304"-16,0 0 52 16,0 0-4-16,0 0-29 15,0 0 0-15,-129-94 12 16,105 84-22-16,-3 6-32 16,3 4-2-16,4 0 4 0,-5 16-12 15,10 14 2-15,5 6 1 16,10 2 1-16,0-1-7 15,10-6 0-15,16-2-14 16,3-12 9-16,0-11-2 16,2-6-1-16,-4 0 5 15,0-14 6-15,2-14 6 16,-9-8 17-16,3-8-15 16,-13-2 9-16,-1-8 3 15,-9-4 0-15,0-13-4 16,-2-9 6-16,-15-8-9 0,-10 0 0 15,0 10 11-15,4 19-13 16,7 23 2-16,10 20 7 16,4 10-14-16,-3 6-16 15,5 0 13-15,0 31-3 16,0 18 2-16,7 18 4 16,13 9 0-16,5 6 6 15,6 0-6-15,0-2-6 16,5-2 6-16,-3-15 0 15,5-13 0-15,-5-10 3 16,6-14-3-16,-6-8-7 16,0-10 7-16,-6-8 0 0,2-2 0 15,0-27 3 1,-5-8-3-16,-4-7 2 0,-9-3 2 16,-11 3-4-1,0 1 7-15,-4 6 0 0,-13 13-7 16,-2 8-2-16,4 14-7 15,-1 2 9-15,3 8 0 16,-3 24-3-16,10 11 3 16,6 3 0-16,0-4 0 15,4-6-3-15,25-7-20 16,9-10-8-16,5-11 5 16,3-8 0-16,12 0 26 15,0-25-27-15,-2-6-8 16,-10-10-15-16,-9 6 48 15,-22 1-4-15,-11 4 6 0,-4 2 18 16,-2 2 14-16,-21 8 14 16,0 5-16-16,-6 10-13 15,-5 3 7-15,3 0-10 16,0 23-3-16,2 12-4 16,11 4-5-16,5 5 5 15,13-9-6-15,0-1-1 16,4-8 0-16,18-5 0 15,-4-12-12-15,4-4 8 16,1-5 4-16,1-5 10 16,5-19-2-16,0-10-1 15,0-4-2-15,-9 0-5 0,-3 1 4 16,-7 5-2 0,-1 10 14-16,-7 6-6 0,-2 11 6 15,0 5-16-15,0 0 0 16,0 0-9-16,2 19 9 15,2 16 0-15,6 9 6 16,1 0-4-16,4-7-1 16,1-11-1-16,2-6-1 15,-1-8-5-15,4-12-1 16,-6 0-4-16,3-3-24 16,5-21-32-16,-8-5-62 15,-9 6-105-15,-6 12-92 16</inkml:trace>
  <inkml:trace contextRef="#ctx0" brushRef="#br1" timeOffset="149927.21">29455 10393 515 0,'0'0'85'0,"0"0"-43"16,0 0 50-16,0 0-24 0,0 0-24 16,0 0 19-16,34-79-21 15,-31 79-18-15,8 5-17 16,4 29-2-16,7 18 20 15,3 14 18-15,0 6-31 16,-8 4-11-16,1-3 9 16,-5-5-10-16,-3-10-5 15,-6-13 2-15,-2-14-2 16,-2-13-43-16,0-12-9 16,0-6-51-16,-4 0-131 15,-10-16-242-15</inkml:trace>
  <inkml:trace contextRef="#ctx0" brushRef="#br1" timeOffset="150123.5">29255 10922 639 0,'0'0'126'0,"0"0"-104"16,0 0 26-16,0 0-27 15,0 0-16-15,0 0 17 16,109 40 22-16,-49-27-19 15,-6-7-21-15,-5-4-4 16,-9-2 0-16,-2 0-54 16,-5 0-73-16,6-23-68 15,3-5-171-15</inkml:trace>
  <inkml:trace contextRef="#ctx0" brushRef="#br1" timeOffset="150325.79">29949 10669 730 0,'0'0'115'0,"0"0"-27"16,0 0 12-16,0 0-49 15,0 0-41-15,0 0-2 16,-87 109 9-16,58-57-15 16,8 4-2-16,4-3 0 15,5-6-2-15,6-8-38 16,6-12-75-16,0-15-41 0,0-12-96 15</inkml:trace>
  <inkml:trace contextRef="#ctx0" brushRef="#br1" timeOffset="150490.04">30163 10854 702 0,'0'0'219'0,"0"0"-190"15,0 0 42-15,0 0-37 16,0 0-34-16,0 0-1 16,-43 28-72-16,32-28-370 15</inkml:trace>
  <inkml:trace contextRef="#ctx0" brushRef="#br1" timeOffset="205953.5">7177 16162 349 0,'0'0'28'0,"0"0"-15"0,0 0-2 16,0 0-3-16,0 0 26 16,0 0 21-16,0 0-4 15,-73-12 8-15,66 10-21 16,5 2 1-16,-2 0 15 16,2-3-12-16,-1 3-3 15,3 0-3-15,0 0-2 16,-5 0-3-16,5 0-2 15,0 0-4-15,0 0 1 16,0 0-14-16,0 0-1 16,0 0-5-16,0 0-6 15,0 0-1-15,5 0 1 0,24-5 0 16,18-2 1-16,20-7 2 16,13-1 6-16,12-2-5 15,5 0 4-15,8-1-8 16,4 7 7-16,3-1-6 15,-10 5-1-15,-2-3-3 16,-13 1 1-16,-2 4 1 16,-8-1 1-16,-6 2 2 15,0-3-2-15,-5 6 1 16,2-3-2-16,-6 4 3 16,-4-5-2-16,-3 5 0 15,-3-1-1-15,-3-1 1 16,-5 0 0-16,4-2 2 0,-6-1-2 15,-3 0 1-15,2 1-1 16,-1 0 0-16,0 0-1 16,3 0 1-16,-1 2 0 15,3-2 5-15,-1-3-5 16,3 2 0-16,2-4 0 16,2 1 0-16,-1 2 0 15,-6-2 0-15,-1 0-2 16,-10 3-1-16,-4 3 3 15,-12-1 1-15,4 1-1 16,-8 2 2-16,1 0-2 16,-6 0 1-16,5 0-1 0,1 0-3 15,-3 0 3-15,-5 0 2 16,6-2-1-16,-10 0-1 16,3 1 0-16,-3 1 0 15,-2 0 0-15,2 0-4 16,-2 0-56-16,0 0-82 15,0 0-195-15</inkml:trace>
  <inkml:trace contextRef="#ctx0" brushRef="#br1" timeOffset="206540.36">8341 16131 560 0,'0'0'47'15,"0"0"-17"-15,0 0 21 16,0 0-12-16,0 0-6 16,0 0 17-16,0-11-9 15,0 11-14-15,0 4-17 16,0 22-7-16,25 20 19 0,6 16 10 15,0 5-9-15,3-2-9 16,-13 2-7-16,4-13-6 16,-9-4 1-16,-5-10-2 15,-5-10-17-15,2-5-33 16,-8-11-28-16,0-11-44 16,0-3-47-16,-16 0-225 15</inkml:trace>
  <inkml:trace contextRef="#ctx0" brushRef="#br1" timeOffset="206891.87">8263 16619 458 0,'0'0'80'16,"0"0"-72"-16,0 0 15 15,0 0 16-15,0 0-18 16,0 0 13-16,143 44-15 15,-103-27-7-15,-3-2-5 16,6 2-6-16,-7-8-1 16,-7 1 0-16,-2-3 2 15,-10-7-2-15,1 0 0 16,-7 0-3-16,-4-2 3 16,2-16 0-16,-5-9 26 15,3-5 12-15,-5-3-5 16,3-2 2-16,-3 2-7 0,-2 0-11 15,7 7-4-15,-3 6-10 16,-2 12-3-16,-2 2 4 16,0 8-2-16,0 0-2 15,0 0-36-15,0 4-125 16,0 24-293-16</inkml:trace>
  <inkml:trace contextRef="#ctx0" brushRef="#br1" timeOffset="207859.3">7110 17492 306 0,'0'0'354'0,"0"0"-320"16,0 0-26-16,0 0-7 16,0 0 0-16,0 0 10 15,34 49 13-15,-18-42-2 16,1-5-18-16,1-2-2 15,3 0-2-15,-4-6 0 0,-1-18 13 16,-1-6-2 0,-5-3 4-16,-4 3-13 0,-4 7 10 15,-2 6 5-15,0 7-7 16,0 10 13-16,0 0-1 16,0 0-15-16,0 0-7 15,0 14-7-15,0 13 7 16,11 9 4-16,5 0-4 15,4-11 3-15,0-2-8 16,0-9-1-16,0-10-3 16,-8 1 1-16,-2-5 7 15,-3 0-5-15,0 0 2 16,2-5 0-16,-3-17 3 16,1-4 2-16,-5-1 5 15,0 3-2-15,-2 12-2 0,3 7 4 16,-3 5-1-16,0 0 7 15,0 0-4-15,11 0-8 16,4 5 0-16,6 14 1 16,3 3 2-16,3-2-1 15,-4-6-2-15,-4-5 1 16,-5-9-5-16,-1 0 4 16,-4 0 0-16,-2-3-6 15,2-20 6-15,-3-9 3 16,3-3-2-16,-2-2 2 15,-5 3-3-15,-2 10 0 16,0 8 2-16,0 10-2 0,0 6 4 16,0 0 8-1,0 0-2-15,0 10-8 0,0 16-4 16,7 10 2-16,8 3 0 16,5-5 2-16,7-4 0 15,-2-9-2-15,0-7-7 16,-2-3-6-16,-2-10-25 15,-5-1-6-15,-3-3-28 16,-7-25-80-16,1-6-56 16,-7-2-124-16</inkml:trace>
  <inkml:trace contextRef="#ctx0" brushRef="#br1" timeOffset="208744.59">7177 17069 98 0,'0'0'526'0,"0"0"-444"16,0 0-31-16,0 0-15 15,0 0-23-15,0 0-7 16,-9-3 1-16,9 3-6 16,0 3 1-16,12 1 13 15,-3 0-15-15,-5-4 0 16,0 0 0-16,1 0 5 16,1 0-2-16,2-16 32 15,-4-2-3-15,0-6-7 16,-4 2-12-16,0 5 1 0,0 7 1 15,0 6 4-15,-13 4-19 16,-3 2-20-16,3 29-56 16,-1 18-82-16,14 8-220 15</inkml:trace>
  <inkml:trace contextRef="#ctx0" brushRef="#br1" timeOffset="210133.64">4413 17377 506 0,'0'0'0'16,"0"0"-21"-16,0 0-45 16,0 0-92-16,0 0 4 15,0 0 144-15,-13-84 1 16</inkml:trace>
  <inkml:trace contextRef="#ctx0" brushRef="#br1" timeOffset="210350.95">4413 17377 150 0,'7'-94'159'16,"-7"94"-35"-16,0 0-45 0,0 0-12 15,0 0-4-15,0 0 5 16,0 0-6-16,0 0-25 16,0 0-11-16,0 14-17 15,0 26 2-15,18 14 3 16,6 19-1-16,5 7-3 16,0 2-4-16,0 0 3 15,-8-2-7-15,-6-5-2 16,-2-15-3-16,-1-12-10 15,-2-13-46-15,2-12-56 16,-1-19-53-16,-5-4-28 16</inkml:trace>
  <inkml:trace contextRef="#ctx0" brushRef="#br1" timeOffset="210643.39">4427 17291 665 0,'0'0'17'0,"0"0"-2"16,0 0 17-16,0 0-30 15,0 0-1-15,0 0-2 16,-2-82-1-16,26 76-2 16,16 6 4-16,0 0-4 15,5 9 4-15,-7 18 2 0,-5 17-2 16,-13 4 0-1,-13 4 1-15,-7 5-1 0,0-3 8 16,-18 0-8 0,-2-10 0-16,0-8-3 0,4-14-22 15,7-18-85-15,7-4-51 16,2-14-66-16</inkml:trace>
  <inkml:trace contextRef="#ctx0" brushRef="#br1" timeOffset="211804.08">4928 17293 413 0,'0'0'122'0,"0"0"-27"15,0 0 0-15,0 0-48 0,0 0-27 16,0 0-7-16,-40 40 7 16,29-11-8-16,4-1 1 15,7 0-4-15,0 6-9 16,0 0-2-16,18-5 1 15,9 4 1-15,2-8-1 16,4-8 1-16,-4-11-1 16,-2 0-2-16,-7-6-2 15,-2 0 4-15,-7-16 1 16,-6-14 6-16,-5-2-1 16,0-6 2-16,-5-3 0 15,-21 4 6-15,-9 1-4 16,-4 1 0-16,-1 7-7 0,2 10 1 15,11 6-2 1,7 12 10-16,4 0-11 0,5 0-7 16,2 14 5-16,9 12-8 15,0 8 4-15,25 0 1 16,13-8-23-16,8-3 16 16,1-14-8-16,5-5 10 15,-6-4 2-15,-5 0 2 16,-3-19 4-16,-9-10 2 15,-8-5 0-15,-5-2 2 16,-14 2 2-16,-2 2 1 16,0 6 11-16,-15 8 6 15,-3 6-4-15,-2 8-6 0,2 4-12 16,2 0-3-16,10 4 0 16,2 18 0-16,4 5-17 15,0 2-6-15,15-2-5 16,16-8-3-16,5-1 9 15,11-2 3-15,-2-6 9 16,-3 4 13-16,-9 3 0 16,-6-3-5-16,-14 0 2 15,-9 4-9-15,-4-1 1 16,0 4 11-16,-2-1 9 16,-15-3 9-16,-4 2 9 15,4-6-6-15,3-6-4 0,3-5 0 16,9-2-7-1,2 0-2-15,0-9-3 0,0-23-7 16,0-9 4-16,17-15-4 16,6-2 4-16,2-2-3 15,-3 4 2-15,-7 10-1 16,-1 11 1-16,-9 17 2 16,-5 6 3-16,0 5 10 15,-8 7 18-15,-11 0-30 16,-6 0-4-16,2 0-1 15,4 19-3-15,3 3 6 16,7 0-4-16,9-1 2 16,0-1-1-16,9-1-2 15,20-3-1-15,9-2 3 0,5-2 0 16,1-1 1-16,1-2-1 16,-3 3 5-16,-5 4-6 15,-5 0 4-15,-12 5-4 16,-5-3 1-16,-10 4 1 15,-5 0-4-15,0 2 4 16,0-2 4-16,-9-5-4 16,-6-3 3-16,1-9-1 15,3-5-2-15,2 0-1 16,2 0-7-16,0-22-1 16,7-7 5-16,0-2 6 15,0-3-8-15,12 7 9 16,8 8-3-16,2 2 0 0,-4 7 0 15,0 2 0-15,0 8-4 16,-1 0 3-16,1 0-5 16,-5 6 6-16,6 13 3 15,-9 2-3-15,6 0 0 16,-7 0-3-16,-5-5 2 16,4-5-26-16,-4-9-58 15,-2-2-82-15,7 0-35 16</inkml:trace>
  <inkml:trace contextRef="#ctx0" brushRef="#br1" timeOffset="212074.49">5824 17123 437 0,'0'0'272'0,"0"0"-235"16,0 0-14-16,0 0-13 15,0 0-6-15,0 0-3 16,-20 80 1-16,38-66 0 15,5-8-2-15,-2-6-2 16,-7 0-5-16,1 0 1 16,-5-16 6-16,-8-10 12 15,-2-1-3-15,0 1 0 16,-9 11-7-16,-13 3 11 16,-3 5-12-16,-2 7-1 15,1 0-16-15,3 11-30 0,8 12-63 16,5 0-63-16,10-8-304 15</inkml:trace>
  <inkml:trace contextRef="#ctx0" brushRef="#br1" timeOffset="213074.95">6080 16854 734 0,'0'0'82'0,"0"0"-43"15,0 0 17-15,0 0-25 16,0 0-31-16,0 0 0 16,-44 94 10-16,44-40-9 15,11 10 2-15,14 10-2 0,2 3-1 16,-3-1 0-16,3-7-1 16,-5-18 1-16,-4-12 1 15,-7-20-1-15,-5-9 0 16,-3-8-4-16,0-2-1 15,1-3-4-15,2-23 9 16,3-15 6-16,5-5 2 16,1-2-8-16,5 4 1 15,7 8 2-15,4 9-4 16,-4 8 1-16,2 12-6 16,-2 7 5-16,-5 0-2 15,0 19 3-15,-1 11-1 16,-13 8 1-16,-8 0-2 0,0 0-8 15,-13-4-1-15,-16-4 5 16,-5-2 6-16,-4-12 0 16,5-2-7-16,2-14-6 15,8 0 8-15,10 0-14 16,7-9-8-16,6-13 10 16,0-7-10-16,13-5-12 15,20-6-28-15,8-6-3 16,3-6-20-16,3-1-9 15,0 0-17-15,-4 2 3 16,-10 0 76-16,-9 0 35 16,-8 3 2-16,-16-3 0 0,0 2 6 15,-23 1 55-15,-17 6 82 16,-3 4-10-16,-1 9-65 16,11 8 12-16,4 8-7 15,11 9-2-15,7 4-15 16,9 0-6-16,2 0-30 15,0 0-20-15,0 8-2 16,0 29 2-16,15 14 10 16,10 12-7-16,8 5 7 15,3 4 0-15,6 3-3 16,0 1 3-16,1-4-6 16,-5 4-1-16,-3-9-3 15,-3-9 0-15,-3-12 0 0,-5-12 0 16,1-10-6-16,-3-8-6 15,-2-8-9-15,0-6-5 16,-2-2 10-16,0 0-3 16,-3 0 0-16,3-9-24 15,-2-15 9-15,6-1 1 16,-2-8 24-16,-7-1 5 16,1 2 4-16,-5 1 4 15,-7-1 0-15,-2-3 10 16,0 5 10-16,-2-2 2 15,-21 8-10-15,-3 6-7 16,-3 6-4-16,7 12 5 16,-5 0 5-16,2 18-14 15,3 16 8-15,4 10-4 0,18 8 5 16,0 4-1-16,5-5-7 16,24-7-2-16,6-10 0 15,5-15-25-15,7-14-41 16,3-5-77-16,-4-9-169 15</inkml:trace>
  <inkml:trace contextRef="#ctx0" brushRef="#br1" timeOffset="-213705.78">8364 17449 487 0,'0'0'68'16,"0"0"-57"-16,0 0 10 16,0 0 22-16,0 0-3 15,0 0 4-15,82 27-10 16,-60-27-9-16,3-22-4 15,2-10 5-15,-6-16-3 16,0-7-10-16,-8 1-6 16,-8 1 0-16,-5 4-6 15,0 13 3-15,-14 5-1 16,-11 19-1-16,8 10-2 16,-3 2-26-16,-1 11 17 15,8 15 1-15,0 9 0 16,13-3-2-16,0-3-4 0,0-9 9 15,18-2-7-15,6-8-7 16,1-3 7-16,2-7 3 16,0 0 2-16,-6 0 6 15,4 0 0-15,-9 0 1 16,-3 0 0-16,-2 0 0 16,-4 0 0-16,6 0 2 15,1 5-1-15,-1 10 1 16,0 0 2-16,1 3-2 15,1 4 2-15,3-2-2 16,1 1-1-16,-2-6 2 16,3-3-3-16,3-7 0 0,-2-5 0 15,4 0 0-15,0 0-3 16,-3-19 3-16,7-8-1 16,-3-8 1-16,-3 3 1 15,-3-6 3-15,-7 2 0 16,-5 0-4-16,-8 4 7 15,0 2 4-15,-8 8-8 16,-17 7 4-16,4 12-7 16,-2 3 0-16,1 0-12 15,2 13 12-15,4 12-1 16,12 7-6-16,4 0 7 16,0 8 2-16,18-2-2 15,18-2-18-15,10-8 9 0,10-3-21 16,8-13-13-16,3-12 18 15,1 0 4-15,-4-19-14 16,-6-17 15-16,0-10 4 16,-7-6 6-16,-10 4 4 15,-18 3 6-15,-9 11 5 16,-14 13 13-16,0 5 27 16,-22 9 1-16,-14 7-12 15,-1 0-9-15,-6 15-1 16,-4 16-22-16,12 10 4 15,4 3-1-15,8-4-2 16,17-3 0-16,6-8-1 16,0-5-2-16,17-6-5 15,8-10 4-15,-1-4-1 0,3-4 2 16,0 0-4-16,-5-13-10 16,0-13 14-16,-1-6 6 15,-4-5 4-15,-3 2-7 16,-8 8-1-16,1 5 20 15,-3 8-1-15,-4 7-2 16,0 6-11-16,0 1-5 16,0 0 2-16,0 0-10 15,2 10-2-15,12 12 0 16,3 10 7-16,17-2-6 16,2-2-6-16,8-7 7 15,-4-8-14-15,-1-9 11 16,-8-4 7-16,-2 0-2 0,-10-24 0 15,4-8 3-15,-5-13 0 16,-3-4 7-16,-3-6-2 16,-10-1 10-16,-2-2 6 15,-5-6 3-15,-26-3-3 16,-9-5-3-16,-2 11-12 16,3 15 8-16,11 15-14 15,10 19 2-15,7 9-2 16,4 3 0-16,7 0-6 15,0 5 2-15,0 29-1 16,7 19 5-16,19 15 3 16,17 6-1-16,1-2 0 0,1-2-3 15,6-1 2 1,-6-7 0-16,-5-6 0 0,-5-14-1 16,2-8 0-16,-6-15 0 15,-7-14-2-15,-2-5 2 16,-6 0-7-16,2-17 2 15,-2-17 5-15,-8-9 7 16,3 2-5-16,-6 2 1 16,2 15-2-16,-5 8-1 15,0 12-1-15,-2 2-1 16,0 2-1-16,2 0-4 16,3 0 1-16,1 2-4 15,8 14 10-15,3 0 2 0,8 1-2 16,4 0 0-16,0-5 3 15,0-7-3-15,-2 0 2 16,-2-5-2-16,-6 0-1 16,-1-17-5-16,-5-10 6 15,-1-5 3-15,-10-8-1 16,-2-9 3-16,0-4 0 16,-14-18 5-16,-19-11 2 15,-9-10-11-15,-2 9-1 16,5 13-3-16,8 22 3 15,12 20 11-15,7 16-8 16,3 12 12-16,9 0-2 0,-2 0-13 16,2 0-2-1,0 12-6-15,0 30 8 0,13 18-1 16,20 22 2-16,10 7-2 16,13 1 0-16,-3-2 1 15,1-12 1-15,-9-9-1 16,-8-13 0-16,-1-15-1 15,-11-13 2-15,-5-11-1 16,-7-10 0-16,-2-5-10 16,-4-5-2-16,6-22 2 15,-4-10 10-15,-3-1 0 16,6 9-2-16,-8 12 2 16,1 8-7-16,1 5 6 15,-1 4-7-15,6 0 8 16,12 18 0-16,-2 9 2 0,6-1 0 15,2-4 1-15,0-4-3 16,0-9 1-16,-4-9-1 16,-8 0 0-16,4 0-3 15,-5-7 3-15,-8-15-1 16,3-5 2-16,-9 0 4 16,-2-4-1-16,0 2 0 15,0 2-2-15,0 10-1 16,0 8 1-16,0 6 1 15,0 3 1-15,0 7 17 16,0 25-15-16,10 19 3 16,9 14-5-16,10 12-1 0,0 8 0 15,0 6-4-15,5 5 1 16,-5 3-9-16,-7-5 2 16,-1-2 0-16,-13-11 6 15,-8-5 1-15,0-10 5 16,-13-16 7-16,-11-12 20 15,-10-18 6-15,5-16-11 16,-2-4-27-16,-5-4-3 16,-4-28 0-16,-2-8-18 15,3-6-14-15,6-2 5 16,9-1-12-16,4 0-21 16,-1-4-91-16,6 0-147 15</inkml:trace>
  <inkml:trace contextRef="#ctx0" brushRef="#br1" timeOffset="-213341.25">10086 16860 574 0,'0'0'54'16,"0"0"-36"-16,0 0 3 15,0 0 11-15,0 0 17 16,172-129 7-16,-101 89-8 15,12 3-29-15,-8 0-1 16,-3 3-17-16,-5 8 1 16,-18 6-2-16,-11 8-2 15,-21 7-16-15,-9 5-67 16,-8 0-78-16,0 15 78 16,-25 7-160-16</inkml:trace>
  <inkml:trace contextRef="#ctx0" brushRef="#br1" timeOffset="-213025.79">9859 16587 476 0,'0'0'140'16,"0"0"-125"-16,0 0-15 0,0 0 0 15,0 0 0-15,0 0 1 16,18 37 15-16,0-37 6 16,-5 0-20-16,1-2 5 15,-6-5 1-15,-8 2 7 16,0 0-11-16,0 5-4 15,-13 0-16-15,-16 26-107 16,-2 6-332-16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4:25:26.696"/>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0000"/>
    </inkml:brush>
  </inkml:definitions>
  <inkml:trace contextRef="#ctx0" brushRef="#br0">22295 4722 566 0,'0'0'19'15,"0"0"37"-15,0 0 21 16,0 0-34-16,0 0-20 15,0 0 1-15,0 0 8 16,-11 2-7-16,9 0-15 16,2-2 9-16,-2 3-13 15,2-2 3-15,0 5-3 16,0 4-1-16,0 7 0 0,0 4-4 16,0 4 11-16,4 0-5 15,5-3 0-15,-4-4-7 16,4-1 11-16,-7-8-5 15,2 0-2-15,1-7 1 16,-3-2-5-16,0 2 16 16,0-2-6-16,14 0 13 15,11 0-5-15,15-18 6 16,16-9 6-16,11-7-13 16,7 2-7-16,5 5-3 0,1 1-3 15,-16 7 1 1,-12 6 1-16,-16 2-5 0,-18 5 1 15,-8 4 2-15,-10 2 9 16,2 0-8-16,-4 0-4 16,5 0 0-16,-3 0 1 15,-2 0 1-15,2 0-3 16,-2 0 0-16,0 0 0 16,0 0-2-16,2 0 0 15,0 0 2-15,-2 0-2 16,2-2-1-16,-2 2-6 15,5-2-20-15,-3 2-5 16,-2-2-14-16,3 2-30 16,-3 0-25-16,0 0-46 15,0-1-83-15</inkml:trace>
  <inkml:trace contextRef="#ctx0" brushRef="#br0" timeOffset="19798.07">13062 6099 400 0,'0'0'42'0,"0"0"-29"16,0 0 52-16,0 0-10 16,0 0-19-16,0 0-6 15,0 0-8-15,74 83-5 16,-49-81 9-16,-1-2-3 15,-2 0 20-15,5 0-26 16,-2-13 20-16,-6-2-18 16,-3-3 10-16,-3-2-17 15,-1-1 8-15,-10-1-6 16,-2 0-8-16,0 1-1 16,0-2-3-16,0 7 3 0,0 4-3 15,-4 2 0 1,2 6 2-16,-6 3 0 0,8-2-3 15,0 3 6-15,0 0 1 16,0 0 1-16,0 0 1 16,-2 0 0-16,2 0-2 15,-2 0-4-15,0 0-2 16,2 15 4-16,-2 6-4 16,2 4 7-16,-5-1-5 15,5-2 10-15,0 2-11 16,0 2 6-16,0 2-8 15,0 8 6-15,-2 9-5 16,2 6 0-16,-4 14-2 16,-6 6 6-16,4 13-6 0,-9 8 4 15,-4 3-4-15,4-3 0 16,-1-10-6-16,10-9-9 16,-1-17-3-16,7-18 12 15,0-18-5-15,0-11 6 16,0-7-10-16,0-2 6 15,11 0-13-15,5-14 20 16,1-20 2-16,8-12 2 16,-8 1 4-16,2-3-1 15,-11 1 2-15,-6 8 9 16,-2 2-16-16,0 3 19 16,-6 1-11-16,-17-4 2 15,2 3 0-15,-10 1-4 0,-3 1-4 16,-2 6-2-1,-4-1-1-15,7 6 0 0,4 6-2 16,8 7 1-16,8 4-3 16,9 1-10-16,4 3 8 15,0 0-1-15,0 0-9 16,0 0-10-16,17 0 15 16,18 0 12-16,2 0 0 15,7 0-2-15,6 0 2 16,-2 0 4-16,6-14-4 15,-5-7 0-15,3-2 7 16,-12-1-7-16,-7 2 0 16,-8 4 3-16,-12 2 0 15,-7 0-3-15,-6 0 16 0,0-2-12 16,0 4 3-16,-6 3 5 16,-7 6-12-16,-1 3-3 15,3 2-2-15,-2 0 3 16,-1 2 2-16,8 20-11 15,-3 7-1-15,9 6 0 16,0 1 4-16,0 2-2 16,0-4-4-16,9-3-1 15,8-9-23-15,1-7-10 16,9-11-7-16,4-4-33 16,7 0-18-16,5-11 0 15,-1-11 18-15,0-5 18 16,-6 0 68-16,0-2 4 0,-17 8 15 15,-5 1 44-15,-7 6 14 16,-7 2 17-16,0 0 5 16,0 4-37-16,-19-1-4 15,2 1-12-15,-1 6-2 16,-4 0-14-16,4 2-6 16,-2 0-9-16,0 4-7 15,2 14-5-15,0 10-1 16,7 2-2-16,0 1 1 15,11 1-2-15,0-6 0 16,0-4 1-16,0-7 0 16,13-6-4-16,3-7 1 0,-3-2-1 15,10 0 2-15,-3-9 4 16,2-11 7-16,-2-4 1 16,-5-2-3-16,-5 4 0 15,-6 3 1-15,0 5-3 16,3 3 4-16,-7 7-1 15,2 4 1-15,-2 0-5 16,0 0-2-16,0 0-9 16,0 7-5-16,0 10 12 15,0 9 1-15,0-6-3 16,2 1-7-16,10-5 3 16,3-8-3-16,1-3 2 15,1-5 3-15,6 0 1 16,-3 0 4-16,7-9-1 15,-3-8 4-15,-4-2-2 0,3 1 0 16,-10-3 0-16,1 1 11 16,-6-2-11-16,3 4 2 15,-3 4-1-15,-4 5 2 16,-4 2-2-16,0 2 2 16,0 2 1-16,0-1-1 15,0 0-3-15,0-2-1 16,0 2-1-16,0-1 2 15,0 0 3-15,0 3-3 16,-2 0 3-16,0 2-1 0,-4 0-2 16,4 0-1-1,-4 0-1-15,-1 0 0 0,1 10-4 16,-1 1 3-16,7 6-8 16,0-3 4-16,0 1 3 15,13-2-2-15,8 1 3 16,-2 1-2-16,-1-4 5 15,5 1-2-15,-8-2-2 16,-4-1 2-16,-4 3-1 16,-7-2-1-16,0 4 1 15,0 0-3-15,-2-1 6 16,-16 0 3-16,3-4-2 16,-1-2 3-16,9-5-1 15,5-1 1-15,2-1-3 16,0 0-1-16,0 0-8 0,0-12 8 15,13-5-10-15,5-3 9 16,-1 1 0-16,6 0 2 16,-3 1 0-16,5 2 1 15,-1-3-1-15,-4 6 12 16,3-1-13-16,-8 4 1 16,-9 5 1-16,2 3 1 15,-8 2-3-15,0 0-2 16,0 0 1-16,0 0-2 15,0 0-2-15,0 7 5 0,0 10 0 16,0-1 2 0,2 5-2-16,0-5 1 0,2-4-2 15,7 0-1-15,1-4 1 16,3-5-2-16,1-3-5 16,13 0 7-16,0-5 1 15,7-15 3-15,-1-9 2 16,-6-3-3-16,2-4 12 15,-6-6-2-15,-10-5-3 16,-1-8 16-16,-12-3-9 16,-2 0-6-16,0 1 2 15,0 11 2-15,0 8-10 16,-6 6 7-16,-4 10-6 16,4 8-2-16,-1 4-3 15,5 8 0-15,2 2-5 16,-2 0-8-16,0 2-19 15,-6 22 26-15,6 18 4 0,-2 11 1 16,2 7 1-16,-5 5 5 16,7 3-5-16,0-2 2 15,0-3-5-15,7-8 3 16,9-8-13-16,3-11 10 16,-5-7-6-16,9-11-2 15,-4-10 4-15,-1-5 3 16,4-3 0-16,-4 0-15 15,0 0 18-15,0-13 0 16,-7-8-2-16,0 0 3 16,-9-4 3-16,-2 0-2 0,0-1 2 15,0-1 1-15,0 5 1 16,-2 6-5-16,-11 6 5 16,6 4 3-16,-2 2-8 15,7 4-10-15,2 0 9 16,0 0-3-16,0 0 0 15,0 12-9-15,2 6 9 16,14 2 3-16,4-2-1 16,-2-1 1-16,-1-8 2 15,-1-1 4-15,-1-3-5 16,-1-4 0-16,-1-1-2 16,-1 0 2-16,1-6 2 15,1-8 8-15,-3 1 9 16,-3-1-16-16,-6 6-2 0,-2 1 1 15,0 7 4-15,0 0-6 16,0 0 0-16,0 0-2 16,0 0-7-16,0 2 0 15,0 16 3-15,0 6 6 16,0 2-3-16,12-2-2 16,-1-7 4-16,2-5-3 15,5-6 3-15,5-6 0 16,-4 0 2-16,12-9 0 15,-2-17 6-15,6-7 12 16,-12-6-9-16,4-7 3 16,-11-7 10-16,-5-5 3 0,-2-12-13 15,-9 1 6-15,0-2-16 16,0 5 12-16,0 10-7 16,0 10-1-16,-9 12-1 15,5 10-3-15,2 14 5 16,-3 3-8-16,3 7 0 15,2 0-12-15,0 0-6 16,0 12-5-16,-2 25 19 16,2 13 4-16,0 10 1 15,0 9-1-15,0 1 0 16,0 0-1-16,2-2-5 16,7-5-4-16,-5-12-3 15,0-6 3-15,3-13 1 16,-2-6 9-16,4-8 0 0,-5-7 0 15,7-3 0-15,-4-6-1 16,4-2-3-16,0 0 3 16,3 0-16-16,-1-7 17 15,1-16-6-15,1-5 6 16,-1 2 0-16,-6 8 1 16,3 6-1-16,-3 6 0 15,-8 6 0-15,2 0-2 16,-2 0-8-16,4 0 7 15,0 14-1-15,7 4 3 16,-1 2-4-16,-2-3-8 0,3-4 0 16,5-1 4-1,-3-5 6-15,-4-4-10 0,3-3 6 16,-6 0 5-16,-2 0-6 16,8-1 8-16,-3-17 4 15,-5-7 5-15,0 1 11 16,-4-6 1-16,0-8-3 15,0-8 0-15,0-8 1 16,0-8-4-16,-6-2-4 16,-5-1 0-16,4 7-2 15,-2 10 6-15,9 9-1 16,-4 13 6-16,2 1-11 16,-5 9 4-16,7 6-5 15,0 6-4-15,0 4 1 16,0 0-5-16,0 0-11 0,0 11 2 15,0 28-3-15,0 21 12 16,0 12 0-16,0 6 0 16,0 0-2-16,13-7-5 15,3-4-6-15,-3-9 5 16,2-12 3-16,-1-8 5 16,-1-11 0-16,1-6-9 15,-1-7 9-15,-7-10-6 16,13-4-6-16,-3 0 5 15,3-15 5-15,6-11 2 16,-7 1 6-16,-3 1-4 16,-1 7 0-16,-10 9-2 0,1 4 1 15,-5 4-1-15,0 0-3 16,0 0-5-16,0 12-14 16,0 15 16-16,0 3 3 15,0 0-5-15,0-5-6 16,6-4 1-16,1-7 3 15,0-8 8-15,0-6 1 16,-1 0-4-16,3 0 2 16,0-6 2-16,6-15 2 15,4-5-1-15,-9 1 8 16,3 0-1-16,-3 7-4 16,-8 6 3-16,-2 10-3 15,0 2-2-15,0 0-1 0,0 24 6 16,-6 14-5-16,-6 17 3 15,1 13-4-15,-3 12 0 16,1 7-3-16,0 5-24 16,-1-10-12-16,4-9-1 15,-2-8 19-15,1-21-9 16,-2-16-32-16,-1-12-46 16,-1-16-6-16,1 0-64 15</inkml:trace>
  <inkml:trace contextRef="#ctx0" brushRef="#br0" timeOffset="20083.49">15278 5946 17 0,'0'0'453'16,"0"0"-414"-16,0 0 54 15,141 0-24-15,-99 0-43 16,1 0-5-16,-1 0 10 16,-7 0-9-16,-6 0-15 0,-6 0-5 15,-15 0-4-15,4-2-4 16,-12-8-19-16,0-1-79 15,0-5-116-15</inkml:trace>
  <inkml:trace contextRef="#ctx0" brushRef="#br0" timeOffset="20300.8">15365 5854 724 0,'0'0'127'0,"0"0"-80"0,0 0 45 15,0 0-75-15,0 0-12 16,0 0-10-16,-13 0 5 16,-1-7-64-16,-11 2-63 15,-8 5-211-15</inkml:trace>
  <inkml:trace contextRef="#ctx0" brushRef="#br0" timeOffset="20520.12">14860 5863 724 0,'0'0'81'0,"0"0"-29"16,0 0 21-16,0 0-36 15,0 0-11-15,0 0-11 16,-6 0-11-16,6 0-4 16,0 0-4-16,0 0-63 15,-2 14-49-15,-15 0-71 16,-6 4-281-16</inkml:trace>
  <inkml:trace contextRef="#ctx0" brushRef="#br0" timeOffset="21103.99">14339 6043 577 0,'0'0'20'15,"0"0"-20"-15,0 0-14 16,0 0-89-16,0 0-240 16</inkml:trace>
  <inkml:trace contextRef="#ctx0" brushRef="#br0" timeOffset="24865.52">13377 7235 508 0,'0'0'155'0,"0"0"-92"15,0 0 17-15,0 0-30 16,0 0-20-16,0 0-6 15,-7 0-3-15,7-2-21 16,0-4 0-16,9-6 0 16,18-8 16-16,2-11-6 15,7-9 3-15,-3-7-9 16,-2-10 0-16,-6-1-4 16,-6 5 6-16,-5 12-4 0,-7 9 2 15,-7 11-1 1,0 8-3-16,0 4 0 0,-5 5-2 15,-9 4-10-15,4 0-3 16,-3 0-2-16,-1 14-12 16,5 7 7-16,9-1-5 15,0 4 0-15,0 0 13 16,7 0-1-16,13 0 4 16,-1 1 6-16,6-2 3 15,4 3 2-15,0-2 2 16,-4 0-2-16,-7-2 3 15,-1-2 2-15,-6-4 10 16,-1-2-13-16,-10-2 2 16,0-4 1-16,0 4 1 0,-21-3 4 15,-8-2-6-15,-2-2-4 16,2-5 0-16,0 0 0 16,10 0 8-16,5-9-5 15,3 2-3-15,7-1 0 16,-2 2-10-16,6 3 6 15,0 2 2-15,0-2 2 16,27 2 1-16,2-2 4 16,12-1-3-16,-1 1 1 15,4-8-3-15,1-4-1 16,-1-10-1-16,-1-4-7 16,-1-10 4-16,-11-5-4 15,3-2 8-15,-10-4 2 0,-3 2 2 16,-13 0 0-1,-1 2 8-15,-7-1 9 0,0 9-6 16,0 9 2-16,0 9-3 16,0 8 5-16,0 7 6 15,-2 3 3-15,-3 2-15 16,5 0 8-16,-2 0-20 16,2 24-7-16,-4 14 4 15,2 10-1-15,0 9 3 16,2 5 1-16,0 7 0 15,0 1 0-15,0-1 1 16,0-11-1-16,2-16 0 16,6-7 0-16,5-19-8 15,1-7-8-15,1-9 14 0,8 0-9 16,2-9-3-16,-1-18 12 16,5-6-1-16,0-3 1 15,-5-3 2-15,1 7-7 16,-7 8 0-16,-5 6 6 15,-9 12 2-15,2 4-5 16,-6 2 4-16,2 0-19 16,2 9 15-16,-2 16 3 15,9 7 1-15,-1-2 0 16,-2-2-8-16,5-5 8 16,-3-8 8-16,1-5-8 0,-5-4-1 15,-2-6-3 1,6 0-5-16,-1-3 9 0,-1-20 6 15,6-3 2-15,1-4-8 16,-1-4 0-16,-1 2 12 16,-2 6-11-16,-6 6 9 15,-3 14-5-15,-2 4 1 16,0 2-6-16,0 0 0 16,0 12-1-16,0 18-3 15,0 4 3-15,0 4-13 16,5-4-8-16,8-1-9 15,7-10-11-15,7-6 29 16,2-11-5-16,4-6-12 16,9 0-10-16,3-10 24 0,8-11-20 15,-8 1-17-15,-1 0 15 16,-7 4 0-16,-18 1 22 16,-5-2 16-16,-14-3 28 15,0 2 22-15,0-2 35 16,-7 0-12-16,-13 6-15 15,4-2-32-15,-1 11 3 16,-1 5-22-16,-5 0-3 16,-1 0-3-16,4 9-1 15,2 11-1-15,7 3-1 16,0 2 2-16,11 5-13 16,0-2 2-16,0 0 0 15,2-1 5-15,18-12 3 0,-2-2 3 16,-1-9-2-1,6-4 2-15,-3 0 0 0,5-15 13 16,0-15 2-16,3-12 5 16,3-9 4-16,-2-7 4 15,0-3-6-15,-4-7 0 16,-7-2-12-16,-5-7 9 16,-9 1-5-16,-4 14-3 15,0 9-2-15,0 21-5 16,0 13 2-16,-11 5-1 15,3 6-5-15,-4 6-5 16,3 2-3-16,1 3 2 16,-2 25 6-16,1 15-1 15,9 15 0-15,0 10 1 0,0 10 0 16,19 7-2-16,0-1 2 16,-3-4 0-16,-3-12 2 15,3-15-8-15,-3-20 6 16,-3-10-4-16,-4-11 2 15,3-8 0-15,3-4-4 16,3 0-11-16,5-25-4 16,-3-12 20-16,8-10 0 15,-7 1 1-15,-3 6 0 16,-3 11-2-16,-5 14-2 16,-5 9 1-16,-2 6 1 15,0 0-17-15,0 4-4 16,2 24 14-16,0 7 9 0,9 4 0 15,1-3-2-15,1-7-8 16,3-8 4-16,-8-7 0 16,3-10 4-16,5-4-2 15,-3 0 2-15,10-12 2 16,-3-13 3-16,-3-9 0 16,4 1-1-16,-13-9 2 15,4 4 0-15,-10 6 1 16,3 10 9-16,-5 13-3 15,0 9 6-15,0 0-1 16,0 0-10-16,-7 29 0 16,-7 20-4-16,1 12-2 0,4 13 2 15,-2 3-2-15,0-1-2 16,7-6-2-16,-8-4-2 16,1-4 6-16,-5-10 0 15,-3-10 1-15,-6-13-1 16,-4-9 1-16,-9-12-2 15,-7-8-5-15,-6-3-15 16,-6-30-14-16,-7-17-64 16,14-5-148-16</inkml:trace>
  <inkml:trace contextRef="#ctx0" brushRef="#br0" timeOffset="25679.71">13978 6682 355 0,'0'0'144'16,"0"0"-103"-16,0 0 39 16,0 0-18-16,0 0-48 15,0 0 28-15,-24 0-4 16,22 0 13-16,0 0-15 16,2 0-8-16,0 0-4 15,-5 0 12-15,-4 3-2 16,-4 1-15-16,-3-2 1 15,1 2-15-15,1-2 6 16,12-2-3-16,0 0 1 16,2 0-7-16,0 0-2 0,0 2-6 15,4 7-6-15,25-2 8 16,16 6 4-16,10-1 0 16,13 0 4-16,-6-3 1 15,9 1-4-15,-4-3 0 16,-7-6-1-16,-8 2 0 15,-17-3-1-15,-8 0 1 16,-16 2 0-16,-7-2 3 16,-4 0-1-16,0 0 10 15,0 0-12-15,0 0 2 16,0 0-6-16,0 0-15 16,0 0-55-16,-4 0-45 15,-5 2-128-15,5 0-331 16</inkml:trace>
  <inkml:trace contextRef="#ctx0" brushRef="#br0" timeOffset="30623.97">19331 7781 315 0,'0'0'209'0,"0"0"-163"16,0 0-7-16,0 0 16 15,0 0-25-15,0 0-1 16,0 0-4-16,2 0 13 16,-2 0-23-16,0 0 9 0,0 0-9 15,0 0 0-15,0 0 1 16,0 0 6-16,-2 0 3 16,-12 0-11-16,-3 0-11 15,1 0 8-15,1 1 4 16,1-1 6-16,3 0 4 15,2 0-15-15,7 0 7 16,0 0 8-16,2 2-14 16,0-2-6-16,0 0 3 15,0 0-6-15,0 2-2 16,9 5-3-16,24 4 3 16,23 4 11-16,4 2 0 0,11 0-3 15,0-3 1 1,5 0-8-16,0-3 10 0,-4 1 9 15,-10-2 4-15,-16-1-12 16,-7-4-2-16,-22-2-10 16,-5-2 11-16,-12-1-8 15,0 0 3-15,0 0 4 16,0 0-1-16,0 0-8 16,0 0 13-16,0 0-12 15,0 0 2-15,0 0-4 16,0 0 3-16,0 0-6 15,0 0 1-15,0 0-30 16,0 0-23-16,0 0-22 0,0 3-37 16,0 2-97-16,0 4-364 15</inkml:trace>
  <inkml:trace contextRef="#ctx0" brushRef="#br0" timeOffset="31681.52">22249 7738 429 0,'0'0'54'0,"0"0"-24"16,0 0 57-16,0 0-27 15,0 0-35-15,0 0 4 16,0 0 5-16,-71 11 13 15,57-11-16-15,-1 0-4 0,1 3-6 16,-9-1 2-16,4 0-1 16,1 0-2-1,-2-2-3-15,2 3-5 0,7-3 0 16,2 0 2-16,2 0 4 16,3 0-3-16,4 0 4 15,0 0-3-15,0 0-3 16,0 0 0-16,0 0-3 15,0 0-10-15,0 0 5 16,0 0-5-16,0 3-2 16,33-1 2-16,17 2 6 15,10 1-1-15,9 1-2 16,-5-3 2-16,3-3-2 0,3 0-4 16,-11 0 2-1,-1 0 2-15,-15 0 7 0,-14 0-7 16,-16 0-2-16,-11 0 5 15,-2 0 0-15,0 0-1 16,0 0-2-16,0 0-2 16,0 0 6-16,0 0-7 15,2 0 0-15,-2 0-1 16,0 0-3-16,0 0-17 16,0 0-26-16,0 0-28 15,-4 0-94-15,-9 0-187 16</inkml:trace>
  <inkml:trace contextRef="#ctx0" brushRef="#br0" timeOffset="59676.64">31081 7957 747 0,'0'0'25'16,"0"0"-10"-16,0 0 6 16,0 0-8-16,0 0-13 15,0 0 1-15,0 0 24 16,71-12 25-16,-1 10-4 15,3-6-16-15,4-2-13 0,-7-1-4 16,-10 0 2 0,-11 0-12-16,-18 1 4 0,-15 6-1 15,-7 0-6-15,-9 2 5 16,0 0-1-16,0-3-4 16,0 0-100-16,-13 1-59 15,-6 1-131-15</inkml:trace>
  <inkml:trace contextRef="#ctx0" brushRef="#br0" timeOffset="59975.07">31716 7642 636 0,'0'0'98'0,"0"0"-59"15,0 0-1-15,0 0-14 16,0 0-7-16,0 0 5 16,0-10 17-16,0 10-11 15,0 13-28-15,0 16-3 16,0 15 3-16,2 10 2 16,3 2 0-16,-3 1 3 15,0-10-5-15,0-8-2 16,5-13-27-16,-4-10-33 0,1-9-9 15,5-7-66 1,-7-5-46-16,0-24-249 0</inkml:trace>
  <inkml:trace contextRef="#ctx0" brushRef="#br0" timeOffset="60263.5">31665 7538 558 0,'0'0'49'0,"0"0"-41"16,0 0 8-16,0 0 3 16,0 0 30-16,0 0-8 15,134 26-9-15,-96 0-7 16,-1 4-4-16,-3 2-8 16,-5 5-5-16,-13 2-7 0,-8 5 9 15,-8 3 2-15,0-1-10 16,-18 0-2-16,-15-7 6 15,-5-8-6-15,3-9 4 16,-8-8-3-16,9-4-2 16,3-10-16-16,10 0-71 15,7-4-74-15,9-22-62 16</inkml:trace>
  <inkml:trace contextRef="#ctx0" brushRef="#br0" timeOffset="60631.04">32104 7638 28 0,'0'0'644'16,"0"0"-562"-16,0 0-33 16,0 0-24-16,0 0 1 15,0 0-19-15,-80 18-3 16,64 8 0-16,5 6-2 15,4 3 5-15,7 2-7 16,0-4 1-16,0-3-1 16,23-9-1-16,1-6 0 15,5-8 1-15,7-7 0 16,0 0 4-16,-3-15 13 0,-2-13 7 16,-8-5 7-16,-8 1-11 15,-13-3-6-15,-2-6 3 16,-4 1-8-16,-21 3-9 15,-8 5-1-15,-3 15-16 16,1 9-1-16,-8 8-49 16,5 0-12-16,5 20-134 15,10 4-219-15</inkml:trace>
  <inkml:trace contextRef="#ctx0" brushRef="#br0" timeOffset="61010.59">32352 7190 547 0,'0'0'88'0,"0"0"-17"0,0 0 18 15,0 0-22-15,0 0-32 16,0 0-20-16,0-12-11 15,0 29-4-15,-7 10 0 16,0 14 1-16,-4 4-1 16,2 8-24-16,2 1-90 15,0-5-58-15,5-7-162 16</inkml:trace>
  <inkml:trace contextRef="#ctx0" brushRef="#br0" timeOffset="61428.21">32632 7622 496 0,'0'0'70'16,"0"0"-54"-16,0 0 18 15,0 0-2-15,0 0-14 16,0 0 12-16,0 0 13 15,21-83 2-15,-21 59-17 16,-19-1-15-16,-5 6-11 16,-3 5-2-16,3 10-9 15,-3 4 9-15,5 0 0 16,3 11 4-16,9 13-4 16,10 3 0-16,0 6 0 15,0 5 2-15,8-2-1 0,19-1-1 16,4-2 1-16,5-3-1 15,-5-1 1-15,0-4 1 16,-8 1 2-16,-7-4-4 16,-10-2-2-16,-6 1 2 15,0-3-1-15,-31 1 2 16,-16 4 2-16,-13-3-3 16,-18-5-4-16,0-6-119 15,2-9-143-15</inkml:trace>
  <inkml:trace contextRef="#ctx0" brushRef="#br0" timeOffset="62024.08">31121 8214 461 0,'0'0'65'16,"0"0"-40"-16,0 0-3 15,0 0 9-15,0 0-3 16,0 0 51-16,47 26-27 16,-7-19 5-16,7-2-30 15,11-5-9-15,9 0 5 16,-11 0-21-16,-10 0 6 15,-13-7-5-15,-17 4-1 16,-9 1 6-16,-5 2-8 16,-2-2 0-16,0 2-5 15,0 0-50-15,0 0-48 16,-18 0-119-16,-2 0-254 0</inkml:trace>
  <inkml:trace contextRef="#ctx0" brushRef="#br0" timeOffset="62332.54">31723 8315 407 0,'0'0'127'0,"0"0"-64"15,0 0-23-15,0 0 23 16,0 0-10-16,0 0-8 15,0 3-15-15,0 2-8 16,0 8-13-16,0 12-9 0,0 12 13 16,0 9 4-16,0 4-4 15,2 4-7-15,0-8-4 16,0-2-2-16,0-11 2 16,-2-9-4-16,5-9 0 15,-5-8-16-15,0-2-52 16,0-5-47-16,0 0-27 15,0-3-11-15</inkml:trace>
  <inkml:trace contextRef="#ctx0" brushRef="#br0" timeOffset="62696.08">31675 8388 508 0,'0'0'113'0,"0"0"-69"16,0 0 18-16,0 0-27 16,0 0-4-16,0 0-16 15,-2-16-6-15,23 13 1 16,8 3 1-16,4 0-1 16,7 3 4-16,1 17-6 15,-6 6 0-15,1 6-6 16,-16 4 9-16,-3 4-4 15,-15 0-3-15,-2 4-4 0,0-5 13 16,-23-2-7-16,-14-1-1 16,-3-5 4-16,-6-2-2 15,-1-9-7-15,-5-6-3 16,4-9-6-16,5-5-35 16,7 0-22-16,19-16-51 15,15-8-62-15,2-4-283 16</inkml:trace>
  <inkml:trace contextRef="#ctx0" brushRef="#br0" timeOffset="63129.71">32086 8486 546 0,'0'0'71'15,"0"0"-19"-15,0 0-24 16,0 0-28-16,0 0-13 16,0 0 13-16,-11-12 0 15,9 12 1-15,2 0 0 16,0 0 17-16,-3 0 4 16,3 0 9-16,-4 0-8 15,-7 8-16-15,0 21 6 16,-3 6 5-16,1 9-10 15,4 2-8-15,9-4 0 16,0-1 0-16,0-13 0 0,0-5-1 16,3-8 0-16,14-11-4 15,5-4-6-15,10-4 11 16,1-25 9-16,3-3-1 16,-12-3 2-16,-9-7 12 15,-7-1 0-15,-8-3 10 16,0 6-10-16,-16 10-22 15,-11 10 0-15,-9 16-3 16,-3 4-25-16,-2 4-44 16,10 25-48-16,9-2-141 15</inkml:trace>
  <inkml:trace contextRef="#ctx0" brushRef="#br0" timeOffset="64878.28">32352 8518 470 0,'0'0'154'0,"0"0"-116"16,0 0-38-16,0 0-4 15,0 0 4-15,0 0 11 16,0 102 5-16,0-63-9 16,0-8-2-16,-5-4 6 15,5-13-11-15,-2-9 0 16,2-2 4-16,0-3 3 15,0 0 22-15,0 0 8 16,0-17 2-16,0-10-18 16,-3-4-18-16,1-6 6 15,0-4-7-15,2 7 4 16,0 4-1-16,0 12 2 16,0 11-7-16,0 4-3 0,0 3 3 15,0 0 0-15,0 5-9 16,18 16 5-16,7 7 8 15,-4 2-5-15,4-2 2 16,0-3-1-16,-3-6 1 16,-3-5 5-16,2-7-6 15,-7-7-1-15,-1 0-2 16,-2 0 6-16,-4-21 7 16,-1-2-5-16,-3-6 1 15,-3 0 1-15,0-4-1 16,0 1-6-16,-12 2-3 15,1 6 2-15,0 10-2 0,2 5-12 16,-4 8-56-16,2 1-20 16,-3 0-90-16,8 4-211 15</inkml:trace>
  <inkml:trace contextRef="#ctx0" brushRef="#br0" timeOffset="65152.68">32581 8274 496 0,'0'0'81'16,"0"0"-68"-16,0 0 0 15,0 0-1-15,0 0-12 16,0 0-4-16,9 1 4 16,-2 15 5-16,1 3-5 15,-3-1-1-15,-5-4-38 16,0-5-78-16,0-4-78 16</inkml:trace>
  <inkml:trace contextRef="#ctx0" brushRef="#br0" timeOffset="65465.14">32744 8182 128 0,'0'0'449'0,"0"0"-392"16,0 0-16-16,0 0-28 15,0 0 17-15,0 0-1 16,0-5-12-16,0 5-5 15,9 10-3-15,1 8 10 16,9 8-3-16,-6 4-7 16,3 9-2-16,-3 5 2 15,-6 4-4-15,-7-1-4 16,0-4 0-16,0-1 1 16,0-8-2-16,0-6 0 0,0-8-4 15,0-6-17-15,6-6-14 16,10-1-47-16,4-7-15 15,3 0-19-15,-6 0-85 16</inkml:trace>
  <inkml:trace contextRef="#ctx0" brushRef="#br0" timeOffset="65692.47">32728 8418 558 0,'0'0'112'16,"0"0"-78"-16,0 0-11 16,0 0-11-16,0 0-6 15,0 0-4-15,74-23 3 16,-23 11-4-16,0 3-1 16,1-4 0-16,-10-1-41 15,-9 3-57-15,-10-2-69 16,-10 4-88-16</inkml:trace>
  <inkml:trace contextRef="#ctx0" brushRef="#br0" timeOffset="65946.84">33087 7957 488 0,'0'0'59'0,"0"0"-36"16,0 0 8-16,0 0 16 15,0 0-15-15,0 0 2 16,0-18-12-16,-4 18-22 16,4 0-6-16,0 19 0 15,-5 4 4-15,1 3-92 16,-1-4-51-16,3-6-137 0</inkml:trace>
  <inkml:trace contextRef="#ctx0" brushRef="#br0" timeOffset="66462.6">33533 8182 437 0,'0'0'72'0,"0"0"-40"16,0 0 4-16,0 0-3 0,0 0 3 15,0 0-26-15,-2-19 9 16,-8 9 1-16,4 0-4 15,-3 3-15-15,0 0-1 16,-7 5 12-16,4 2-11 16,-5 0-1-16,5 0 0 15,0 9-2-15,1 4-2 16,4 3 4-16,2 4 0 16,5 3 3-16,0 4-2 15,0 1-1-15,3 0 0 16,15-4 0-16,0-3 0 15,7-3-1-15,3 0-3 0,1-2 4 16,2 0 0-16,-2-4 8 16,-9-2-4-16,-9-4 5 15,-8-2 1-15,-3 0 9 16,-5 2 16-16,-33 4-18 16,-10 4-1-16,-22 1-15 15,-1-8-1-15,2 0-19 16,4-7-12-16,14 0-75 15,16 0-136-15</inkml:trace>
  <inkml:trace contextRef="#ctx0" brushRef="#br0" timeOffset="67561.22">32358 8886 288 0,'0'0'104'0,"0"0"-67"16,0 0 17-16,0 0-6 15,0 0 3-15,0 0-4 16,-127 21-7-16,98-15 16 16,7-4-12-16,3 1-10 15,11 0-10-15,6 1-20 16,2-4 3-16,0 2 6 15,0 1-13-15,33-3-5 16,21 0 5-16,24-3 5 16,16-13 1-16,8-4 3 15,2 3-5-15,-5 3-3 0,-8-1-1 16,-13 7 2-16,-20 2 0 16,-17 3 3-16,-28 0-5 15,-13 3-11-15,0 0 11 16,-19 0-12-16,-31 6 12 15,-18 8-2-15,-9 1-32 16,0-1 7-16,11 1 16 16,-8 5-3-16,6-2-5 15,0 2 11-15,6-6 4 16,8-2 4-16,16-2 0 16,17-5 2-16,11-3 6 15,10-2-4-15,0 0-4 16,14 0-6-16,32 0-3 0,19-11 9 15,13-7 5 1,14-6 2-16,-7 5-6 0,-6-2 1 16,-5 10 3-16,-16 2 10 15,-18 4-14-15,-15 5 1 16,-14-3-1-16,-11 3-1 16,0 0-5-16,0 0-42 15,-27 0-61-15,-13 0-193 16</inkml:trace>
  <inkml:trace contextRef="#ctx0" brushRef="#br0" timeOffset="97045.53">20590 8337 269 0,'0'0'87'0,"0"0"-53"16,0 0 0-16,0 0 12 15,0 0-23-15,0 0 22 16,0 0-17-16,-46 23 13 0,39-22 8 16,2 2-16-16,-4 1-13 15,3-3 5-15,-5 2 4 16,4-3 1-16,-4 2 10 15,0-2-26-15,4 4-11 16,-2-1 10-16,-4-2 5 16,-1 0-16-16,10 4 6 15,-3-5 3-15,5 4 0 16,2-4 0-16,-2 0 4 16,2 0 2-16,0 0-2 15,0 0-6-15,0 0 3 16,0 0 11-16,0 0-12 15,0 3-5-15,13-3 16 16,27 0 0-16,7 0 8 16,13 0-6-16,7 0-9 0,2 0-2 15,-2-5-4-15,0-3 4 16,-5-2-5-16,-1 3-5 16,-10 2 4-16,0 1 4 15,-8-1-11-15,-1 3-1 16,-5 0 1-16,4 1 5 15,1-1-5-15,0-2-1 16,-1 1 0-16,-1 2 2 16,-7 1-1-16,-6-3 5 15,0 3-2-15,-5-1-3 16,0-3-5-16,-2 1 5 16,-4 0 1-16,-7 1-1 0,0 0 0 15,-9 2 0-15,0 0 0 16,0 0 5-16,0 0-6 15,0 0 1-15,0 0-7 16,0 0 2-16,0 0-7 16,0 0-7-16,0 0-21 15,-7 7-4-15,-15 10-12 16,-14 2-48-16,1 2-29 16,-5-8-60-16,-1-1-74 15</inkml:trace>
  <inkml:trace contextRef="#ctx0" brushRef="#br0" timeOffset="98060.01">20652 8456 252 0,'0'0'54'0,"0"0"3"15,0 0 0-15,0 0 1 16,0 0-11-16,0 0 18 0,-102-16 52 16,98 16-80-16,-3 0-1 15,7 0 24-15,0-1-9 16,0 1-17-16,0-3 1 15,-2 0-12-15,2 3 1 16,0-1-13-16,11-1-2 16,22-1 15-16,15-2 0 15,9 1-1-15,8 0-6 16,4 0-1-16,12 1-1 16,-6 2-12-16,-4-1 3 15,-3 2 9-15,-11 0-10 16,-10 0-3-16,-7 0-1 15,-11 0 3-15,-11 0 1 16,-5 3-4-16,1 2-1 16,-12-5 0-16,0 2 0 0,0-2 1 15,-2 0-1-15,0 0 2 16,5 0-2-16,-5 0 1 16,2 0-1-16,-2 0 0 15,0 0 4-15,0 0-4 16,0 0-8-16,0 0-5 15,-7 0-22-15,-15-2-18 16,-16 0 3-16,-4 2-26 16,-7 0 7-16,-7 0-11 15,-4 0-14-15,-3 2-37 16,3 0 19-16,2 2 40 16,2 2 14-16,10-4 28 0,1 2 30 15,5-1 10-15,0-3 29 16,9 3 12-16,-8-3 9 15,6 3-24-15,4-2 42 16,5-1-12-16,4 4-10 16,2 2-21-16,-4-3 7 15,6 4-8-15,7-5 0 16,5 0 18-16,4-2-17 16,0 0-21-16,0 0-1 15,0 0-2-15,2 0 1 16,25 0 2-16,19-2 10 15,19-10 9-15,9-2-15 16,17-6 6-16,7 2-16 16,2 2 9-16,-4 3-6 15,-7 0 1-15,-6 1-9 0,-19 1 4 16,-12 1-3-16,-10 2-1 16,-13 4 0-16,-15 0-2 15,-3 3 2-15,-7-2-3 16,-4 3 4-16,0 0-3 15,0-2 2-15,0 2-3 16,0 0 8-16,0 0-5 16,0 0-2-16,0 0-1 15,0 0 1-15,0 0-1 16,0 0 0-16,0 0-9 0,0 0-32 16,0 0-49-1,0 2-97-15,-15 2-293 0</inkml:trace>
  <inkml:trace contextRef="#ctx0" brushRef="#br0" timeOffset="156627.01">18985 9668 230 0,'0'0'108'0,"0"0"-95"16,0 0 11-16,0 0 31 16,0 0-12-16,0 0-20 15,0 0 7-15,0 0 0 0,31 0 0 16,-31 0-14-16,3 0 10 15,-3 0 5-15,0 0 2 16,0 0 6-16,0 0-7 16,0 0 0-16,0 0-8 15,0 0 2-15,0 0-6 16,0 0-1-16,0-5 7 16,-3 3-11-16,-12 0-7 15,-8 0-6-15,1 1 2 16,-6-2 5-16,-1 1 2 15,-8 0-9-15,4-2 4 16,-7 0-6-16,-2-1 1 16,1 0 0-16,4 3-1 15,6-3 2-15,6 3-2 16,14 2-7-16,5 0 7 0,-2 0 0 16,6 0 2-16,-2 0-1 15,-7 0 0-15,-7-3 0 16,-2 3 3-16,2 0 5 15,2 0 0-15,1 0-7 16,-1 0 7-16,3 0-3 16,2 0-2-16,6 0 3 15,5 0 3-15,0 0-4 16,0 0-3-16,0 0 1 16,0 0 0-16,0 0 0 15,0 0-1-15,0 0-2 0,3-2 1 16,12 2 6-16,14 0-3 15,9-4 6-15,7 4-2 16,3-3 1-16,8 0-7 16,2 1 7-16,0-2-9 15,2 0 2-15,5 0 8 16,-3 0-10-16,7 0 0 16,3-3 0-16,-3 2 1 15,-7 1 2-15,3-1-4 16,-9 0 0-16,-9 1 1 15,-16 0 0-15,-7 0-1 16,-10 1 0-16,-10 3 0 16,-4 0 2-16,0 0 9 15,0 0-4-15,0 0 2 16,0 0-2-16,0 0 2 0,0 0 0 16,0 0-9-16,0 0 1 15,0 0-2-15,0-1 0 16,-11 1-6-16,-7 0-17 15,-9 0-31-15,-6 6 11 16,-9 11-24-16,-10 4-51 16,-4-1-33-16,-4 0-30 15,0-2-59-15</inkml:trace>
  <inkml:trace contextRef="#ctx0" brushRef="#br0" timeOffset="157196.84">18353 9639 345 0,'0'0'83'0,"0"0"-66"15,0 0 38-15,0 0 19 16,0 0-9-16,0 0-12 16,-54-8-24-16,54 8 0 0,0 0 2 15,0 0-9-15,0 0 0 16,0 0-5-16,0 0 2 16,17 0 16-16,14 0 6 15,12 2-3-15,11 1-5 16,6 0-3-16,13-1-16 15,12-2 5-15,9 0-14 16,-1 0 9-16,5 0 1 16,0 0 0-16,-9-5-5 15,-8 5-2-15,-19 0-4 16,-17 0 10-16,-17 0-9 16,-14 0-1-16,-7 0 2 15,-5 0 10-15,-2 0-12 16,0 0 12-16,0 0-7 0,0 0-3 15,0 0 1-15,0 0-5 16,0 0-2-16,0 0 0 16,0 0 0-16,0 0 0 15,0 0 0-15,2 0-6 16,-2-3-11-16,2 1-17 16,4 2-14-16,-6 0-7 15,0 0-24-15,0 0-38 16,0 0-37-16,0 0-80 15</inkml:trace>
  <inkml:trace contextRef="#ctx0" brushRef="#br0" timeOffset="174244.9">15818 9142 132 0,'0'0'42'16,"0"0"-29"-16,0 0-7 16,0 0 12-16,0 0 26 15,0 0 12-15,0 0-8 16,0 0 2-16,4-4-12 0,-2 4 9 16,-2-2-6-16,0 2 9 15,0-3-10-15,0 3-3 16,0 0-7-16,0-2-3 15,0 2-1-15,0 0 4 16,0 0-21-16,0 0 11 16,-17 0-16-16,-12 0 8 15,-12 0-8-15,-5 2-3 16,-8 10 1-16,-4 0-1 16,0 0-1-16,0 1 0 15,5-6 0-15,10 0 0 16,1-3-1-16,9-1 1 0,8 0 6 15,9-3-6 1,7 0 0-16,7 0 1 0,2 0-1 16,0 0-3-16,0 0 3 15,0 0 0-15,0 0 0 16,0 0 3-16,0 0-3 16,0 0-6-16,0 0 5 15,0 0-6-15,0 0 6 16,0 0 1-16,9 0 5 15,7 0 1-15,-1-3-6 16,1-4 0-16,1 2 5 16,6 0-5-16,-3-1-6 15,5 2 6-15,-1 2 0 16,-4 0 0-16,3-2 1 16,-3 2 3-16,4 2-3 0,-6-2-1 15,5 2-6-15,-8-2 6 16,1 2 0-16,-5 0 2 15,-5 0-2-15,4 0 0 16,-8 0 2-16,0 0-2 16,-2 0 5-16,0 0-4 15,2 0-1-15,-2 0 0 16,0 0 0-16,0 0 0 16,0 0-1-16,0 0 1 15,0-2 0-15,0 2 0 0,0 0 0 16,0 0 0-1,0 0 1-15,0 0-1 0,0 0 0 16,0 0 4 0,0 0-4-16,0 0 1 0,0 0 0 15,0 0 0-15,0 0 0 16,0 0 0-16,0 0-1 16,0 0 2-16,0 0-1 15,0 0-1-15,0 0 0 16,-14 0 3-16,-7 0-2 15,-16 0 0-15,4 0-1 16,-7 0-1-16,2 0 0 16,3 0 1-16,2 0-1 15,-4 0 1-15,8 0 0 16,2 0 3-16,6 0-3 0,7 0 0 16,5 0 0-16,7 0-2 15,2 0 2-15,0 0 1 16,0 0-1-16,0 0 0 15,0 0-3-15,0 0 2 16,0 0 1-16,0 0 0 16,0 0-5-16,0 0 5 15,0 0 5-15,0 0-5 16,0 0-1-16,0 0 1 16,0 0-4-16,0 0 5 15,0 0-1-15,0 0 3 16,0 0-3-16,0 0 1 0,0 0-1 15,0 0 0 1,0 0-3-16,0 0-8 0,15 0 7 16,24 0 4-16,9 0-3 15,10 0 7-15,7 0-8 16,-3 0 7-16,-2 0-3 16,-4 0 1-16,2 0 3 15,-13 0-4-15,-3 0 0 16,-11 0 1-16,-6 0-1 15,-12 0 1-15,-3 0 1 16,-8 0-2-16,-2 0 0 16,0 0 3-16,0 0-1 15,0 0-1-15,0 0-1 0,0 0 5 16,0 0-4 0,0 0-1-16,0 0 5 0,0 0-3 15,0 0-2-15,0 0 2 16,0 0 0-16,0 0-2 15,0 2 0-15,0-2 0 16,0 0 0-16,-8 0-1 16,2 0 1-16,-7 0-1 15,-3 2 0-15,-6 0 1 16,2 1 0-16,-5 0-2 16,3-1-2-16,-2 0 4 15,-5-2-3-15,0 1 0 16,-2-1 0-16,-8 3-1 15,1-1-3-15,1-2 0 0,-13 0 0 16,2 0 2-16,-8 0-12 16,-4 0 11-16,6 0 1 15,0 0 1-15,6 0-2 16,7 0 3-16,12 0-4 16,14 0 7-16,11 0 0 15,4 0 0-15,0 0-2 16,0 0-2-16,0 0 4 15,0 0-1-15,0 0-16 16,8 0-24-16,19 0-39 16,11 0-43-16,-5 0-133 15</inkml:trace>
  <inkml:trace contextRef="#ctx0" brushRef="#br1" timeOffset="-114256.73">14732 13465 532 0,'0'0'76'0,"0"0"-6"16,0 0 5-16,0 0-39 16,0 0-19-16,0 0 4 15,0 0-10-15,-56-18 5 16,39 14 7-16,-6 4-8 15,-4-2 3-15,-4 2 1 16,-7 0 5-16,3 0-11 16,-6 0-5-16,-1 9 1 0,0 10-9 15,1 3 3-15,4 4-3 16,1 6 0-16,9-1-2 16,7-2 1-16,9 2-3 15,9 2 4-15,2 6-4 16,0 1 4-16,11-1 0 15,16 0-4-15,2-6 4 16,4-4 3-16,0-9-3 16,8-3-7-16,1-10 6 15,-2-7 1-15,3 0-7 16,-3 0 6-16,-5-14 1 16,-6-4-1-16,-6 2 0 15,-17 2-2-15,-6-2 3 16,0 0 5-16,0-1-1 0,-21 0-8 15,-8 2 2-15,-8 6-12 16,-3 1 10-16,3 6-1 16,1 2 5-16,0 0-2 15,10 0 0-15,8 0 2 16,9 0 0-16,5 0 0 16,4 0-4-16,0 0-1 15,0 0 0-15,0 0 0 16,15 0 3-16,5 0 2 15,7 0 1-15,-8 0 3 16,2 0-1-16,-6 0-3 16,-1 5 2-16,-3 9 7 0,-2 5-1 15,2 3 0-15,-7 4-5 16,5 4-2-16,-7 2 9 16,-2 4-9-16,0-2 0 15,0 0-1-15,0-1 4 16,0-5-4-16,-6-5-6 15,-3 0 6-15,-2-7-19 16,6-6-31-16,5-4-77 16,0-6-119-16</inkml:trace>
  <inkml:trace contextRef="#ctx0" brushRef="#br1" timeOffset="-113429.52">14734 13878 535 0,'0'0'39'0,"0"0"-33"16,0 0 16-16,0 0-17 16,0 0-2-16,0 0 9 15,33-20 7-15,-33 20 18 16,3 0 17-16,-3-2-5 15,0 2-5-15,0-2-7 16,0-1 0-16,0-2-9 0,-7-1-24 16,-6 0-3-1,-5 6 2-15,-2 0-2 0,2 0 0 16,-2 0-1-16,0 6 3 16,6 5-3-16,6 1 0 15,-1 1-2-15,9 1-1 16,0 2-1-16,0 0 1 15,0-2 2-15,15-4-1 16,1-1-1-16,4-9 3 16,0 0 0-16,9 0 5 15,0-9-3-15,-2-11 1 16,0 0 2-16,-8-3 0 16,-3 4-1-16,-5 1 4 15,-11 6-8-15,0 3 10 16,0 4-2-16,0 1 3 0,0 0-11 15,-4 4-1-15,-7 0 1 16,-1 0-11-16,8 0 4 16,0 10 2-16,-1 5-4 15,5 2-4-15,0 1 4 16,0-4 3-16,11-2 2 16,5-4-1-16,-1-5 2 15,1-3 0-15,5 0 3 16,-2-11 1-16,6-13-1 15,0-6 2-15,-3 0-2 0,-7-5 6 16,-4 0-3 0,-1-5 0-16,-10-5 2 0,0-7-4 15,0 4 2-15,0 6-1 16,0 13 2-16,-5 12 2 16,0 11 0-16,5 6 7 15,0 0-13-15,-2 0-1 16,-2 0-7-16,-3 24 8 15,7 14-1-15,0 8 2 16,0 5-1-16,0 2 1 16,0-2 1-16,9-3-2 15,-3-4 0-15,6-8-2 16,-1-9-2-16,-5-6-14 16,4-9-4-16,-4-6-23 15,5-6-31-15,1 0-65 0,-6 0-79 16</inkml:trace>
  <inkml:trace contextRef="#ctx0" brushRef="#br1" timeOffset="-112997.88">15122 13808 507 0,'0'0'33'16,"0"0"13"-16,0 0 30 15,0 0-59-15,0 0-1 16,0 0-11-16,38 22 1 0,-24-22-1 16,-4 0 18-1,2 0 3-15,1-5 8 0,-2-10-12 16,-6 3-3-16,4 0-2 16,-7 0 4-16,-2 2-11 15,0 0 17-15,0 3-24 16,-16 4-3-16,-1 3 0 15,-6 0 8-15,3 0-8 16,-2 0 0-16,4 14 3 16,-5 4-3-16,8 6-3 15,9 4 2-15,-2 4 1 16,8 3-3-16,0-1 1 16,23-5 2-16,8-5-2 15,0-7 5-15,12-5-6 16,-3-8 5-16,2-4-4 0,1 0 2 15,-10-11-17-15,-4-9-33 16,-9-6-87-16,-15-3-87 16,-5-2-257-16</inkml:trace>
  <inkml:trace contextRef="#ctx0" brushRef="#br1" timeOffset="-112718.47">14736 13612 442 0,'0'0'225'16,"0"0"-196"-16,0 0 27 15,0 0-27-15,0 0-29 16,0 0 10-16,66-5 12 15,-22 5-5-15,5 0-9 16,4 0-3-16,1 0-5 16,-7 0 0-16,-14 2 0 15,-8 6-30-15,-14-1-44 16,-11 2-57-16,0 4-140 16</inkml:trace>
  <inkml:trace contextRef="#ctx0" brushRef="#br1" timeOffset="-112010.43">14503 14177 603 0,'0'0'82'0,"0"0"4"16,0 0-19-16,0 0-28 15,0 0-18-15,0 0 6 16,0 14 0-16,19-8-1 15,20 0-1-15,9 0-10 16,8 0-7-16,4-4-4 16,-2-2-4-16,-2 0 8 15,-7 0 2-15,-13 0 0 16,-9 0-3-16,-12 0 6 16,-6 0-6-16,-5 0-3 15,-4 0-3-15,0 0-1 16,0 0 0-16,-4 0-15 0,-23 0 6 15,-11 0-15-15,-10 0-1 16,-6 0 6-16,-4 0 13 16,0 6-7-16,4 0 9 15,6 0 4-15,9 0 2 16,10-2 1-16,16-4-1 16,11 0 0-16,2 0-2 15,0 0 2-15,0 0-2 16,4 0 4-16,30 0-4 15,11 0 31-15,3 0-15 16,8 0 2-16,0 0-4 16,-2 0-13-16,-6 0 4 0,-5 0 6 15,-7 0-2 1,-7 0-1-16,-19 0 2 0,2 0-6 16,-12 0 6-16,0 0 0 15,0 0-3-15,0 0-2 16,0 0-5-16,0 2-9 15,0 6-9-15,-18 2-48 16,-9 2-78-16,-6-2-372 16</inkml:trace>
  <inkml:trace contextRef="#ctx0" brushRef="#br1" timeOffset="92651.18">16355 8275 311 0,'0'0'40'0,"0"0"-17"16,0 0 23-16,0 0-10 16,0 0-11-16,0 0-6 15,0 0 3-15,0 0 2 16,0 0 11-16,0 0-1 16,0 0 0-16,0 0 1 0,0 0-9 15,0 0 3-15,0 0 4 16,0 2-4-16,0-2-4 15,0 0-3-15,0 0 3 16,0 0-15-16,0 0 15 16,0 0-7-16,0 0 3 15,0 0 1-15,0 0-6 16,0 0-8-16,0 0 8 16,0 0-13-16,0 0-2 15,0 0-1-15,0 0 0 16,11 0 7-16,7 0-3 15,13 0 0-15,5 0-4 16,-3 0 1-16,3-2-1 16,-5 1 0-16,-4-1-1 15,-3 2 1-15,1 0 2 0,-3 0-2 16,-6 0 0-16,-12 0 1 16,-2 0-1-16,-2 0 1 15,0 0 0-15,0 0-1 16,0 0-1-16,0 0-1 15,0 0 2-15,0 0 1 16,0 0 0-16,-6 0-1 16,-10 3 5-16,-6 5-5 15,-3-2-7-15,3 3 2 16,-3-1-8-16,-2-3-4 16,8 2 2-16,-6-5 4 15,7 0 5-15,3-2 4 16,4 0 2-16,-3 0 5 0,10 0-4 15,-5 0 2 1,2 0 0-16,0 0 1 0,5 0 2 16,2 0 1-16,0 0 0 15,0 0 3-15,0 0-7 16,0 0-3-16,0 0 0 16,0 0 0-16,0 0-9 15,0 0 6-15,9 0 0 16,13 0 3-16,14 0 2 15,2 0 2-15,4 0 2 16,-2 0-4-16,3 0-1 16,-5 0 2-16,-7 0 3 0,-6 0-1 15,-12-2-1-15,-7 0-1 16,-6 2 0-16,0 0 3 16,0 0 0-16,0 0 6 15,0 0-5-15,0 0 1 16,0 0-1-16,0 0-2 15,0 0-3-15,0 0-2 16,3 0-1-16,-3 0-2 16,2 0-35-16,3 0-29 15,-5 0-51-15,0 0-79 16,0-4-262-16</inkml:trace>
  <inkml:trace contextRef="#ctx0" brushRef="#br1" timeOffset="169986.75">14594 14377 192 0,'0'0'30'0,"0"0"-3"16,0 0 12-16,0 0-2 15,0 0-10-15,0 0 6 16,0 0-5-16,0 0 5 16,0 0-4-16,-14 0-2 15,1-8-27-15,-3 1 5 16,-5-1-1-16,-4-4 5 16,0 2-8-16,-2-1 2 15,0 1-2-15,6 0 5 16,-4 5-1-16,7-4 7 0,3 3-6 15,3 2 0 1,3 0 2-16,5 1-4 0,4 3 7 16,0 0-6-16,0 0 8 15,0 0-13-15,0 0-1 16,0 0 1-16,2 0 1 16,19 0-1-16,-2 3 15 15,8 5-3-15,4-2-6 16,-2-2-6-16,11 2 9 15,-7-4-8-15,6 3 3 16,-8 0-4-16,-2 2-2 16,-7-2 2-16,-8-1-2 15,-8-1-5-15,-2-2 1 16,-4 2-4-16,0-2-9 0,-4 3 12 16,-25 2 7-16,-13-2-23 15,-3 0-13-15,-1-4 1 16,3 0-12-16,5 0-1 15,9 0 13-15,10-9 17 16,3-4 9-16,7 0 1 16,5 6-7-16,4 2 7 15,0 0 8-15,0 3 5 16,0 1-4-16,0 1 6 16,8 0 6-16,3 0-3 15,-1 0 6-15,5 0-4 16,-2 0-2-16,7 0-3 15,3 0-3-15,-4 0 1 0,-3 0-1 16,2 0-3-16,0 0-1 16,-4 0 1-16,-6 0-2 15,-1 0 8-15,-5 0-6 16,-2 0-1-16,0 0-7 16,0 0 7-16,0 0 20 15,0 0 0-15,0 0-19 16,-9 0 3-16,5 0 1 15,-6 0-5-15,8 0 0 16,2 0-39-16,0 0-153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4:32:12.533"/>
    </inkml:context>
    <inkml:brush xml:id="br0">
      <inkml:brushProperty name="width" value="0.05292" units="cm"/>
      <inkml:brushProperty name="height" value="0.05292" units="cm"/>
      <inkml:brushProperty name="color" value="#FFFF00"/>
    </inkml:brush>
    <inkml:brush xml:id="br1">
      <inkml:brushProperty name="width" value="0.05292" units="cm"/>
      <inkml:brushProperty name="height" value="0.05292" units="cm"/>
      <inkml:brushProperty name="color" value="#FF0000"/>
    </inkml:brush>
  </inkml:definitions>
  <inkml:trace contextRef="#ctx0" brushRef="#br0">16950 6162 283 0,'0'0'35'0,"0"0"5"16,0 0-17-16,0 0-3 16,0 0 15-16,0 0 7 15,0 0-24-15,0 0 1 16,-42 6 4-16,33-6-15 16,5 0 12-16,-8 0 7 0,3 0 7 15,1 0-12-15,-4 0-7 16,1 0 15-16,5 0-13 15,-4 0 2-15,-3 0-7 16,-1 0-2-16,-1 0-2 16,-1 0 5-16,3 0-5 15,9 0 5-15,-5 0-1 16,6 0 10-16,3 0 1 16,-2 0-8-16,2 0 10 15,0 0-20-15,0 0 12 16,0 0-6-16,0 0-8 15,0 0 3-15,0 0-4 16,0 0-2-16,0 0-2 0,2 0 2 16,21 0 2-1,10 0 10-15,8 0-5 0,1 0-5 16,5 0 9-16,-3 0-5 16,3 0 0-16,0 0 0 15,-10 0 0-15,6 0-6 16,-1 0 2-16,1 0 1 15,6 3-2-15,0-3-1 16,-3 3 4-16,6-3-3 16,-5 2-1-16,-3-2 2 15,-2 2-1-15,1-2 1 16,-3 4-2-16,-7-2 5 16,5 0-5-16,-9 3 1 15,0-5 1-15,-2 3-2 16,-2-1 0-16,-5-2 0 15,7 0 0-15,2 0 0 0,2 0 1 16,7 0-1-16,-3 0 0 16,7 0 4-16,1 0-4 15,-1 0-1-15,-1 2 1 16,-10 0 0-16,-2 1 1 16,-5-3-1-16,-6 0 0 15,5 3-1-15,-4 1 1 16,1 0 0-16,5-1 0 15,2 4 0-15,2-2 2 16,0 0-1-16,0-1 3 16,2 2-3-16,0-1-1 0,5-2 0 15,-7 1 0 1,-4-2 0-16,-6 1-6 0,-3-3 5 16,1 0 1-16,6 0 0 15,-3 0 0-15,9 0 0 16,7 0 4-16,4 3-4 15,5-1 0-15,1 0 0 16,-3 0 1-16,-1-2 2 16,2 2-4-16,-1 1 1 15,-1 0 0-15,-9-1 1 16,-6 0 0-16,-4 0 1 16,-10-2 0-16,1 0 0 15,-4 3 0-15,2-3 5 0,1 1-6 16,10-1-1-16,-2 0 1 15,16 0 0-15,-2 0 2 16,7 0-3-16,3 0 0 16,-1 0 0-16,4 0 0 15,-6 0 0-15,3 0-6 16,-3 0 8-16,-5 3-2 16,6-2 5-16,-1 2-5 15,-4-2-1-15,5-1 1 16,-8 2 1-16,3 0 0 15,4 2-1-15,1 1 3 16,1 0-5-16,1 1 2 16,11-2 0-16,-5 2 6 15,2 0-6-15,8-1 0 0,-10-1 0 16,2 0 0 0,3-4 1-16,-9 1-1 0,5-1 0 15,-4 0 1-15,4 0 0 16,-4 0 2-16,4 0-3 15,-5 0 0-15,-1 0-3 16,4 0 5-16,-6 0-2 16,3 0 3-16,5 0-2 15,-4 0 2-15,6-1-1 16,-8 1-1-16,-1 0-1 16,-3 0 1-16,-1 0 0 15,-8 0-1-15,5 0 5 0,-9 0-5 16,2 0 0-16,5 0 0 15,-3 0-1-15,-2 0 0 16,10 0 0-16,1 0 1 16,0 0 0-16,3 0 1 15,3 0 0-15,4 0-1 16,2 0 1-16,-1 0 0 16,0 0 2-16,1 0-3 15,4 0 0-15,-11 0-1 16,4 0 2-16,-6 0-2 15,-3 0-1-15,3 0 1 16,-5-3 1-16,0 3 0 16,-2-4 4-16,2 3-4 0,0-2-3 15,5-1 2 1,-5 3 2-16,5-2-1 0,-1-1 0 16,0 0 0-16,8 1 2 15,-3-4-2-15,5 2 1 16,1-2 2-16,-4-1-3 15,1 3 0-15,-6-4 1 16,-3 3 0-16,-3 0 3 16,0-2 4-16,-5-1-8 15,4-2 0-15,1 2-1 16,-3 0-1-16,4-3 4 16,3 0-2-16,-2 2 1 0,-3 2-2 15,-6 1 1-15,-2-2 0 16,3-1 0-16,-10 3 2 15,10-5-3-15,-5 4 3 16,-2 3-2-16,4-4 5 16,-2 4-7-16,0-2 4 15,2 2-4-15,2 1 7 16,-4 1-8-16,5 0 3 16,-3 1-5-16,-4-1 4 15,2-1 0-15,-2 3 1 16,-6-3 0-16,4 1 1 15,2 0-1-15,-5 1 0 16,-2 2 4-16,-2 0-4 16,0 0 0-16,-3 0-6 15,4 0 6-15,-11 0 0 0,5 0 1 16,-5 0-1-16,-6 0 0 16,2 0 7-16,-4 0-11 15,2 0 11-15,5 0-5 16,-5 0-2-16,2-2-2 15,4 2 2-15,-4 0 2 16,5 0 2-16,-5 0-1 16,0 0-3-16,4 0 6 15,-6-3 1-15,0 3-7 16,0-2 10-16,0 0-7 16,-2 2-3-16,0 0 1 15,0 0 2-15,0 0-1 0,5-1-2 16,-3 1 3-16,0 0-5 15,0-2 6-15,0 0-4 16,0 2 2-16,3 0-2 16,-2 0-3-16,-3 0 3 15,0 0 4-15,0 0-4 16,0 0 0-16,2 0-1 16,-2 0 1-16,2 0-18 15,-2 0-3-15,0 0-19 16,0 0-21-16,0 0-58 15,0 0-60-15,-18 0-398 16</inkml:trace>
  <inkml:trace contextRef="#ctx0" brushRef="#br0" timeOffset="12464.3">26045 8041 270 0,'0'0'43'15,"0"0"-10"-15,0 0 34 16,0 0-17-16,0 0 0 16,0 0-8-16,0 0 9 15,-20-24-9-15,15 24-9 16,5 0-5-16,-2 0-15 15,2 0 13-15,-2 0-10 16,2 0-1-16,0 0-6 0,0 0-2 16,0 0 1-16,0 0-5 15,0 0-1 1,0 0-1-16,0 0 0 0,0 0-1 16,0 3 0-16,0 6 2 15,4 3-1-15,3 4 3 16,5 2-4-16,-8 4 2 15,0-2-1-15,5 4 3 16,-7-2 5-16,8-2-6 16,-8 0-2-16,0-8 2 15,2-1-3-15,-4-6 0 16,2-5 0-16,-2 0 3 16,0 0-2-16,0 0 6 0,0 0-2 15,0 0 13-15,5 0 2 16,-3 0 5-16,0 0-7 15,14-5 3-15,9-16-8 16,6-5-7-16,11-6-4 16,1 0-2-16,-1 4 5 15,-9 2-4-15,5 4-1 16,-9 3 0-16,-2 6 0 16,-9 0 4-16,-5 8-4 15,-1-1 1-15,-10 2 0 16,2 2-1-16,-4 2 1 15,0 0-1-15,2 0 0 16,-2-3-1-16,5 3 0 16,-5 0 0-16,2 0-4 0,-2 0-1 15,0 0-13-15,0 0-4 16,0 0-11-16,0 0-23 16,0 0-36-16,0 0-78 15,-9 9-84-15</inkml:trace>
  <inkml:trace contextRef="#ctx0" brushRef="#br0" timeOffset="15361.55">22820 8453 217 0,'0'0'45'0,"0"0"-44"16,0 0 24-16,0 0 39 15,0 0-6-15,0 0-23 16,0 0 0-16,-10-46-12 16,10 45-4-16,-2-1 1 15,2 0-2-15,0 0 2 16,0 2 2-16,0 0-3 16,0 0-2-16,0 0 0 15,0 0 0-15,0 0 1 16,0 0-6-16,0 0-4 0,0 0-6 15,0 4 0 1,0 12 2-16,0 8 9 0,14 0-2 16,1 2-3-16,-1-4 3 15,-1 0-10-15,1-2 9 16,-8-6-7-16,3 0 6 16,-3-8-6-16,0-2-3 15,-6-2 5-15,0-2-4 16,0 0 8-16,2 0-5 15,-2 0 11-15,0 0 4 16,2 0 1-16,-2 0-7 16,4-12 4-16,5-5-6 15,-7-2-10-15,10 0 3 16,-10 6 2-16,7 1-6 16,-5 3 0-16,2-3 1 0,2 1-1 15,-2 1-1-15,3 4 0 16,-5 1 1-16,5-2 0 15,7 0-2-15,-1-5 0 16,10 1 2-16,-3-1 0 16,7 3-1-16,0-4 5 15,5 3-3-15,-5-2-1 16,-9 3 0-16,-3 4-2 16,-7 3 1-16,-8 2-6 15,-2 0-28-15,0 0-9 16,-31-4-30-16,-27 1-264 15</inkml:trace>
  <inkml:trace contextRef="#ctx0" brushRef="#br0" timeOffset="23139.98">17012 9397 400 0,'0'0'10'0,"0"0"13"15,0 0 2-15,0 0 29 16,0 0-18-16,0 0 41 16,0 0-38-16,-73-58 5 0,62 55-21 15,-3-1 9-15,8 2-16 16,-3 0 17-16,2 2-19 16,0-2-5-16,3 2-2 15,-3 0-4-15,3 0-2 16,0 0 1-16,-6 0-2 15,6 0 2-15,-7 0 0 16,-1 0 0-16,6 0-2 16,-5 0-2-16,-3 0 1 15,3 2 1-15,5 2 0 16,-6 0-1-16,8 0 1 16,-5 0 7-16,3 0-7 15,-4 2-2-15,4-2-1 0,-1 3 6 16,3-4-2-16,-3-3-1 15,5 2 3-15,2-2-3 16,-2 0 2-16,2 0-4 16,0 0 3-16,0 0-2 15,0 0-1-15,0 0-1 16,0 4 3-16,9-1-1 16,8 2 2-16,3-1-1 15,9 0 6-15,7 0 3 16,-3-1 1-16,10-3-6 15,-1 0 11-15,0 0-3 16,-1 0-5-16,-1 0 3 0,-5 0-2 16,4 0 0-16,1 0-3 15,-3 0-3-15,3 0 11 16,5 0-13-16,1-3 3 16,6 1 1-16,4 0-4 15,0 2-1-15,0-2 1 16,-4 2 8-16,4-2-8 15,-2 2 1-15,0 0 0 16,-6 0-1-16,2 0-4 16,-6 0 4-16,-1 0 0 15,-1 0 5-15,1 0-5 16,-1 0-2-16,-5 0 1 16,4 0 1-16,-1 0 1 15,-7 0-1-15,5 0 0 16,-9 0 1-16,2 0-1 0,0 0 0 15,8 0 2-15,3 0 1 16,4 0-3-16,1 0 0 16,7 0 0-16,-3 0-1 15,-2 0 2-15,-2 0-6 16,0 0 5-16,0 0 0 16,-3 0 4-16,-1 0-3 15,3 0-1-15,4 0-1 16,-4 0 1-16,-1 0 2 15,-1 0-2-15,1 0-5 16,6 0 5-16,-2 0 0 16,14 0 7-16,-1 0-5 0,-2 2-2 15,5 2 0-15,-9-2-6 16,-5 3 6-16,-2-5 4 16,-6 3-1-16,-10-1-6 15,-4 3 1-15,-10-1 2 16,4-1-1-16,-7-1 2 15,3 3 0-15,6-2 2 16,4 2-2-16,9 0 3 16,-2-1-4-16,4 2 0 15,4-2 0-15,1 1 2 16,-3-2-1-16,-1 1 5 16,-3 1-6-16,-9-1 0 15,-2-3 0-15,-8-1 2 0,-1 2-1 16,5-2-1-16,-6 0 1 15,10 0-1-15,2 0 2 16,0 0-2-16,9 0-1 16,-3 0 1-16,6 0 7 15,-3-2-7-15,-3 1 2 16,3-1-2-16,-2 2 0 16,4-2-5-16,4 2 5 15,10-2 0-15,0-3 2 16,4 3-2-16,0-1 0 15,2-2 0-15,11 1 6 16,2 1-6-16,1-1-5 0,4 1 5 16,-11-1 1-16,-9 3-1 15,-3-2 5-15,-10 0-5 16,-5 1 0-16,-4-3 1 16,-7 3-4-16,0 0 2 15,-5-1 1-15,12-4 0 16,5 2 1-16,1-4-1 15,5 1 0-15,1 0 0 16,4 1 3-16,2 3-3 16,-8-1-2-16,-3 3 2 15,-1 0-1-15,-11 1 0 16,0 1 1-16,5 0-2 16,-12 0 2-16,8 0-7 15,-10 0 7-15,3 0-1 0,-8 0 2 16,6 0 0-16,-6 0-1 15,1 0-1-15,7 0-3 16,0 0 3-16,-2 0 1 16,6 0-2-16,10 0 1 15,1 0 1-15,2 0 0 16,3 1 6-16,-1 3-6 16,-1-4-1-16,-1 2 1 15,-7-2 0-15,-1 0 1 16,-7 0-6-16,-7 0 10 15,-2 0-3-15,2 0-2 16,-2 0 1-16,-1 0 1 0,8 0-2 16,4-4-2-16,0-1 1 15,0 0 1-15,2 1-2 16,5 1 2-16,-3-2-1 16,-4 1 1-16,-2 2 0 15,-9 0 1-15,-7 2-1 16,0-2 0-16,-6 2 0 15,-1-2 0-15,5 2 0 16,5-3 0-16,1 3 0 16,3-5 0-16,4 1 1 15,-8 1-1-15,-6 3 0 16,-6 0 1-16,3 0 0 16,-5 0-1-16,0 0 0 15,0 0 0-15,0 0 0 16,0 0-1-16,0 0 0 0,0 0 1 15,0 0 0-15,0 0 0 16,0 0-1-16,0 0 0 16,0 0-1-16,0 0 0 15,0 0 1-15,0 0-5 16,0 0 2-16,0 0-1 16,-7 0 2-16,-13 0-2 15,-6 0 0-15,1 0-2 16,3 0 4-16,-1 0 3 15,4 0-2-15,-6 0 2 16,0 0 0-16,-4 0 0 0,5 0-1 16,-8 0 1-16,1 7 0 15,-2-2 0-15,-9 2-6 16,-1-3 8-16,-1 2-4 16,3 0 2-16,1 0-1 15,3-1 1-15,-1-2 0 16,9 1 0-16,2-1 0 15,11 1 0-15,1-3 1 16,3 1 6-16,1 2-7 16,5-1 1-16,-8-2-1 15,1 3 0-15,-3 0 0 16,-6-2 1-16,0 2-1 16,-5-2 3-16,10 1-2 15,-6-1-1-15,7-1 1 16,3 3-1-16,1-2-1 0,6 3 1 15,-3-3 0-15,5-1 0 16,-8 1 0-16,1 0 0 16,-2 1 0-16,-7 2 1 15,-5 1-1-15,-6 1 0 16,0-2 0-16,0 1 0 16,-3 1 0-16,5-4 0 15,9 4 0-15,5-3-5 16,1-3 5-16,1 1 5 15,2 0-5-15,4 1-6 0,-6-1 6 16,4-2 4 0,0 2-4-16,-13-2-2 0,-3 2 2 15,-4 2 0-15,0-3 0 16,5 2 2-16,-1-2-1 16,3 2 0-16,2 1-1 15,4-2-4-15,1-2 4 16,-1 3 0-16,-2-3 0 15,0 0 0-15,-1 0 0 16,-8 0 0-16,-2 0 0 16,-14 0-1-16,1 0 5 15,-5 0-5-15,-6 0 2 16,1 0-2-16,5 0 1 16,7 0-2-16,7 0 4 15,4 0-4-15,4 0 4 0,6 0-2 16,-6 0 0-16,-2 2 0 15,-2-2 0-15,-2 0 0 16,0 0 6-16,-10 0-6 16,3 0 1-16,3 0-1 15,-3 0 0-15,5 0-1 16,2 0-1-16,2 0 2 16,4 0-1-16,-2 0 3 15,9 0 1-15,-6 0-2 16,4 0-1-16,-7 0 0 15,-4 0 0-15,-7 0 0 16,0 3 0-16,2-1 0 0,-4 0 0 16,7 0 0-16,-3 1 0 15,7-3 0-15,9 3 2 16,-3-1-2-16,6-2-2 16,1 2 2-16,-8 0 0 15,-3-2 0-15,-4 0-1 16,-2 0 1-16,-8 0 1 15,-1 0-1-15,7 0-3 16,-6 0 3-16,1 0 2 16,-2 0-2-16,9 0 0 15,-2 0 3-15,14 0-3 16,-4 0 2-16,7-4-1 16,-7-1 2-16,-1 0-2 15,-1 1-1-15,-4-1 6 0,0 5-3 16,-10-3-2-16,4 1 1 15,-3 2-1-15,-1-2-1 16,8 0 0-16,-1-2 6 16,5 1-2-16,10 2-4 15,1-2 3-15,5 2-1 16,1 1 1-16,1 0 1 16,-1-2 3-16,4 2-6 15,-3 0 0-15,-3-2 0 16,8 2-1-16,-5 0-2 15,-3 0 2-15,-1 0 0 16,-8 0 1-16,6 0-1 16,3 0 4-16,8 0-3 0,-3 0-2 15,4 0 3-15,-4 0-2 16,0 0 1-16,3 0-1 16,-6 0 0-16,8 0 2 15,-9 0-1-15,-1 0 0 16,-9 0-1-16,2 0 0 15,-6 0 0-15,-2 0 0 16,0 0 0-16,2 0 0 16,-2 0 0-16,2 0 0 15,0 0 1-15,-2 0-1 16,-2 0 0-16,-2 0 0 16,-5 0 0-16,7 0-1 15,-2 0 2-15,-3 0-2 0,7 0 2 16,0 0-2-16,2 0 2 15,0 0-1-15,3 0 1 16,-10 0-1-16,3 0 0 16,-2 0-1-16,-5 0-1 15,7 0 2-15,-10 0 0 16,6 5-3-16,-5 2 3 16,-5-3 3-16,1 0-3 15,2 1 2-15,3-3-1 16,1 5 2-16,5-2-3 0,2 2 0 15,-5-3 6 1,3 2-4-16,0 1-1 0,4 0-1 16,0-1 4-16,-5 1-2 15,3 0-2-15,2 0 0 16,4-2 0-16,5-1 10 16,5-1-10-16,-8 0-3 15,5-1 3-15,-7-2 6 16,2 0-6-16,-4 0 4 15,-2 0-4-15,-2 0 2 16,-3 0 0-16,-1-2-1 16,-6-2 0-16,-3 0-2 15,-10 0 2-15,-2 1-2 16,-2 0 2-16,0-1 3 16,5-1-3-16,8 3 0 15,8-5-1-15,1 2 0 0,7 0 0 16,0-1 0-16,4 0 1 15,7 0 0-15,3 2-1 16,1-1 0-16,8 3-1 16,-1 1 2-16,1-1-3 15,-1 2 2-15,4-2 0 16,-1 0 3-16,-5-1-1 16,7 1-2-16,-7-1 0 15,4 3-3-15,-4-2 3 16,3 0 1-16,-5 0 1 15,4-1-2-15,-6 3 0 0,-8-1 0 16,4 1 0 0,1 0 0-16,-1 0 0 0,-6 0 0 15,3 0-3-15,-7 0-1 16,0 0 5-16,3 0-1 16,4 0 1-16,-3 0-1 15,6 0 0-15,3 0 0 16,6 0 0-16,1 0 0 15,5 0 0-15,0 0 0 16,2 0-2-16,0 0-1 16,0 0 1-16,0 0-4 15,0 0 5-15,0 0-3 16,0 0 1-16,0 0-3 16,0 0-3-16,0 0-1 15,0 0-1-15,0 0-10 0,0 0-4 16,0 6-18-16,0 8-10 15,0 8-25-15,11 2-96 16,9-10-114-16</inkml:trace>
  <inkml:trace contextRef="#ctx0" brushRef="#br0" timeOffset="81222.28">17107 10958 242 0,'0'0'8'16,"0"0"-7"-1,0 0 0-15,0 0-1 0,0 0 3 16,0 0 0-16,0 0-1 16,0 0-2-16,0 45 0 15,0-37-17-15,0-1-79 16</inkml:trace>
  <inkml:trace contextRef="#ctx0" brushRef="#br0" timeOffset="82720.48">17171 11226 75 0,'0'0'93'0,"0"0"-51"15,0 0-15-15,0 0 15 16,0 0 0-16,0 0-5 15,0 0-12-15,0 0 20 16,0 0-6-16,0 0-15 16,0 0 4-16,0 0 1 15,-7 0-8-15,-4 0-2 16,-4 0-4-16,-6 0-3 16,3-3-4-16,-1-1-4 15,-2-1 1-15,3-4-1 16,3 1 5-16,-5-2 5 0,0 3 1 15,0 0-2-15,-1 2-6 16,11 0 0-16,-1-1-1 16,-1 0 5-16,-1 0-7 15,-1-3-2-15,1 4-2 16,5-1 1-16,-2 3 4 16,1-2-5-16,5 3 4 15,2 0-4-15,-2-1 3 16,4 3-2-16,-6 0 0 15,6 0 0-15,0 0 5 16,0 0-6-16,0 0 4 0,0 0-2 16,0 0 0-1,0 0 0-15,0 0-1 0,0 0-1 16,0 0-2-16,0 0 2 16,0 0-7-16,0 0-30 15,0 0-61-15,0 0-83 16</inkml:trace>
  <inkml:trace contextRef="#ctx0" brushRef="#br0" timeOffset="85070.93">16892 11110 366 0,'0'0'10'0,"0"0"-8"15,0 0 12-15,0 0 36 16,0 0-13-16,0 0-16 15,-51-13-1-15,47 13 2 16,-6-1-8-16,6 1-2 16,-3 0 1-16,5 0 2 0,2 0 2 15,-2 0-2-15,2-3 13 16,0 3-4-16,0 0 0 16,0 0-10-16,0 0-1 15,0 0-3-15,0 0 2 16,0 0 6-16,0 0-4 15,0 0-8-15,0 0-4 16,0 0-2-16,0 0 0 16,0 0-2-16,0 0-2 15,11 0 4-15,16 6 6 16,8 5 2-16,8-2 3 16,-1 3 2-16,0-4-7 15,-1 0 6-15,-6-2-4 16,3 0-5-16,5 0 0 0,-10 0 8 15,5-2-9-15,-7 1 3 16,5-3-1-16,-5 1-3 16,2 3 2-16,-6-4-2 15,4 2 3-15,-4 0-3 16,2 0 0-16,-4 0 1 16,-3-2 2-16,0 2-3 15,-4-4 0-15,-3 4 1 16,-1-2-2-16,-1 0 1 15,1 1 0-15,-1-3-1 16,3 3 1-16,-3-1 3 16,3 5-2-16,-1-6 9 15,1 3-7-15,-1 0-1 0,-1-2-1 16,-1 0 6 0,-2 0-4-16,3 0 2 0,-3 0-4 15,3 1 3-15,1-2-1 16,1 1 1-16,-1-2-1 15,-1 2-3-15,-1 0 3 16,1-2 2-16,-6 0-5 16,3 2 3-16,1-2-3 15,-6 3 2-15,3-3-3 16,5 1 0-16,-3 1 0 16,-3 0 3-16,4-2-1 15,1 2-1-15,0 0 0 0,1 2-1 16,1 0 1-16,1 0 0 15,-1-1-1-15,8 2-1 16,-3-2 1-16,5 0 0 16,-8 1 1-16,6-4 1 15,-3 4 1-15,4-1-3 16,3-2 0-16,-7 3 1 16,-2-4-1-16,-3 2 2 15,-2-2 0-15,1 0-1 16,-3 0 0-16,3 0-1 15,-3 0 0-15,-5 0 0 16,8 0 0-16,-1 0 4 16,-1 0-1-16,-6 0 3 0,5 0 2 15,1 0-5-15,1 0 6 16,2 0-4-16,3 0-4 16,9 0 3-16,0 0-3 15,4 0-1-15,7 0 1 16,-5 0-1-16,8 0 3 15,-6 0-3-15,1 3 0 16,-5-1 2-16,-2 1-2 16,-4 6 0-16,-4-5 0 15,4 0 1-15,4 1 0 16,-4 0 0-16,2 0-1 16,-3-1-5-16,3 0 5 0,-1 1 2 15,1-2-2 1,-7-1 0-16,5 1 8 0,0-3-7 15,-4 0 0-15,6 0 2 16,4 0-3-16,3 0 5 16,-1 0-5-16,-2 0 2 15,0 0-2-15,4 0 2 16,-4 0-2-16,-2 0 1 16,-3 0-1-16,-4 2 0 15,1 0-1-15,-6 1 1 16,4 0 0-16,-10-1 2 15,7-2-5-15,-2 2 9 16,1-1-6-16,8 3 0 16,-1 1 1-16,5-1 0 15,-2 0-2-15,-3 0 1 0,1-4 0 16,-7 1 1-16,7-1-1 16,-4 0 1-16,4 0-1 15,2 3 2-15,-7-3-2 16,7 0 0-16,0 0-1 15,1 0 2-15,1 1-2 16,2 2 2-16,-2-1-2 16,2 2-1-16,-4-3 2 15,0 1 2-15,-2 1-1 16,-5-1 0-16,4-2-1 16,-6 0 0-16,7 4 0 15,-8-4 0-15,8 2 0 0,-5-2-1 16,7 1 0-16,2 6 0 15,0-7 0-15,2 6 2 16,3-6-2-16,-3 0 2 16,0 0 0-16,-2 0-1 15,-2 0 0-15,0 0 0 16,-6 0 1-16,2 0-1 16,-5 0 0-16,4 0-2 15,-4 0 1-15,9 0 1 16,-5 0 0-16,2 0 0 15,3 0-1-15,0 0 1 16,-5 0 4-16,1 0-4 16,1 1 1-16,-4 2-2 0,5 0 1 15,-3-3 0 1,2 1 1-16,3-1-1 0,2 0 0 16,0 2 0-16,0 0-1 15,4 4 1-15,6 0 0 16,-6-4 4-16,1 2-4 15,-5-1 0-15,0 0-3 16,-8 1 5-16,6 0-4 16,0-2 4-16,0-1-5 15,-5 2 4-15,3 1-1 16,1-4 5-16,1 2-5 16,4-2 0-16,2 2-1 0,2-1 1 15,-4 2 1-15,-2 1-1 16,0 0 0-16,-1-2 1 15,11 2 0-15,-6-1-2 16,7-3 2-16,-7 0-1 16,3 0 0-16,-2 0-1 15,-6 3 1-15,-1-1 1 16,-7 2-1-16,3-1 0 16,-8-3-1-16,-1 0 1 15,-3 0-1-15,-5 0 1 16,6 0 1-16,-8 0 0 15,5 0-1-15,-7 0 0 16,2 0 2-16,-2 0-2 16,6 0-7-16,-8 0 7 15,0 0 0-15,0 0 0 0,0 0 0 16,0 0 0-16,0 0-2 16,0 0 2-16,0 0-2 15,0 0 0-15,0 0 2 16,0 0 0-16,0 0-9 15,0 0 1-15,0 0-1 16,0 0-14-16,0 0-18 16,0 0-14-16,0 0-15 15,0-5-15-15,0-9-56 16,0 1-26-16,0 7-123 0</inkml:trace>
  <inkml:trace contextRef="#ctx0" brushRef="#br0" timeOffset="86953.69">22122 11490 236 0,'0'0'41'16,"0"0"-29"-16,0 0-5 15,0 0 53-15,0 0 14 16,0 0-31-16,9-2-17 15,-9 2 2-15,0 0 5 16,0 0-4-16,0 0-8 16,0 0-6-16,0 0-6 15,0 0-1-15,0-3-4 16,0 3 0-16,0 0-1 16,0 0 0-16,0 0-2 0,0 0 2 15,0 0 0-15,4-3 1 16,-2 1 0-16,2 0-4 15,4-4 0-15,-2-1-1 16,3 4 0-16,-5-1 1 16,4 0-4-16,-6 1-1 15,0 2 1-15,2-3-1 16,1 4 2-16,-3 0-2 16,-2-2 4-16,0 2 0 15,0 0-1-15,0 0 2 16,0 0 2-16,0 0-2 15,0 0 0-15,0-2 0 16,0 2 1-16,0 0 1 16,0 0 11-16,0 0-11 15,0 0 8-15,0 0-6 0,0 0 1 16,0 0-1-16,0 0 0 16,0 0 0-16,0 0 1 15,0 0 0-15,0 0-1 16,0 0 3-16,0 0 1 15,0 0-1-15,-7 0 0 16,1 0-1-16,-8 0 12 16,-1 0-8-16,1 0-2 15,1 0-2-15,-3 0 0 16,1 0 4-16,-8 0-2 0,3 0 0 16,-7 0 6-1,5 0-7-15,0 0-1 0,-5 0 5 16,-2 0-7-16,0 0 3 15,0-5 0-15,0 2-3 16,0-5 0-16,2 4 0 16,10 0-1-16,-6 0 2 15,6 2-1-15,-6-3-4 16,3 2 0-16,-5-3 4 16,6 1-3-16,-8-2 0 15,-2 0 1-15,-2 0 2 16,-7-5 2-16,-3-1 9 15,6 3-6-15,-5-2-8 16,9 2 9-16,4 2 0 0,0-2-4 16,7 0-2-16,-5 2-3 15,10 1 0-15,-8-2 5 16,6-1-6-16,-1-3 7 16,-9 4-3-16,-2-1-3 15,-2-2 2-15,-5 0-2 16,3 2 2-16,2 0-3 15,2 1 0-15,0 2 0 16,2 1 0-16,-2 2 0 16,2-2 0-16,-2 0 0 15,-2-2 0-15,0 2-1 16,-5 0 1-16,1-3 2 16,-3 2-2-16,-1 0 1 0,4-2 2 15,-5 3-3 1,7-2 0-16,-8 2-2 0,10 0 3 15,-3 0-1-15,5 2 0 16,6-3-3-16,-4 4 2 16,0-3 1-16,-2 0 0 15,0 0 1-15,0 0-1 16,2 0 1-16,0-1 0 16,2 4 0-16,4-4-1 15,-6 3 0-15,0-1 7 16,0-1-7-16,5-1-2 15,-5 2-2-15,1 0 4 16,-1-2 5-16,-2 0-4 16,-2 2 2-16,2 1-2 0,2-3-1 15,0 3 1-15,9 1 0 16,-6-4-1-16,4 6 4 16,-5-2-3-16,0 1 0 15,6 0-1-15,-4 1 1 16,3-2-1-16,3 1 0 15,1 0 0-15,3 2 0 16,-3 0-1-16,-5 0 1 16,4 0 0-16,-6 0 1 15,4 0-1-15,1 0 0 16,-3 0 1-16,2 0-2 16,-4 0 1-16,1 0 0 15,-3 0 0-15,8 0 0 0,3 0-1 16,3 0 0-1,5 0 2-15,-4 0-1 0,-3 0 1 16,0 0-1-16,6 0 0 16,-6 0-1-16,-1 0 1 15,-8 4 0-15,4-1 0 16,-7-2 0-16,8-1 0 16,1 2 0-16,1-2 0 15,-1 2 0-15,-7-2 0 16,6 0 0-16,-3 0 0 15,-3 0 0-15,6 0 2 16,-6 0-1-16,3 0-1 0,-6 0-4 16,-3 0 4-16,-4 0 0 15,-2 0 0-15,4 0 1 16,2 0 0-16,-2 0 1 16,0 0-2-16,2 0 0 15,-5 0-3-15,11 0-1 16,-4 0 4-16,2 0 0 15,0 0 0-15,5 0-2 16,-2 0 2-16,2 0-1 16,0 0 0-16,-2 0-11 15,-5 0-31-15,7 0-29 16,-5 0-33-16,0 0-140 16,8 0-83-16</inkml:trace>
  <inkml:trace contextRef="#ctx0" brushRef="#br0" timeOffset="89042.76">17157 10810 55 0,'0'0'30'16,"0"0"-28"-16,0 0-2 16,0 0 1-16,0 0 40 15,0 0-4-15,-71-46 9 16,65 42 5-16,-8 0 4 0,-1 0 5 16,-1 1-23-1,-7 1-11-15,4 2-2 0,-6 0-10 16,-2 0 7-1,2 0-6-15,4 0-1 0,-4 0-9 16,5 0 1-16,-1 2 1 16,8 5-1-16,7-3 3 15,-8 4-8-15,3 0-1 16,7 2 3-16,-3 0-3 16,2 1 0-16,5 4-1 15,-2 2 1-15,-2 0 0 16,-1-1-3-16,3 2-4 15,2-2-6-15,0 0-9 16,0 2-11-16,0-1-6 16,0-2-3-16,0 2-9 0,-2-5-18 15,0 0 14-15,0-4 3 16,-5 0 11-16,4-2 14 16,1-2 9-16,-2-2 11 15,-1-2 7-15,5 0 1 16,-2 0 6-16,0 0 25 15,-7 0 5-15,5-2 26 16,-6-5-19-16,4 0 9 16,-5 0-16-16,4 4-5 15,-4-1-8-15,0 1 7 16,9 1-13-16,-3 2 13 16,5 0-8-16,0 0-1 0,0 0-5 15,0 0 14 1,0-2-14-16,0 2-3 0,0 0-4 15,0 0-2-15,0 0-1 16,7 0-1-16,6 0 14 16,12 4 11-16,-3 5-2 15,2 1-10-15,5-2 4 16,0 0-8-16,10 1 0 16,-2 3 0-16,5-3-3 15,-1 1 0-15,-1 3-6 16,-7-2 11-16,1 1-11 15,-3-2-6-15,-4 3 6 16,-5-2-3-16,5 1-1 16,0-2-2-16,-1 0 2 15,-6-1-2-15,7 0 6 0,-9 2-5 16,4-4 6-16,-4 1-3 16,5-2 2-16,-4-1-4 15,6 4 1-15,-3-1 0 16,5-2 1-16,0 3 4 15,-1-6-8-15,1 6 2 16,2-4 0-16,2 2 1 16,0 2-1-16,6-4-1 15,-6 0-1-15,-3 1 1 16,-3-4 5-16,-3 3-4 16,3-5 0-16,-8 4-2 15,6-1 0-15,-5 1 3 0,-1 3-3 16,6-3 0-16,-3-3 0 15,7 3 0-15,0 1 5 16,-1 0-5-16,1-1 0 16,2 3 0-16,0 0 0 15,0-2 1-15,0-1-1 16,-2 2 2-16,-3-3-1 16,1 0-1-16,1 0 2 15,-1 0-1-15,4 1 1 16,0-2-2-16,4-2 1 15,0 2 2-15,6-2-2 16,-1 0-1-16,-3 1 7 0,7-1-8 16,-1 3 5-16,-6-2-3 15,3 3 2-15,3-1-3 16,-10-3 9-16,2 2-9 16,1 0 1-16,-5 0-1 15,0 4 3-15,2-4-3 16,0 0-1-16,7 0 1 15,-3-2 5-15,5 0-5 16,-1 0 0-16,-4 0 2 16,5 0-3-16,-7 0 1 15,1 0 0-15,-3 0 1 16,-4 0 0-16,0 0-1 16,-3 0 0-16,3 0 0 0,0 0 0 15,2 0 0-15,-2 0 1 16,4 0 0-16,0 0 2 15,5 0-3-15,-5 0 3 16,2 0-2-16,1 0-1 16,-3 0-1-16,0 0 1 15,-2 0 0-15,2 0 1 16,0 0-2-16,-2 0 3 16,3 0-2-16,-3 0 1 15,2 0-1-15,0 0 0 16,2 0-1-16,3 0 1 15,-3 0 1-15,4 2 0 16,-4 2-1-16,0-2 0 16,5 2 0-16,2-2-2 0,-6 0 1 15,6-1-3-15,-9 2 4 16,7-3 6-16,-5 4-4 16,-2-2-2-16,5-2 0 15,-5 2 0-15,1-2-5 16,-1 0 4-16,3 0 1 15,-1 2 0-15,7 0 2 16,-5 3-2-16,6 0 0 16,-3-3 1-16,-5 0-6 15,-2 1 5-15,0-3-1 16,-6 3 2-16,2 1 3 16,-3-2-2-16,-2-2-3 15,3 2 1-15,2-2 0 0,-5 0-1 16,0 0 1-16,-4 0 0 15,0 0 1-15,0 0 0 16,-12 0 1-16,6 0-2 16,-12 0 1-16,2 0 4 15,-2 0-4-15,0 0 0 16,0 0 10-16,0 0-8 16,0 0 1-16,0 0-3 15,0 0-1-15,0 0-1 16,0 0-3-16,0 0 4 15,0 0 0-15,0 0 0 16,0 0-3-16,0 0-15 16,0 0-39-16,0 0-34 0,0 0-53 15,-16-6-39 1</inkml:trace>
  <inkml:trace contextRef="#ctx0" brushRef="#br0" timeOffset="103019.29">31293 11901 493 0,'0'0'63'16,"0"0"-4"-16,0 0 19 16,0 0-15-16,0 0-5 15,0 0-16-15,0 0 9 16,0 0-5-16,4-18-5 16,-2 7-8-16,-2-6-13 15,0 1 3-15,-4-2-3 16,-21 4-15-16,-10 8-4 0,-17 3-1 15,-8 3-1-15,-7 13-1 16,-2 19-1-16,9 14 0 16,11 12 1-16,9 3-5 15,17-1-6-15,15-2 5 16,8-8 1-16,0-4-12 16,20-10 4-16,18-4 6 15,-1-12 9-15,17-12 2 16,4-8-2-16,-2 0 0 15,-5-4 1-15,-18-14 6 16,-8-2-4-16,-17 0 4 16,-8-6 1-16,0 0-5 0,-19 2-2 15,-10 4-1 1,-2 1-8-16,-14 11 3 0,9 3-2 16,3 0 5-16,4 5 1 15,14 0-17-15,1 0 1 16,14 0-21-16,0 0 5 15,0 0 15-15,27 0-3 16,2 0 19-16,8 6-7 16,4 5 9-16,-8-1 0 15,-11 6 0-15,-4 2 0 16,-5 4-3-16,-5 7-2 16,-8 0-4-16,0 7 9 15,0 1 3-15,-19-6-3 16,3 1 1-16,8-8-1 15,-1-2 4-15,9-4-4 0,0-7-47 16,2-7-113-16,21-4-49 16</inkml:trace>
  <inkml:trace contextRef="#ctx0" brushRef="#br0" timeOffset="104387.3">31417 12224 318 0,'0'0'326'0,"0"0"-258"16,0 0 8-16,0 0-33 16,0 0-3-16,0 0-10 15,5-64-9-15,-5 54 3 0,0 0-3 16,0 1-3-16,0 0 2 16,-9 2-17-16,-7 4-3 15,-1 3-11-15,-6 0 11 16,1 0-7-16,4 14 7 15,2 7-5-15,10 4 2 16,-1 3-4-16,5 0 7 16,2-4-2-16,0 0 2 15,2-4-9-15,18-8 9 16,-4-2-2-16,1-10 2 16,8 0 4-16,-5 0-3 15,3-10 6-15,-4-8 1 16,-1-6 0-16,-7-2-7 0,1 0 5 15,-8-1-1 1,3 12-3-16,-7 3 1 0,0 6 0 16,0 6-3-16,0 0-12 15,0 0 8-15,0 6-15 16,0 14-4-16,-7 8 13 16,7-1-1-16,0 0 4 15,0-1-8-15,7-4 2 16,1-10 3-16,8-4 7 15,2-8-1-15,11 0 4 16,14 0-1-16,-1-16 2 16,-3-8 3-16,-4-4 1 15,-16 1-3-15,-1-2 1 0,-11 9 6 16,-1 6-4-16,-6 5 0 16,0 8 22-16,5 1-16 15,-5 0-11-15,0 0-4 16,0 0-2-16,0 18 2 15,-9 3-1-15,5 4 9 16,4-1-9-16,0-7 10 16,0-2-5-16,0-4 0 15,0-11-3-15,0 3 2 16,0-3 2-16,0 0 12 16,0-3 26-16,13-18-14 15,16-4-24-15,0-4 4 0,-7 5-4 16,1 2-1-1,-8 5 0-15,-3 8-2 0,1 6-2 16,-11 3 0-16,2 0-8 16,0 8-16-16,-4 13 8 15,12 7 19-15,-1-4 1 16,1-1-3-16,5-4 6 16,-8-9-6-16,7-4 2 15,-8-6 1-15,6 0 7 16,6-16 6-16,-2-12-6 15,7-9 4-15,-10-1 7 16,-1-6-1-16,-6-14 0 16,-1-6-8-16,7-6-8 15,-14 3 3-15,8 12-4 0,-3 17 1 16,-5 15-1-16,0 14-1 16,0 9-14-16,0 0 13 15,-9 5-16-15,-5 28 5 16,-3 15 7-16,5 12 2 15,1 10 2-15,7 4 2 16,4 2 0-16,0-5 4 16,0-8-4-16,15-10 0 15,7-15 2-15,10-8-2 16,1-12 7-16,2-14 2 16,13-4 2-16,-8-6 0 0,3-29 0 15,-2-20-7 1,-7-9 5-16,-7-11-2 0,-13-2 12 15,-6 7-15 1,-8 4 10-16,0 13-12 0,0 9 4 16,0 4 3-16,0 8-7 15,0 10 0-15,-2 8 1 16,-4 6-3-16,6 8-3 16,0 0-1-16,0 0-4 15,-8 22-1-15,4 18 5 16,-5 12 4-16,3 12 1 15,6 0-1-15,0 4 3 16,0-2 0-16,0-1-1 16,0-2 1-16,0-14-3 0,0-3 1 15,4-8-1-15,9-7 0 16,1-12 0-16,-5-7-6 16,7-6 3-16,-3-6 0 15,2 0 0-15,3-1-27 16,-5-23-51-16,-1-7-30 15,-6-1-48-15,-6 0-32 16,0 0-152-16</inkml:trace>
  <inkml:trace contextRef="#ctx0" brushRef="#br0" timeOffset="104703.77">31890 11911 716 0,'0'0'71'0,"0"0"-34"0,0 0 25 16,0 0 9-16,0 0-39 16,0 0-28-16,20-39-4 15,65 39 17-15,29 0 4 16,15 0-20-16,0 5 21 16,3-1-12-16,-7 6 11 15,-17 0-7-15,-12-2-4 16,-28-4 4-16,-33-2-8 15,-18-2-3-15,-11 0 2 16,-6 3-4-16,0-3 5 16,10 0-6-16,-8 0-6 15,3 0 3-15,-5 0-43 0,-7 0-63 16,-9 3-80-16,-7-1-459 16</inkml:trace>
  <inkml:trace contextRef="#ctx0" brushRef="#br0" timeOffset="111969.43">31021 12858 325 0,'0'0'47'16,"0"0"10"-16,0 0-11 16,0 0-10-16,0 0 7 15,0 0-5-15,0 0-3 0,-58-37 4 16,39 37 5-16,2 0-24 15,-3 22-3-15,-1 9-6 16,2 4-1-16,3 7-3 16,5 1 2-16,11-5-9 15,0-4 1-15,0 1 3 16,20-10-4-16,6-4-2 16,15-9 1-16,11-9 2 15,0-3 7-15,18 0-1 16,-3-24 3-16,0-8-3 15,-18-2-7-15,-9-2 10 16,-11 0 16-16,-14-2-10 16,-11-8-3-16,-4-1-1 15,0 3-5-15,0 3-2 0,0 12-4 16,-4 5 11-16,0 12-5 16,4 8-7-16,0 3 2 15,-5 1-7-15,5 0-4 16,-8 25 8-16,8 11-2 15,-7 14 3-15,2 3 0 16,5 3 1-16,-2 2-1 16,2-12 2-16,0-9-2 15,0-8 0-15,9-9 0 16,-4-11 3-16,-1-4-6 0,5-5 6 16,-3 0-2-16,17-5 15 15,-1-14 5 1,7-3-14-16,0 2-4 0,-6 0-3 15,-4 6 0-15,-5 5-4 16,-3 9-1-16,-5 0-9 16,4 0-3-16,-1 9 0 15,-3 15 6-15,10-4 3 16,-3-1-14-16,5-2 1 16,16-7 0-16,-8-8-2 15,8-2 1-15,6 0 6 16,-14-14 11-16,-1-6 5 15,-3-4 12-15,-4-5 3 16,-9-2 18-16,-5 1-22 16,-4-6 13-16,0 6 1 15,0 10-21-15,-4 3 4 0,-11 14 1 16,1 3-7-16,-13 2-2 16,3 24 0-16,-5 6-1 15,9 10-2-15,5 0-3 16,9-2 1-16,4 1 1 15,2-4 1-15,0-11 3 16,0-8-7-16,14-9 6 16,-3-9-2-16,5 0 3 15,1-9 4-15,3-11 20 16,3-4-10-16,-1-10 2 16,-8 5-9-16,1 4 3 15,-8 4-5-15,-5 12-5 0,3-2 6 16,-5 10-6-16,0 1-4 15,0 0-16-15,0 0 16 16,0 9-8-16,0 12 12 16,-10 5-1-16,8-3-11 15,2-4 6-15,0 1 0 16,7-8 3-16,6 0-2 16,8-12 3-16,-4 0 4 15,10 0-2-15,0-24 6 16,2-4 8-16,0-4 5 15,-7-5-5-15,2-4 3 16,-8-1-2-16,-5 4 7 16,-4 9-10-16,-7 14-2 15,0 9-9-15,0 6-1 0,0 0-1 16,-18 0-10-16,-9 4-19 16,7 12-8-16,5-1 14 15,4-3-11-15,9 3-4 16,2-3 10-16,0-5 21 15,0 2-1-15,6-3 8 16,9 2 1-16,-5 1 6 16,1-2-6-16,9 3-1 15,2 2 1-15,7 4 4 16,2 6-1-16,-6 0-1 0,-5 0 1 16,-9 0-3-16,3 2-3 15,-1-2 3-15,-7 2 3 16,1 2-3-16,-4-4 0 15,-3-10 0-15,0-7 0 16,0-4 0-16,4-1 1 16,5 0 6-16,-1 0 16 15,13-10 16-15,1-10-14 16,16-14-6-16,4-9 11 16,5-6-18-16,-5-9-4 15,3-9 7-15,-16 8-12 16,-7-2 8-16,-4 6-11 15,-9 9 5-15,-7 5 2 16,0 5-4-16,-2 9-3 16,0 14-4-16,0 2 4 0,-4 11 0 15,4 0-1-15,0 0-11 16,-11 3 0-16,11 21 10 16,-9 7 2-16,0 10 0 15,9 9 1-15,-16 2-1 16,14-1 1-16,0 3 0 15,-7-4-1-15,2-2 0 16,7-2 1-16,0-5-1 16,0-12-1-16,9-5-6 15,11-6 7-15,-9-11-16 16,7-7-10-16,-2 0-33 16,6-8-50-16,2-15-98 0,-3-1-55 15</inkml:trace>
  <inkml:trace contextRef="#ctx0" brushRef="#br0" timeOffset="112297.92">32410 12846 492 0,'0'0'187'16,"0"0"-114"-16,0 0-20 15,0 0-14-15,0 0-17 16,0 0-10-16,23-13 3 16,33 8 20-16,9-2-3 15,0 0-7-15,-2 2-2 0,-3 3 2 16,-5 0-1-16,-8 1-8 16,-14-4-4-16,-22 2 7 15,-11 0-14-15,0 3 12 16,0 0 6-16,0 0-17 15,0 0-1-15,8 0-5 16,-8 0-9-16,0 0-3 16,-25 0-41-16,-4 0-75 15,11 11-35-15,-2 3-230 16</inkml:trace>
  <inkml:trace contextRef="#ctx0" brushRef="#br0" timeOffset="112462.16">33045 13002 20 0,'0'0'682'16,"0"0"-622"-16,0 0-2 15,0 0-14-15,0 0-25 16,0 0-13-16,0 6-6 16,0-6-15-16,0 0-115 15,0 0-192-15</inkml:trace>
  <inkml:trace contextRef="#ctx0" brushRef="#br0" timeOffset="113732.02">33031 13128 670 0,'0'0'99'0,"0"0"-33"15,0 0-12-15,0 0-7 0,0 0-27 16,0 0-16-16,0 31 0 16,-2 13 6-16,-13 14-10 15,-30-7-1-15,-9-3-66 16,1-9-182-16</inkml:trace>
  <inkml:trace contextRef="#ctx0" brushRef="#br0" timeOffset="114330.9">31284 13302 434 0,'0'0'134'16,"0"0"-77"-16,0 0 28 15,0 0-20-15,0 0-29 16,0 0-22-16,0 32-12 16,0 15 15-16,-5 9 16 0,-6 8-11 15,0-1 9 1,4-3-14-16,-2-9-12 0,9 0 2 15,0-7-5-15,0-6-1 16,9-6-1-16,9-8-1 16,-2-5-4-16,8-10-8 15,3-6-39-15,-3-3-28 16,-3 0-42-16,-6-17-20 16,-9-3-46-16,-6-6-123 15</inkml:trace>
  <inkml:trace contextRef="#ctx0" brushRef="#br0" timeOffset="114621.33">31164 13701 180 0,'0'0'115'16,"0"0"-19"-16,0 0-14 15,-121-26-13-15,116 24 10 0,5 2-18 16,0-5-28-16,0-4-30 16,14 4-2-16,19-3 10 15,19 8 4-15,8-6-4 16,7-3 9-16,-9 4-8 15,0 5-5-15,-16 0 8 16,-7 0-1-16,-6 3-13 16,-11 14 1-16,0 5-2 15,-11 11 1-15,0 6 13 16,-7-3-4-16,0 4 6 0,0-8-11 16,0-2-4-1,0-6-1-15,0-4-1 0,2-10-37 16,4-10-122-16,8 0-181 15</inkml:trace>
  <inkml:trace contextRef="#ctx0" brushRef="#br0" timeOffset="114908.75">31515 13520 680 0,'0'0'91'15,"0"0"-70"-15,0 0 11 16,0 0-10-16,0 0-22 16,0 0 2-16,-13 26 2 0,20-17-4 15,11 2-5-15,-5-8 5 16,5-3 7-16,-1 0-4 16,4 0 0-16,-4-5 1 15,-5-8 1-15,-1 1 0 16,-9 0 0-16,-2 2 8 15,0 6-13-15,0 4-21 16,0 0-29-16,0 12-62 16,-13 12-66-16,-1 2-150 15</inkml:trace>
  <inkml:trace contextRef="#ctx0" brushRef="#br0" timeOffset="116669.34">31652 13770 465 0,'0'0'115'0,"0"0"-103"15,0 0-2-15,0 0 4 16,0 0 27-16,0 0-8 16,17 88-9-16,-13-63-5 15,4-10-15-15,-6-4 6 16,-2-8-9-16,2-3 0 15,0 0 11-15,5 0 3 16,7 0 11-16,-6-16 3 16,7-6-15-16,8-1-7 15,1-3-4-15,1 6-2 0,-5 3-1 16,-4 8 0-16,-10 9-1 16,3 0-4-16,-4 0-6 15,2 5 3-15,-1 13 8 16,1 5 2-16,-5 3 0 15,4-1-1-15,2-3 5 16,-2-6-6-16,1-4 5 16,-5-9-5-16,2-2 1 15,6-1 4-15,-8 0 7 16,11-8 22-16,-3-10-12 16,9-3-10-16,3 1 1 15,-1-3-13-15,-6 5 3 0,-2 4-2 16,-8 8-2-16,-3 6-3 15,0 0-1-15,0 0-7 16,3 0 5-16,-1 16-2 16,5 6 9-16,-2 2 0 15,4 2 0-15,2 0 3 16,1-6-1-16,1-3-4 16,1-8 6-16,-3-7-7 15,3-2 4-15,7 0-1 16,-4-4 3-16,6-10 1 15,-11-6-3-15,1-6 4 16,-11-2-4-16,3-4 6 16,-7 6-7-16,0 5-3 0,0 10 0 15,0 5 1 1,0 2-6-16,0 4-2 0,-5 0 3 16,-3 0-2-16,-1 14-3 15,-3 5 0-15,8 1-5 16,4 6 5-16,0 3 5 15,0-3 1-15,9-2 3 16,9-6 0-16,4-6 0 16,9-5 1-16,1-7 1 15,-1 0 2-15,7-3 2 16,-9-20 2-16,-7-6 3 16,5-5 12-16,-10-4-2 15,-3-4-3-15,1-4-10 16,-6-2 7-16,-9-1-7 0,0 6-3 15,0 4-1 1,0 13-1-16,3 13 2 0,-3 6-2 16,0 5-6-16,0 2 0 15,0 0 5-15,0 0-3 16,0 24 3-16,0 12 1 16,0 12 0-16,9 5 1 15,-1 7-1-15,6-1 0 16,6 0 1-16,2-5-1 15,-1-12 1-15,-9-12-1 16,-3-7 1-16,7-14-1 16,-3-9-5-16,10 0 5 15,4-1 0-15,-3-21 1 0,10-9 5 16,-3-8-6-16,-4 6-1 16,6-7 0-16,-10 14 2 15,-4 12-1-15,-15 0 1 16,-4 14-1-16,0 0-3 15,0 0-6-15,0 0 2 16,0 12-3-16,0 11 10 16,0 3 1-16,0-1-1 15,0-4 0-15,12 2 0 16,1-9-2-16,10-5-7 16,-5-7-16-16,-5-2 17 15,20 0-2-15,-10-11-7 0,6-11-51 16,4-4 40-16,-18 2 8 15,5-2 20-15,-3 3 1 16,-13 6 0-16,-2 2 1 16,-2 12 9-16,0 3 20 15,0 0-13-15,-2 3-13 16,-16 20 2-16,9 7 1 16,-5 4 0-16,14 0 3 15,-2-4-10-15,0-6 5 16,2-5-6-16,0-12 0 15,0 0 0-15,0-7 0 16,0 0 6-16,0 0 23 16,12-14 12-16,-2-6-24 0,1-6-7 15,3 1-1 1,-5-3-7-16,5 4 2 0,-4 8-3 16,-10 5-1-16,0 8 0 15,0 3-4-15,0 0 1 16,0 0-6-16,2 6-3 15,14 8 12-15,2 6 3 16,-7 1-1-16,3-2 0 16,-2-3-1-16,5-2 0 15,12-1 0-15,2-12 3 16,2-1 0-16,11 0 1 16,-1-1 4-16,1-17 5 15,-8-5-2-15,-7-5-5 16,-11-6 2-16,-3-4-2 0,6 1-7 15,-15 5 2-15,1 9-2 16,-7 8 0-16,0 10-10 16,0 5 8-16,-7 0-10 15,-15 5 5-15,2 26-4 16,-2 1 2-16,-1 8 3 16,19 2-1-16,4-4-3 15,0 0-2-15,14-1 1 16,8-12-4-16,9-2-6 15,3-8-14-15,-1-12-9 16,2-3 6-16,-3 0-18 0,-12-7-62 16,-9-13-72-1,-9 1-112-15</inkml:trace>
  <inkml:trace contextRef="#ctx0" brushRef="#br0" timeOffset="116993.82">32983 13583 384 0,'0'0'212'0,"0"0"-199"0,0 0-9 16,0 0 11-16,0 0 26 15,0 0-8-15,19 32-9 16,-15-21-5-16,1-10-6 16,-5-1 5-16,0 0 6 15,3 0 12-15,-3 0-7 16,0 0 3-16,0 0-16 16,0 0-3-16,0-3-13 15,0 1-8-15,0-5-21 16,0 7-17-16,-18 0-119 15,-9 2-242-15</inkml:trace>
  <inkml:trace contextRef="#ctx0" brushRef="#br1" timeOffset="139354.66">4797 515 64 0,'0'0'403'0,"0"0"-400"0,0 0 0 15,0 0 9-15,0 0 29 16,0 0-9-16,0-4-7 15,0 4 2-15,0 0 2 16,0 0-15-16,0 0-4 16,0 0-7-16,0 0 6 15,0 0-3-15,0 12 0 16,4 6-1-16,2 6 13 16,2 5-4-16,-2 7 1 15,3 7-6-15,-3 8-1 16,2 1 7-16,-2 6 1 15,1-4-2-15,-3 2-11 16,-2 1 7-16,5 2 1 16,0 3-6-16,-2 5 0 15,1 1 4-15,-2 2-7 0,5 3 9 16,-2 1-3-16,2 0-5 16,0 2 2-16,-5 2 0 15,1 0-3-15,-3 2 0 16,1 4 6-16,-1 6-2 15,-2 7-3-15,0 2-1 16,0-5 0-16,0-9 2 16,4-1-2-16,0-6-1 15,3-1 1-15,0 4-2 16,0-3 1-16,-1-2 1 16,-1-1-2-16,1-3 0 15,-2-2 0-15,2-4 1 0,-4-3-1 16,0-5 0-16,0-7 2 15,2-5-1-15,-1-5-2 16,-1-7 2-16,2-2-1 16,0-9 0-16,2-3-1 15,-4-5 1-15,0-4 0 16,0-4-1-16,-2-1-1 16,0-6-10-16,0 0-26 15,0 0-30-15,0-22-67 16,-25-20-292-16</inkml:trace>
  <inkml:trace contextRef="#ctx0" brushRef="#br1" timeOffset="143103.16">1353 631 352 0,'0'0'3'16,"0"0"8"-16,0 0 31 15,0 0 4-15,0 0 0 16,0 0-12-16,-23-22-5 16,23 22-6-16,0 0-8 15,0 0-7-15,11 0-6 16,18 0 19-16,11 4 6 15,12 2-1-15,12 1 1 16,10-7-9-16,13 0 5 16,13 0-14-16,12 0 6 15,11-7-12-15,8-3 6 0,10 0-6 16,15 3 2-16,4-5-5 16,4 5-2-16,2-3 2 15,-10-2 1-15,-5 4 3 16,-5-4-2-16,-9 4-2 15,-2 2 0-15,-9 2 1 16,-3 2 0-16,-5 2-1 16,-7 0 1-16,-1 0-1 15,-3 0 4-15,-11 0-4 16,-11 0-5-16,-14 0 5 0,-7 2 1 16,1 4 0-1,-1-2 2-15,4 1 0 0,1 2 3 16,6-1-4-16,1 1-2 15,4-6 0-15,1 3 7 16,1-2-5-16,-4 3-2 16,-2 2 0-16,-5-1 0 15,-2 1 2-15,-1-4-2 16,-2-1 4-16,5 3-4 16,3-5 0-16,6 2 1 15,3-2 0-15,-3 0 0 16,2 2-1-16,-3-2 0 15,-4 0-1-15,-1 0 1 16,-1 0-1-16,-3 0 0 16,1 0 0-16,0 0 1 0,-1 0 0 15,-4 0 0-15,-3 0 3 16,-1-4-3-16,-2-6 0 16,11-1-1-16,1 2 3 15,4 0-3-15,4 1 3 16,-2 4-2-16,-2-1 1 15,-7-2-1-15,-5 1 0 16,-6 2 0-16,5-2 3 16,3 0-3-16,6 0 0 15,8 2 0-15,7 2 0 16,-2 0 0-16,0 1-5 16,-8-4 6-16,0 1-1 0,-11 0 0 15,-3-4 3 1,-7 6-2-16,-7 0-1 0,-5 0 0 15,-4 0-1-15,-5-3 2 16,4 2-1-16,-10-1 0 16,-2-1 0-16,-10 5 0 15,-5-3 0-15,-8 3 0 16,-4 0 1-16,0 0-1 16,0 0 1-16,0 0-1 15,0 0 0-15,0 0-1 16,0 0 1-16,0 0 1 15,0 0-1-15,0 0 3 16,0 0-3-16,0 0 2 16,0 0 2-16,0 0 1 0,0 0-3 15,0 0 2-15,0 0-4 16,0 0 3-16,0 12 0 16,0 14 5-16,5 4 4 15,-1 9-6-15,-2 3 3 16,0 1-3-16,0 9 4 15,-2 1-4-15,0-1 3 16,0 0 0-16,0 0-9 16,7 4 7-16,0 2 2 15,0 5-3-15,-1 1-1 16,1 2 6-16,-3 6-2 0,1 0-5 16,0 2 1-1,-3-5-2-15,2-5-2 0,3-6-1 16,-1-4 0-16,6 1-1 15,-6-1-2-15,5-1 3 16,-1 2 3-16,-6 3-1 16,-2 5-1-16,0 4-1 15,-2-1 2-15,0-2-2 16,7-6 0-16,-1-3 2 16,2-1-1-16,-2-6-1 15,1-2 1-15,-1 0-1 16,2 0 0-16,0 1-1 15,1 0 2-15,-3-4-1 16,4-3 1-16,-6-8-1 16,5-2 0-16,-3-4 0 0,1-1 0 15,-4-2 0-15,1 0 1 16,-4-6-1-16,7-1-1 16,-5-6 1-16,0-3 0 15,0 1 1-15,-2-5-1 16,2 1-1-16,-2 1 1 15,0-5 0-15,0 1-1 16,0-1 1-16,0 0 1 16,0 0 2-16,0 0-1 15,0 0-2-15,0 0 0 16,0 0 0-16,0 0 0 16,0 0 6-16,0 0-3 0,0 0-3 15,0 0 1 1,0 0-1-16,0 0 0 0,0 0 0 15,0 0 0-15,0 0-1 16,0 0 1-16,0 0 0 16,0 0 1-16,0 0-1 15,0 0 0-15,0 0 1 16,0 0 0-16,0 0-1 16,0 0 0-16,0 0 0 15,0 0-1-15,0 6 0 16,0 9-2-16,0 2 2 15,0 6 1-15,0-1 0 16,0 0 0-16,0-2 1 16,-2-3-2-16,0 0 2 15,0 1-1-15,2 5 0 0,-2-2-2 16,2 4 2-16,-5 0 2 16,3-3-2-16,2-1 0 15,0-2 1-15,0-1-1 16,0-2-1-16,0 0-1 15,0-2 2-15,0 1 2 16,0-5-1-16,0-2-1 16,0 1 1-16,0-2-1 15,0 1-1-15,0 0-1 16,0-2 0-16,0-1 2 0,0 0 1 16,0-1-1-1,0-3 0-15,0 2 0 0,0-3 0 16,0 0 3-16,0 0-3 15,0 0 1-15,0 0 1 16,0 0 1-16,0 0 3 16,0 0-5-16,0 0 2 15,0 0 4-15,-9 0-6 16,-2-6-1-16,-4-3 0 16,-6-4-1-16,1 3 0 15,-7-1 2-15,-4 4-2 16,-7-3 1-16,-4 2 0 15,-1 0 0-15,-3 4-2 16,-3 1 1-16,-1 2-1 16,0 1 4-16,-2 0 2 0,-2 0-4 15,4 0-1-15,-2 0 1 16,1 0-2-16,-10 0 2 16,1 0 3-16,-13 0-3 15,-5 0-1-15,-6 0 1 16,-1 8 3-16,2-2-1 15,-2-3-2-15,12 2-5 16,1-5 5-16,10 0 0 16,1 0 2-16,13 0 0 15,-4 0-2-15,8-3 1 16,1-2-2-16,1-4 4 16,-3 4-5-16,1-3 2 0,-3 3 0 15,1 0 2 1,-4-1-2-16,-4-1-5 0,8 2 5 15,-3-4 2-15,5 5-2 16,-4-1 1-16,4 0-1 16,-12 1 0-16,3-1-2 15,-8 0 2-15,-3 3 2 16,-5 2 5-16,-5 0-7 16,-8 0-8-16,-3 0 7 15,0 0 1-15,5 0 3 16,4 0-3-16,5 0-1 15,-3 0 1-15,1-2-1 16,-3-1 3-16,-4 3-4 0,0 0 7 16,-1 0-5-1,-3 0 0-15,1 0-5 0,3 0 5 16,0 0 0-16,4 0 1 16,3 0-2-16,5 0 3 15,8 0-2-15,7 0 0 16,1 3-1-16,5-1 1 15,-1 2 0-15,3-1-1 16,-2-2 1-16,-4-1 5 16,-3 3-3-16,-4 0-2 15,3-3-2-15,1 2-1 16,5-2 6-16,-2 0-2 16,0 0-1-16,-3 0 0 15,2 0-5-15,4 0 9 0,-1 0-5 16,0 0 1-16,0 0-1 15,-1 0-2-15,4-2 6 16,1 2-2-16,3-2-1 16,4 1 0-16,0-2 0 15,0 2-2-15,-2-2 2 16,3 1 0-16,-2 0-2 16,-1 2 3-16,-4 0-1 15,-3 0 0-15,-3 0 6 16,2 0-13-16,1 0 10 15,-2 0-3-15,4 0 0 16,3 0-3-16,4 0 3 16,4-2 0-16,-1-1 10 0,1 3-10 15,-1-2-2 1,-3-3 0-16,-7 1 1 0,-6 3 2 16,-9-2-1-16,-2-1 0 15,2 2-9-15,4 0 8 16,6 0-6-16,4 2 7 15,-1-2-2-15,0 0 0 16,0 0-6-16,5 0 6 16,2 2-1-16,2-2 2 15,2 2-2-15,7 0 3 16,3 0-3-16,5 0 2 16,6 0 1-16,-1 0-10 15,3-2 10-15,-1 2-1 16,3 0-2-16,1-1 3 0,-2 1 0 15,-1 0 0-15,-8 0-1 16,-1 0-4-16,0 0 1 16,0-3 3-16,6 3-1 15,5-2 0-15,0 2-3 16,1-3-8-16,4-2-33 16,0-5-33-16,6-10-42 15,0-8-51-15,18-14-43 16,15-10-57-16</inkml:trace>
  <inkml:trace contextRef="#ctx0" brushRef="#br1" timeOffset="143786.16">1110 615 137 0,'0'0'10'0,"0"0"-8"15,0 0-1-15,0 0 231 16,0 0-184-16,0 0-48 16,0 0 3-16,44-50-3 15,-42 50 0-15,5 0-3 16,0 0-5-16,0 0 6 0,1 0-5 15,3 4 7-15,3 1-13 16,1 2-9-16,3 2-11 16,3-5-30-16,0 1-93 15</inkml:trace>
  <inkml:trace contextRef="#ctx0" brushRef="#br1" timeOffset="144805.65">1350 706 59 0,'0'0'136'0,"0"0"-74"15,0 0-11-15,0 0-6 0,0 0 3 16,0 0-19 0,-13 6-13-16,13-6 3 0,0 0-3 15,0 3-11-15,0 6 0 16,0 1-3-16,0 9 24 15,-2 4-5-15,-3 1 2 16,1 7-5-16,-3 3-4 16,0 7 5-16,3 5 10 15,2 4-6-15,0 11-7 16,2 3 2-16,0 6-12 16,-3 4 5-16,3-1 6 15,0 0-9-15,0-5-4 0,5-1 3 16,1-3-3-16,-1-6 2 15,0-1 3-15,-1-4-6 16,0-4 3-16,-1-5-1 16,1-4-5-16,0-6 2 15,3-2-2-15,4-2 0 16,0 0 0-16,1 2 1 16,-1 0-1-16,0 4 0 15,0 1 3-15,-2 3-2 16,-3-3 0-16,3 4 0 15,-4-1-1-15,-2-8 5 16,-3 4-4-16,0-2-1 16,0-2 0-16,2 9 1 0,-2-2-1 15,0 6 0 1,0-1 3-16,0-3-3 0,0 3-1 16,0-3 1-16,2 5 2 15,-2-2-2-15,0-1 0 16,2-2 0-16,0-1 2 15,2-1-2-15,1-4 1 16,-3-3-4-16,2-6 5 16,2-1-2-16,-4-1 0 15,2-1 2-15,0 2-2 16,-1 2 0-16,-3-4 2 16,2 4-2-16,-2-5 1 15,0 3-1-15,0 1 0 16,0-5 3-16,0-2-2 0,0-1-2 15,0-4 1-15,0-4 0 16,0-3-2-16,2-5 2 16,-2-2 0-16,0 0-1 15,2 0 0-15,-2 0 1 16,2 0 9-16,-2 0 6 16,2 0 3-16,-2 0 2 15,2 0-5-15,8-2-3 16,1-10-4-16,9-4-6 15,0-2 0-15,2-3 1 16,5 3-2-16,-2-1-2 0,4 5 2 16,-2-3-1-1,0 4 2-15,-4 3-2 0,-2 1 0 16,-3 7-1-16,-7 0 0 16,-1 2-1-16,2 0-1 15,3 0 2-15,6 0-1 16,6 0 2-16,2 9 0 15,6 0 1-15,5 0-1 16,9-4 0-16,5-1 0 16,6-4-2-16,-2 0-31 15,-5 0-57-15,-10-4-85 16,-16-12-177-16</inkml:trace>
  <inkml:trace contextRef="#ctx0" brushRef="#br1" timeOffset="147119.06">1906 923 192 0,'0'0'69'15,"0"0"-7"-15,0 0 30 16,0 0-28-16,0 0-11 15,0 0 1-15,-10 90-8 16,10-76-18-16,5-4 6 16,4-1-5-16,4-7-14 15,5-2-8-15,5 0 6 16,0-6 6-16,4-18 6 16,-4-6-11-16,-1-6 0 15,-7 0-7-15,-5-3 1 16,-6-2 1-16,-4-2-9 15,0 2 10-15,0-1-6 16,-4 5-2-16,-6 9-2 16,4 9 1-16,0 12-1 0,3 3-5 15,1 4-2-15,2 0 5 16,0 3 0-16,0 22 1 16,0 13-1-16,0 12-2 15,2 7 3-15,13 1 1 16,8-10 0-16,-3-2 0 15,2-5 0-15,1-12-1 16,-3-9-5-16,-3-8 3 16,-3-6 3-16,-3-3-11 15,3-3-2-15,-3 0 9 16,-1-14-7-16,4-10-4 16,-5-3 5-16,-5-3 0 0,-2 6-4 15,-2 4 14-15,0 4-2 16,0 8 4-16,0 4-2 15,0 4 0-15,0 0-8 16,0 0-11-16,0 0-11 16,3 8 25-16,8 12-2 15,4 3 7-15,4-2 0 16,1-1-2-16,0-6 1 16,-2-3 1-16,-5-7-5 15,1-4 3-15,-4 0-3 16,1-11 5-16,-3-9 0 15,-2-4 0-15,-4 2-6 0,-2 0 5 16,0 6-1 0,0 3 2-16,-8 4 0 15,-2 7-3-15,1 2-7 0,5 0 8 16,0 0-1-16,2 11 3 16,2 0-8-16,0 3 5 15,4-2-28-15,16 2 2 16,4 2 29-16,1 2 0 15,-3 3 3-15,-1-3-1 16,-8-1-2-16,-3 2 2 16,-4-4-2-16,-6-1-4 15,0-2 4-15,0-3 2 16,-6-1-2-16,-11-4-3 0,-5-1-4 16,1-3-19-1,4 0-14-15,3-3-88 0,8-20-65 16,6-7 31-16</inkml:trace>
  <inkml:trace contextRef="#ctx0" brushRef="#br1" timeOffset="147355.4">2579 756 236 0,'0'0'44'16,"0"0"53"-16,0 0-14 15,0 0-28-15,0 0-15 16,0 0-18-16,0-26-14 15,0 26-8-15,0 4-3 16,0 26 3-16,10 4 1 16,4 10 12-16,6 2-8 0,2-4 0 15,3 0-3-15,2-1-1 16,-5-8-1-16,-2-6-1 16,0-12-21-16,-7-6-16 15,3-9-8-15,-3 0-35 16,-5-7-48-16</inkml:trace>
  <inkml:trace contextRef="#ctx0" brushRef="#br1" timeOffset="147571.72">2568 900 287 0,'0'0'76'16,"0"0"-75"-16,0 0-1 0,0 0 5 15,0 0-2-15,0 0 15 16,62 0 6-16,-24 0-10 16,2 0-9-16,-3-8-5 15,-8 0-3-15,-6 1-8 16,-11 0-65-16,-10 2 45 16,-2-4-186-16</inkml:trace>
  <inkml:trace contextRef="#ctx0" brushRef="#br1" timeOffset="147751.99">2300 808 483 0,'0'0'12'0,"0"0"-7"16,0 0 48-16,0 0-7 15,0 0-11-15,0 0-35 16,-16-8-9-16,16 4-42 15,2 0-42-15,8 4-99 16</inkml:trace>
  <inkml:trace contextRef="#ctx0" brushRef="#br1" timeOffset="148502.09">3355 940 596 0,'0'0'0'0,"0"0"27"16,0 0 24-16,0 0 12 15,0 0-29-15,-116-34-11 16,106 34-13-16,6 0-2 0,2 0-8 16,0 4-4-16,2 16-4 15,0 2 1-15,0 2 5 16,8 2-25-16,15-5 12 16,-3-7 4-16,3-5 11 15,-6-9-5-15,1 0 10 16,-5 0-7-16,1-2 2 15,-3-15-3-15,-5-5 3 16,-1-4 0-16,-5-1 5 16,0 1-4-16,0 2 2 15,0 4-3-15,-9 4-1 16,5 6 1-16,-1 5 4 16,5 2-4-16,0-1-9 0,0 2-9 15,13 2 1 1,10 0 5-16,4 0 10 0,2 4-1 15,-2 16 0-15,-2 6 2 16,-2 6 1-16,-3 6 0 16,-4 5-7-16,-5 0 7 15,-2 4 1-15,-3-6 2 16,-1-2-3-16,2-9 0 16,0-9 0-16,-1-8-2 15,1-5 2-15,0-3 0 16,-3-2 0-16,5-3-1 15,0 0 0-15,-5 0-9 16,6-6 7-16,-8-12 3 16,-2 0 2-16,0-4 0 15,0-2 1-15,-10-2 8 0,-9 2 10 16,-6 2-10-16,-4 3-9 16,2 3 12-16,0 4-10 15,10 5-4-15,3 3-19 16,10-1-21-16,4 5-48 15,0-2-47-15,14 0-114 16</inkml:trace>
  <inkml:trace contextRef="#ctx0" brushRef="#br1" timeOffset="149154.04">2608 1284 141 0,'0'0'92'0,"0"0"-86"16,0 0 49-16,0 0 26 0,0 0-32 15,0 0-3-15,-2 0-3 16,2 0 10-16,-3 0-5 16,1 0-11-16,0 0-7 15,-5 0 14-15,-2 0-12 16,-2-3-22-16,-7-7-8 15,-5 0 2-15,2 1 4 16,-6 9-5-16,2-3-3 16,3 3-4-16,4 0 3 15,2 0 1-15,8 12-2 16,1 4-3-16,5 0 0 16,2 1-2-16,0 0 0 0,0 0-14 15,13-3-1 1,5-4 22-16,2-2 0 0,0-8-3 15,1 0 0-15,-4 0 6 16,3-3-6-16,-3-12 6 16,4-6-4-16,-3 5 1 15,-5 5-3-15,-7 4 3 16,-1 5 6-16,-2 2-5 16,-3 0-1-16,0 0-7 15,0 0 0-15,0 4-1 16,0 12 7-16,0 2 2 15,0 1-2-15,9-6-49 16,13-1-15-16,-3-6 7 0,8-6-48 16,-2 0-94-16</inkml:trace>
  <inkml:trace contextRef="#ctx0" brushRef="#br1" timeOffset="149806">2853 1213 415 0,'0'0'83'0,"0"0"-76"16,0 0 47-16,0 0 16 15,0 0-34-15,0 0-21 16,-9 0-6-16,5 0-9 0,-1 6 1 16,-2 10-1-1,1 8 2-15,1 2-2 0,5 2 0 16,0-2-4-16,0-2-7 15,9-6 4-15,9-4 3 16,2-4 3-16,0-3 1 16,7-7-2-16,-5 0-4 15,0-5-3-15,3-14-4 16,-5-8-15-16,1-3 18 16,-11 0 7-16,-5-2-28 15,-5-2 14-15,0 2 12 16,-5 4 5-16,-11 6 7 15,5 10 10-15,5 6-2 16,-4 6 1-16,4 0-6 0,-1 0-9 16,1 18-1-16,4 14 0 15,2 4-5-15,0 6 4 16,0 0-1-16,13 0 2 16,7-1 0-16,-3-8 0 15,4-3 0-15,-3-7 2 16,-7-9 0-16,-5-6-2 15,-4-7 0-15,1-1-3 16,4 0 3-16,4-3-3 16,0-17-1-16,3-3 0 15,-6-2 2-15,1 2 1 16,-4 8 0-16,-1 3-3 16,-1 7 4-16,-3 5 0 0,0 0-2 15,0 0-9 1,2 5 5-16,2 12-3 0,2 7 9 15,3-3 3-15,3-1-3 16,1-4 0-16,5-6 4 16,5-5-8-16,-2-5-7 15,4 0-59-15,-3-9-68 16,-4-15-123-16</inkml:trace>
  <inkml:trace contextRef="#ctx0" brushRef="#br1" timeOffset="150046.34">3287 1245 436 0,'0'0'25'15,"0"0"-20"-15,0 0 18 16,0 0 15-16,0 0-21 16,0 0-7-16,-35 39 2 15,35-27-8-15,0-3-1 16,0-4 1-16,6 2-4 15,2-7 0-15,0 0-2 16,-1 0-7-16,-3 0-30 16,-2 0 20-16,-2-12-19 15,0-2-56-15,0-2-63 16</inkml:trace>
  <inkml:trace contextRef="#ctx0" brushRef="#br1" timeOffset="150219.6">2875 1261 447 0,'0'0'0'0,"0"0"-25"15,0 0-5-15,0 0 30 16,0 0 4-16,0 0-4 16,146 0-45-16,-98-6-76 15,-1 3-109-15</inkml:trace>
  <inkml:trace contextRef="#ctx0" brushRef="#br1" timeOffset="150653.25">3434 1339 343 0,'0'0'6'0,"0"0"8"15,0 0 65-15,0 0-27 16,0 0-5-16,0 117-27 15,0-96-8-15,5-1-8 16,-3-1 1-16,0-7-2 16,-2-6-2-16,3-2-1 15,-3-4 1-15,0 0-1 16,2 0 1-16,1 0 0 16,-1-6-1-16,4-10 7 15,-4-8-7-15,5-3-7 16,-1-3-13-16,2 2 7 0,3 4-7 15,-1 9 8-15,4 6-3 16,1 6 7-16,-1 3-10 16,1 0 17-16,4 0 0 15,-1 0 1-15,-1 5 0 16,-1 7-1-16,-1 4-4 16,-4 4 3-16,-1 1 2 15,-4 0 0-15,1 0 0 16,-1-1 0-16,2-4 2 15,-4-4-2-15,0-6-2 16,0-4-15-16,-1-2-89 0,-1 0-144 16</inkml:trace>
  <inkml:trace contextRef="#ctx0" brushRef="#br1" timeOffset="150924.64">3689 1284 436 0,'0'0'33'16,"0"0"-28"-16,0 0-4 15,0 0 27-15,0 0-2 16,0 0-24-16,-16 39 2 16,16-37-4-16,4-2 5 15,5 0 3-15,1 0-8 0,-4-6-1 16,-6-6 1-16,0-2-3 15,0 5 3-15,0 0 0 16,-2 5-6-16,-7 2-11 16,2 2 5-16,5 0-30 15,2 0-55-15,0 0-134 16</inkml:trace>
  <inkml:trace contextRef="#ctx0" brushRef="#br1" timeOffset="151151.97">3867 1226 458 0,'0'0'27'0,"0"0"-3"0,0 0 32 16,0 0-29-16,0 0 10 16,0 0 6-16,0 77-26 15,2-38-6-15,5 0-11 16,-2 1 2-16,-1-5-2 15,-2-10-5-15,-2-9-12 16,0-5-45-16,0-10-27 16,0-1-132-16</inkml:trace>
  <inkml:trace contextRef="#ctx0" brushRef="#br1" timeOffset="151951.15">3833 1388 413 0,'0'0'0'0,"0"0"0"15,0 0 6-15,0 0 1 16,137-11 3-16,-102 7 0 16,-1-1-3-16,-5-2-1 15,-7 2-5-15,-7-2-1 16,-1 2-1-16,-7 3 1 15,-5 2 1-15,-2 0 6 0,0 0 13 16,0 0-11-16,0 0 8 16,-2 12 1-16,-5 7-2 15,5 3-8-15,2 0 2 16,0-1-8-16,0-3 3 16,4-2 0-16,9-4-1 15,1-2 1-15,4-5 2 16,-2-5 0-16,1 0 3 15,3 0 4-15,1-3-8 16,0-16-4-16,0 2 1 16,-3-5 0-16,-5 1-2 15,-7 2 1-15,-6 1-2 16,0 3 0-16,0 8-2 16,-2 0-2-16,-6 7-18 15,-3 0 20-15,3 0 1 0,2 0 0 16,-1 5 1-16,7 8-1 15,-2 3 0-15,2 4 1 16,0 1-5-16,0-1 3 16,7-1 4-16,13-4-4 15,-1-1-1-15,4-9 2 16,2-5 1-16,-1 0-1 16,3-2 1-16,2-19-1 15,0-6 4-15,-5-3-5 16,-6-1 4-16,-3-3 5 15,-9 1-7-15,-6 8-3 16,0 6 1-16,-8 6-1 0,-7 12 1 16,-5 1 2-16,0 0 0 15,4 4-1-15,3 14-3 16,13 4 7-16,0 2-3 16,0-1 0-16,20 0 0 15,11 2-4-15,4-4 4 16,2 2 0-16,-2-2 1 15,-6-3 0-15,-2 3 1 16,-9-4-2-16,-10-1 0 16,-5 0-2-16,-3-2-8 15,-5-2-2-15,-28 1 2 16,-11-6-32-16,-17-4-53 16,1-3-127-16</inkml:trace>
  <inkml:trace contextRef="#ctx0" brushRef="#br1" timeOffset="152146.44">4005 1071 607 0,'0'0'27'0,"0"0"-17"16,0 0-10-16,0 0 29 15,0 0-29-15,0 0-4 0,-4 0-51 16,4 0-78 0,-14 0-330-16</inkml:trace>
  <inkml:trace contextRef="#ctx0" brushRef="#br1" timeOffset="153070.79">2053 1613 506 0,'0'0'13'16,"0"0"-13"-16,0 0 28 16,0 0 49-16,0 0-45 15,0 0 2-15,-25-32 8 16,19 32-27-16,-2 0-6 16,-3 0-9-16,-1 0 1 15,-2 0-1-15,-1 20 0 16,-2 1-3-16,7 7-3 15,2-2-4-15,8 0-12 0,0-2 3 16,8-2-8 0,13-2 15-16,8-1 7 0,0 0 2 15,5 1 2-15,-2-1-4 16,-1-1 4-16,-7-2-5 16,-6 0-17-16,-9-2 16 15,-9 0-10-15,0-2-12 16,0 0 24-16,-18-3 5 15,-4 0 4-15,-3-3-2 16,-2-1 3-16,2-5 1 16,2 0-6-16,-2-5-5 15,7-15-11-15,7-6-10 16,9 2-9-16,2 0-53 16,0-1-120-16</inkml:trace>
  <inkml:trace contextRef="#ctx0" brushRef="#br1" timeOffset="153325.17">2240 1671 413 0,'0'0'40'16,"0"0"-33"-16,0 0 49 15,0 0-23-15,0 0-9 16,0 0-3-16,2 62-9 15,0-35-5-15,3 2 3 16,-3-4-10-16,0-1-1 0,0-2 1 16,-2-1-13-1,0-9-29-15,0-4 15 0,0-4-21 16,-9-2-24-16,-3-2-103 16,-5 0 0-16</inkml:trace>
  <inkml:trace contextRef="#ctx0" brushRef="#br1" timeOffset="154081.28">2173 1884 17 0,'0'0'97'15,"0"0"-35"-15,0 0 18 16,0 0-4-16,0 0-44 16,0 0-15-16,36-37 5 15,-9 32-4-15,4 0-12 16,0-1 1-16,5-2 0 16,-1-5-2-16,1-1-4 15,-3 0-1-15,-6 0-4 0,-9 2-16 16,-7 4 1-16,-9 0 11 15,-2 2 6-15,0 3 2 16,-4 3 0-16,-11 0 6 16,-4 0 3-16,1 0 9 15,1 2-2-15,-1 11-1 16,7 7 2-16,2 3-9 16,4-2-4-16,5 2 1 15,0-5-4-15,0-5 1 16,2-3 3-16,8-5-3 15,3-5 1-15,0 0-1 0,0 0 3 16,3-7-4 0,2-6 1-16,-4-4-1 0,-4 1 1 15,-3 4-2-15,-5 4 0 16,-2 4 0-16,0 3-2 16,0 1 2-16,0 0-1 15,0 0-11-15,0 0-4 16,2 13 16-16,6-1 2 15,0-1 2-15,3-6 4 16,1 2-6-16,1-5-2 16,3-2 3-16,3 0-2 15,8 0 5-15,2-18-1 16,0-5 1-16,-6-3-5 16,-10-2-1-16,-7 3 3 15,-4 2-3-15,-2 7-6 0,0 9-1 16,0 2-6-16,-4 5-20 15,-5 0 32-15,-6 0-1 16,-3 12-4-16,0 4 5 16,7-2-3-16,5-2 3 15,6-2 0-15,0 1-11 16,2-8-15-16,13 2 10 16,5 0 17-16,-2 2 1 15,-2 5-1-15,2-3 2 16,-5 5-2-16,-1 2 8 15,-2 0 6-15,-8 5 0 16,3-1-10-16,-3 4-1 0,-2-1 10 16,0 0-10-1,0-3 1-15,0-8-2 0,4-4-4 16,-2-8-11-16,-2 0-30 16,3 0-20-16,-3-20-202 15</inkml:trace>
  <inkml:trace contextRef="#ctx0" brushRef="#br1" timeOffset="154299.6">2784 1708 271 0,'0'0'57'0,"0"0"-38"15,0 0 67-15,0 0-8 16,0 0-34-16,0 0-16 16,-16-64-23-16,16 70-5 0,0 18 0 15,0 12 11-15,9 6-4 16,4-2-5-16,3 3 3 15,-5-9-3-15,-2-5 3 16,2-4-10-16,1-7 4 16,-2-10-27-16,-3-6-14 15,2-2-50-15,-9 0-71 16</inkml:trace>
  <inkml:trace contextRef="#ctx0" brushRef="#br1" timeOffset="154500.9">2732 1792 194 0,'0'0'347'0,"0"0"-344"15,0 0 2-15,0 0 33 16,0 0-38-16,0 0-2 16,56-26-3-16,-14 16 5 15,-1-2-14-15,-1 1-74 16,0 2-31-16,-5 2 23 15,-4 2-60-15</inkml:trace>
  <inkml:trace contextRef="#ctx0" brushRef="#br1" timeOffset="154691.18">3075 1867 340 0,'0'0'48'0,"0"0"-41"16,0 0 51-16,0 0-6 15,-29 116-23-15,16-82-29 16,-5-5-34-16,-9-8-221 16</inkml:trace>
  <inkml:trace contextRef="#ctx0" brushRef="#br1" timeOffset="156102.25">3430 1993 257 0,'0'0'63'0,"0"0"-57"16,0 0 11-16,0 0 38 15,0 0-4-15,0 0-19 0,23-20-12 16,-8 3-13 0,-3 3 4-16,-2-1 2 0,-5 1-4 15,-5-3-2-15,0 4 7 16,0 2-8-16,-2 2-4 16,-11 2-2-16,1 7-10 15,1 0 10-15,2 0-1 16,-2 0 1-16,2 8 0 15,3 12 0-15,1 5 3 16,5 1-3-16,0 2 0 16,0 0 4-16,13-2 3 15,10-4-4-15,-2-6-2 16,8-6 9-16,0-8-9 16,0-2 0-16,0-2 4 15,5-22-5-15,-3-3 1 0,-4 1-1 16,0-6 0-16,-9 6-2 15,-7 3 2-15,-3 2 2 16,-6 9-2-16,-2 5 1 16,4 4 0-16,-4 3 2 15,0 0-3-15,0 0 0 16,2 0-7-16,2 5 0 16,3 15 7-16,3 9 7 15,2 2-3-15,1-1 2 16,1-2 2-16,-5-10-5 15,-3-6 3-15,-4-8-4 16,0-4 1-16,1 0 4 0,4 0-4 16,2-14 7-16,6-8-6 15,-1-2-2-15,-1-1-4 16,-2 6 2-16,-2 5-1 16,-3 4-10-16,-1 6-2 15,-3 4 3-15,-2 0-3 16,2 0-2-16,3 0 11 15,4 12 4-15,2 4-7 16,3 2 7-16,-1 0 0 16,5-3 2-16,-1-1-2 15,6-5-2-15,-1-6-1 16,3-3-11-16,1 0-8 16,-1-3 1-16,-1-13 12 0,-1-3 5 15,-8 2 4 1,-3 0 0-16,-6 2 1 0,-6-2-1 15,0 3 6-15,0 2 7 16,-14 2-8-16,-3 5 4 16,-3 0 13-16,0 5-18 15,-2 0-1-15,1 0 2 16,6 8 6-16,-1 11-11 16,5 0 2-16,7 6 1 15,2-1-3-15,2-2-5 16,0-4 5-16,8-6 9 15,10-4-7-15,0-8-1 0,2 0-1 16,-2 0 1-16,-2-17 1 16,-1-6 3-16,1-5-5 15,-3-2 6-15,-4-2-2 16,-2-2-4-16,-5-2 2 16,-2-6 0-16,0-2-2 15,0-4 0-15,-6 9-1 16,-2 11 1-16,2 11 1 15,1 17-1-15,1 0-16 16,2 0 12-16,2 15 4 16,0 19 2-16,0 10-2 15,0 8 0-15,13 0 2 16,5 1-2-16,1-6 4 0,2-3-4 16,-1-5-10-1,1-6-20-15,2-10-24 0,-2-11-116 16</inkml:trace>
  <inkml:trace contextRef="#ctx0" brushRef="#br1" timeOffset="156279.51">4533 1973 507 0,'0'0'24'0,"0"0"-21"16,0 0 15-16,0 0 37 15,0 0-13-15,0 0-13 16,0 108-13-16,-15-59-16 0,-18 2-39 16,-17-5-186-16</inkml:trace>
  <inkml:trace contextRef="#ctx0" brushRef="#br1" timeOffset="156872.37">2028 2264 53 0,'0'0'466'16,"0"0"-454"-16,0 0 17 15,0 0 39-15,0 0-15 16,0 0-23-16,2-7-10 16,-2 7-20-16,3 21 1 15,3 8-1-15,-2 12 22 16,1 3-13-16,-2 2-7 16,-3-5 2-16,0-2-4 15,0-6-5-15,0-10-34 0,0-5-26 16,0-11-36-16,0-7-44 15,0 0-176-15</inkml:trace>
  <inkml:trace contextRef="#ctx0" brushRef="#br1" timeOffset="157337.06">1865 2482 475 0,'0'0'18'15,"0"0"-13"-15,0 0 43 16,0 0-42-16,0 0 0 0,0 0-4 16,78-15-2-16,-28 3 3 15,0-1 2-15,4-1-5 16,-5 2 0-16,-4-4-1 16,-10 4 0-16,-10-2-12 15,-9 3 5-15,-10-1-6 16,-1 5 8-16,-5-1 5 15,0-6-5-15,0 2 1 16,0 2 3-16,-9-1 2 16,3 2 0-16,-4 2 5 15,3 5-2-15,3 1-2 16,2 1 4-16,0-2 4 16,2 0-7-16,0 2 0 0,0 0-1 15,0 0 0 1,0 10 4-16,0 14 12 0,0 2 1 15,0 11 13-15,0 4-4 16,2 1-12-16,4-4-4 16,1-2-8-16,3-4-1 15,-4-6-1-15,3-5-1 16,-5-7-3-16,2-6-5 16,0-7-47-16,-2-1-31 15,5 0-118-15</inkml:trace>
  <inkml:trace contextRef="#ctx0" brushRef="#br1" timeOffset="158303.47">2425 2476 478 0,'0'0'25'16,"0"0"-20"-16,0 0 25 15,0 0 5-15,0 0-21 16,0 0-8-16,-11-2-3 16,11 2 0-16,0 0 0 15,0 5 11-15,0 9 9 16,0 3 0-16,0 5-12 16,2-6-9-16,3 0-2 15,-3-6 7-15,0-1-7 0,0-7 0 16,0-2-3-16,3 0 2 15,-3 0 1-15,7 0-8 16,4-11 8-16,0-11 4 16,1-2-3-16,-1 2 1 15,-1 2-2-15,-1 4-4 16,-1 6-3-16,0 5 5 16,-4 2-3-16,-1 3-1 15,-1 0-4-15,0 0 9 16,6 0 1-16,-1 15-1 15,1 4 1-15,7 1 0 16,5-6 7-16,-3 3-4 0,0-10-1 16,-6-3 0-16,-9-4-1 15,-2 0-1-15,1 0-3 16,4 0 1-16,1-2 2 16,3-7-3-16,3-3-7 15,-7-5 3-15,1 5 6 16,-2 2-2-16,-2 0 0 15,0 10 3-15,-4 0-3 16,0 0 3-16,0 0 0 16,0 0 0-16,4 6 3 15,3 13 10-15,2-6 0 16,2 3 2-16,-2-4-9 16,3-2-2-16,-4-3 0 15,1-6-1-15,2-1-1 16,1 0-1-16,-4 0 0 0,3-4-1 15,-4-6 3-15,0-4 2 16,-5 2-3-16,0 0 4 16,0 2-2-16,-2 2-4 15,0 6 3-15,0 2-1 16,0 0 4-16,0 0 7 16,0 0-6-16,0 0-6 15,0 0-1-15,0 10 1 16,0 2-1-16,2-2 0 15,3-4 1-15,-5-2 3 16,5-2-4-16,-5-2-5 0,0 0 5 16,2 0 0-16,-2 0-10 15,5 0 3-15,1-7 7 16,-2-8-5-16,7 3 4 16,-1 2-8-16,-6 6-4 15,-2 2 7-15,0 2 2 16,3 0-2-16,-1 0 0 15,6 0 1-15,0 12 3 16,1 4 2-16,3 2-2 16,1-4 2-16,-1-1-47 15,-1-8-29-15,1-5-69 16,1 0-162-16</inkml:trace>
  <inkml:trace contextRef="#ctx0" brushRef="#br1" timeOffset="159284.91">3283 2526 437 0,'0'0'24'0,"0"0"-23"15,0 0 40-15,0 0-9 16,0 0-18-16,0 0 6 0,-4-20 7 16,-5 10-17-16,-5-2 0 15,-1 2-1-15,-3 3-3 16,-3 4 6-16,0 1-9 16,-2 2-3-16,3 0 2 15,5 0-2-15,1 5 0 16,7 7 0-16,5 2 0 15,2-1-5-15,0 4-3 16,12-3-10-16,7-3 15 16,6 0-5-16,0-7 8 15,-6-3-2-15,-1-1-6 16,1 0 7-16,-4-5 0 16,3-15 0-16,-3 1-2 0,-1 0 2 15,-3-1 1 1,-7 3 1-16,-2 1 1 0,-2 3-2 15,0 8 2-15,0 3 6 16,0 0-8-16,-2 2 14 16,-2 0-9-16,4 0-5 15,-2 4 0-15,2 12 0 16,0 0 0-16,2 4-1 16,14 0 1-16,-1-4 0 15,5 0 0-15,0-6-4 16,0-6-1-16,-2-4-19 15,2 0 2-15,-2-4 5 0,2-12-10 16,-7-2-19-16,-2 1 7 16,-3 0 25-16,-6 3 14 15,-2 2 1-15,0 2 11 16,0 5-2-16,0 5 25 16,0 0-12-16,0 0 2 15,0 0-4-15,-2 0-10 16,-2 5-11-16,2 13 22 15,2 3 9-15,0-2-23 16,0 1 0-16,0-4 5 16,0-6-12-16,0-3 2 15,0-6 7-15,0-1-3 16,0 0-3-16,2 0 3 16,4-6-3-16,-2-14-4 15,7-4 0-15,-5 1-1 0,8 4-2 16,-5 3 2-16,-3 4-2 15,-1 8-5-15,0 0 2 16,-3 4 0-16,-2 0-3 16,2 2 4-16,3 12-1 15,-1 2 6-15,2 0 5 16,4-2-2-16,1-2-2 16,0-6 1-16,0-2-2 15,7-4 7-15,-2 0-7 16,-1 0-2-16,1-7-2 15,-3-6-7-15,-4 1-5 16,-6 3-14-16,-1-3-15 0,-2 1-16 16,0 2-105-16</inkml:trace>
  <inkml:trace contextRef="#ctx0" brushRef="#br1" timeOffset="159550.31">3949 2587 516 0,'0'0'10'0,"0"0"25"15,0 0 36-15,0 0-39 16,0 0-19-16,0 0 2 16,0 52-1-16,0-23-14 15,-10 0-44-15,-13-7-143 16</inkml:trace>
  <inkml:trace contextRef="#ctx0" brushRef="#br1" timeOffset="160968.37">4132 2619 479 0,'0'0'53'15,"0"0"-51"-15,0 0 0 16,0 0 6-16,0 0-3 16,0 0-2-16,40 32 0 15,-11-51 4-15,2-3-1 16,0-3-6-16,-4-1-1 16,-6-1-1-16,-11 1 0 15,-2 1 2-15,-8 0-2 16,0 4 2-16,0 7 6 15,-14 5-6-15,3 6-4 16,-1 0 2-16,6 3 1 0,-3 0 1 16,7 0-2-16,0 6 0 15,0 3 1-15,2-4 1 16,0 1-14-16,0-3-3 16,0 2 5-16,2-1 12 15,2-2-3-15,5 4 8 16,1-2-5-16,-4 2 0 15,1 2 0-15,-3 1 10 16,2 2 0-16,2 3-9 16,-2 2 8-16,5 3 6 15,0 2-6-15,7 2-2 16,-4-1-2-16,3-3 9 16,-1-4 20-16,-3-3-5 15,-2-6-9-15,-6-4-8 0,4-2 6 16,0 0-9-16,5 0-9 15,1-14 7-15,3-12 0 16,1-5-7-16,-3-1-1 16,-1 6-12-16,-5 2-2 15,-8 4 3-15,0 6 9 16,-2 4-6-16,0 4-1 16,0 5 0-16,0 1 4 15,-4 0 5-15,-3 0 2 16,-2 9-1-16,0 8 6 15,7 0-6-15,2 5-1 0,0 2 1 16,0-2 9 0,0-1-8-16,11-6 4 0,1-3-5 15,-6-5 0-15,1-6 0 16,-1-1 2-16,6 0 10 16,3-3-10-16,3-17 0 15,-3-5-2-15,-1 2 0 16,-3-2-1-16,-4 5 2 15,-3 7-1-15,-4-1 0 16,0 5-1-16,0 6 0 16,0 3-11-16,0 0 4 15,0 0 7-15,0 0 1 16,0 0-2-16,0 0 0 16,0 0-2-16,0 7 1 0,0 3-10 15,0 0 10-15,12 6-1 16,-4 0 6-16,1 0-3 15,-2 1 2-15,-2-2-2 16,-5-1 1-16,0 0-4 16,0-2 4-16,0 3 3 15,0-3-2-15,-16-2-1 16,-2-2 8-16,4-3-6 16,-1-1 2-16,1-1-4 15,8-3-2-15,2 0-1 16,1 0-13-16,3-11-7 15,0-8-35-15,0-1 52 16,11 1-15-16,7 4-12 0,0 4 3 16,-2 8 1-16,-3 3 28 15,-4 0 1-15,-2 0 8 16,-5 0 3-16,0 5 10 16,-2 9 14-16,0 3-16 15,0-2-16-15,0 0 4 16,4 1-4-16,1-7 3 15,-1 2-6-15,0-6-5 16,4-3 5-16,0-2-1 16,3 0-12-16,1 0-10 15,-1 0-20-15,0-11 20 16,-4-1-13-16,-3-2-15 16,-4 1 10-16,0 2-17 0,0 0-26 15,0 2-25 1</inkml:trace>
  <inkml:trace contextRef="#ctx0" brushRef="#br1" timeOffset="162616.81">1972 3643 427 0,'0'0'39'0,"0"0"-9"0,0 0 36 15,0 0-11-15,0 0-21 16,0 0-8-16,0 2 1 16,0 20-13-16,0 10-1 15,0 4 8-15,-4 4-11 16,-5 1-3-16,2-7-3 16,-2-4-2-16,5-6-4 15,2-10-27-15,2-4-28 16,0-6-34-16,0-4-71 15,11 0-181-15</inkml:trace>
  <inkml:trace contextRef="#ctx0" brushRef="#br1" timeOffset="162826.12">2077 3906 417 0,'0'0'10'15,"0"0"-3"-15,0 0 27 16,0 0-34-16,0 0-13 0,0 0-54 16,14 0-83-1</inkml:trace>
  <inkml:trace contextRef="#ctx0" brushRef="#br1" timeOffset="163800.56">1930 4478 249 0,'0'0'264'0,"0"0"-255"16,0 0-5-16,0 0 17 15,0 0 7-15,0 0-1 16,-29 0 19-16,29 0-10 16,0 0-9-16,0 0-12 15,0 0-4-15,0 0-4 16,0 0-4-16,0 0-3 0,0 0-3 16,0 0-5-1,11 0 8-15,2 0 4 0,3 3 0 16,-3 8-4-16,-3 6-2 15,-6 3 2-15,-4 6 5 16,0 3 2-16,0 3-4 16,-20 0 8-16,-5-2-10 15,1-5 1-15,4-8 4 16,4-3-6-16,5-6 0 16,2-4 6-16,5-1-1 15,1-3-4-15,3 0 1 16,0 0-2-16,0 0-2 15,0 0-2-15,0 0-3 16,7 0-3-16,18 0 4 0,8 0 0 16,9-13-26-16,2 1-81 15,2-2-110-15</inkml:trace>
  <inkml:trace contextRef="#ctx0" brushRef="#br1" timeOffset="163960.79">2338 4666 539 0,'0'0'0'0,"0"0"0"16,0 0-5-16,0 0-93 0,0 0-262 15</inkml:trace>
  <inkml:trace contextRef="#ctx0" brushRef="#br1" timeOffset="164686.84">1874 5329 618 0,'0'0'23'16,"0"0"-18"-16,0 0-1 15,0 0 5-15,0 0-9 0,0 0 5 16,74-17-3-16,-45 9 4 15,-3 2 4-15,-5 4-10 16,-4 2-1-16,-5 0-6 16,-6 9 5-16,-3 14 2 15,-3 5-1-15,0 4 0 16,-7-6-7-16,-13-2 2 16,1-9 1-16,4-1 5 15,1-5 4-15,6-6 8 16,3-3-4-16,5 0-1 15,0 0-4-15,0 0-3 16,0 0-4-16,0 0-5 0,5 3 1 16,15 3 8-16,3 5 2 15,3 1 1-15,0 2-2 16,-1 3-2-16,-2 5 3 16,-3 2-2-16,-9-2 0 15,-7 0-1-15,-4-4 1 16,0-2 0-16,-4-2 2 15,-21-3 3-15,-8-5 7 16,-9-4-5-16,-5-2-7 16,-3 0-1-16,4-14-4 15,1-12-4-15,5-6-92 16,9-3 45-16,6 7-124 0</inkml:trace>
  <inkml:trace contextRef="#ctx0" brushRef="#br1" timeOffset="167951.65">5256 1449 157 0,'0'0'136'16,"0"0"-136"-16,0 0 53 0,0 0 38 16,0 0-42-16,0 0-16 15,0 0 1-15,0-5-2 16,0 5 1-16,0 0-8 15,0 0-6-15,0 0-3 16,-2 0-2-16,2 0-5 16,0 0-2-16,0 14-5 15,0 8 9-15,0 7-1 16,0 8-7-16,0 3 7 16,8-4-9-16,0 1 0 15,0-11 1-15,-1-1-2 16,-3-6 1-16,-2-10 2 15,0-1-3-15,-2-6 0 0,0-2-4 16,0 0 0 0,6 0-24-16,-6 0-15 0,2 0 12 15,-2-8-31-15,0-12-20 16,4-4-82-16,-2-1-33 16,-2 2 108-16</inkml:trace>
  <inkml:trace contextRef="#ctx0" brushRef="#br1" timeOffset="169416.8">5249 1489 271 0,'0'0'53'16,"0"0"-40"-16,0 0 40 15,0 0 7-15,0 0-32 16,0 0-5-16,-4 0-5 16,4 0-8-16,0 0 0 15,0 0-7-15,0 0 7 16,15 0 10-16,8 0-11 15,1 0 14-15,12 3-6 16,-3 1 1-16,7-4-1 0,7 1-9 16,5-1 1-1,8 0 13-15,2 0-8 0,9 0-11 16,6 0-1-16,0 0-2 16,2-5 0-16,2 1 1 15,4 1 2-15,0 3-3 16,-2 0 0-16,-6 0 0 15,-7 0-1-15,-5 0 1 16,-5 0 0-16,-7 0-5 16,0 0 5-16,3 0 0 15,0 0 2-15,-4 0-2 16,-2 0 1-16,2 0-1 16,-3 0 1-16,0 0 0 0,-4 0-1 15,-3 0 0-15,-7 0-1 16,-1 0 2-16,-10 0-1 15,-1 0 1-15,-10 0-2 16,1-1 2-16,-8-2-1 16,1 2 0-16,-3-2 0 15,-4 3 3-15,0 0-2 16,0 0-1-16,0 0 3 16,0 0-1-16,0 0 3 15,0 0-5-15,0 0 0 16,0 0-1-16,0 0 0 15,0 0-4-15,0 12 5 0,4 5 0 16,2 3 2 0,-2 0-2-16,-2 3 0 0,0 0 0 15,-2 1 0-15,5-1 7 16,-5 0-1-16,2-5-5 16,-2-6 0-16,0-4-1 15,0-3 2-15,0-2-2 16,0-3 1-16,0 2-1 15,0 0 0-15,0 0 2 16,0-2 0-16,0 3-1 16,0-3-1-16,0 0 3 15,0 0-1-15,0 2 6 0,0-1-4 16,0 1-4-16,0-2 2 16,-2 0 0-1,-3 0-2-15,5 0 2 0,-6 0 0 16,-4 0-1-16,-3 2 1 15,-7 0-1-15,-2 1 3 16,-7-1 2-16,0-2-6 16,0 2-1-16,-4-2 1 15,-4 1 1-15,0-1-1 16,-5 2 4-16,-8-2-4 16,2 0 0-16,-4 2-1 15,3-2 2-15,-2 2-5 16,-2 1 11-16,1-2-7 15,3 1 6-15,2 0-2 16,8-2-8-16,-7 0 8 0,2 0-13 16,-5 0 8-16,-3 3 1 15,0-3 0-15,0 0 4 16,3 0-2-16,-2 0-2 16,4 0 0-16,7 0-2 15,-1 0 2-15,6 0 0 16,3 0 0-16,3 0 0 15,5 0-4-15,2 0 4 16,0 0 5-16,-3 0-2 16,-2 0-3-16,-2 0-6 15,0 0 6-15,0 0 3 16,3 0-1-16,-5 0-2 0,2 0-3 16,-2 0 3-16,6 0 0 15,2 0 1-15,5 0 0 16,1 0-1-16,1 0 0 15,3 0-1-15,-1 0 1 16,5 0 0-16,1 0 1 16,-1 0-1-16,-1 0 0 15,2 0-1-15,1 0 0 16,1 0-1-16,1 0 1 16,-2 0-1-16,1 0-5 15,-1 0-5-15,3 0-1 16,4 0 3-16,0 0-1 15,0 0 1-15,0 0-6 0,0 0-5 16,0 0-15-16,0 0-22 16,11 0-31-16,13-3-171 15</inkml:trace>
  <inkml:trace contextRef="#ctx0" brushRef="#br1" timeOffset="170287.08">7382 1976 288 0,'0'0'12'0,"0"0"-1"16,0 0-11-16,0 0 57 16,0 0 9-16,0 0-18 15,0 0-17-15,0 0 0 16,0 0-13-16,0 0 1 16,0 0-1-16,0 0-3 15,0 0-1-15,0 0 0 16,0 0-12-16,0 15-1 15,7 7 16-15,0 11 1 0,0 4-8 16,-1 3 0-16,3 3-2 16,-2-3-8-16,0-7 1 15,-1-2 0-15,-4-9 1 16,5-4-2-16,-5-11 0 16,0-2 0-16,-2-3 0 15,0-2 2-15,3 0-1 16,-3 0-1-16,0 0 0 15,0 0-3-15,0 0-14 16,0 0-6-16,0 0-43 16,0-14-14-16,0 0-40 15,0-2-86-15</inkml:trace>
  <inkml:trace contextRef="#ctx0" brushRef="#br1" timeOffset="171473.83">7438 1944 107 0,'0'0'148'0,"0"0"-137"15,0 0 50-15,0 0-5 16,0 0-2-16,0 0-22 15,-18-3-13-15,16 3-12 16,2 0 1-16,0 0 3 0,0 0 1 16,0 0 7-16,0 0-12 15,0 0-1-15,7 0 4 16,15 1-2-16,0 4 3 16,14-1-6-16,5-4-1 15,7 0 7-15,12 0-7 16,5 0 2-16,7-7-2 15,3-2-3-15,8 1 1 16,-6 2 5-16,4 2-7 16,-8 0 1-16,-7 1 1 15,-8 3-2-15,-6 0 2 16,0 0-2-16,-5 0 2 0,-7 0-2 16,-7 0 1-16,-4 0 2 15,-2 0-2-15,-4 0 5 16,-2 0 2-16,2 0-1 15,-3 0-4-15,7-1 7 16,-3-3-1-16,1-3-2 16,-3 2-1-16,3-2-2 15,-6 4 0-15,-3-1 1 16,-3 2 1-16,-8 2-2 16,-2 0-1-16,-3 0 9 15,0 0 11-15,0 0 1 16,0 0-6-16,0 0-8 15,0 0 2-15,0 0-6 16,0 0-2-16,0 0-4 0,0 0 0 16,0 0-3-16,0 0 1 15,0 0 1-15,0 12 1 16,0 6 0-16,0 5 0 16,0 3 1-16,0 1 1 15,0 1-4-15,0 2 4 16,0-2-3-16,0 0 1 15,0-4 0-15,0-4 1 16,0-4 1-16,0 3-2 16,0-4 0-16,0-3 0 15,0-2 0-15,0-1 2 0,0-5-2 16,0-3-1-16,0 6 1 16,0-6 1-16,0 2 0 15,-3 1 0-15,-4-2 1 16,-4 0-2-16,1-1 1 15,-11 4-1-15,-6-3 2 16,-2-2-4-16,-2 2 0 16,-9-2 1-16,-3 1 1 15,-3-1 0-15,-8 0 0 16,-6 2 2-16,-4 3-4 16,-5-3 1-16,-5 3-1 15,-9 0 4-15,-3-1-2 16,-3 0 0-16,4 0-3 15,4 0 3-15,12 0 1 16,9 5-1-16,4-4-1 0,7 1 1 16,0 0 0-16,6-2-3 15,1 0 3-15,5-3 4 16,3-1-4-16,5 3 0 16,11-3-6-16,7 0 6 15,7 2-1-15,4-2 0 16,0 0 1-16,0 2-9 15,0-2-10-15,0 2-8 16,0 0-15-16,0-2 2 16,0 0 2-16,0 0-13 15,0 0 14-15,0 0 18 16,0 0 10-16,0 0 2 0,0 0 3 16,0 0-15-16,0 0-11 15,0 0-25-15,0 0-177 16</inkml:trace>
  <inkml:trace contextRef="#ctx0" brushRef="#br1" timeOffset="173184.34">7623 2796 185 0,'0'0'37'15,"0"0"-15"-15,0 0 22 16,0 0 11-16,0 0 2 16,0 0-29-16,0 0-20 15,0 0 5-15,0 0 1 16,0 0-2-16,0 14 18 16,0 11 3-16,0 5 6 15,0 8-3-15,0 3-11 16,0 3-18-16,0-2-3 15,0-6 3-15,-2-4-6 0,-2-10-1 16,-1-10 0-16,5-6-1 16,0-6 1-16,0 0-18 15,0 0-23-15,0-13-32 16,0-12-220-16</inkml:trace>
  <inkml:trace contextRef="#ctx0" brushRef="#br1" timeOffset="173785.22">7621 2835 194 0,'0'0'166'0,"0"0"-163"0,0 0 11 16,0 0 42 0,0 0-23-16,0 0-10 0,0-4-14 15,0 4 2-15,4 0 0 16,12 0 8-16,9 0-5 15,3 0-2-15,1 0-5 16,2 0-6-16,-2-6 2 16,0 2-2-16,0 2 3 15,-6 0 0-15,-7 2-2 16,-5 0-1-16,-5 0-1 16,-6 0 2-16,0 0-2 15,0 0 0-15,0 0 2 16,0 0-2-16,0 0 1 15,0 2 6-15,0 12-3 16,0 4 1-16,5 4 4 0,-3 5-7 16,3 4 6-16,-1 0-5 15,5 1 9-15,-5-5-7 16,7-2 0-16,-6-4 0 16,2-4-4-16,-1-7-1 15,-6 0 4-15,9-8-2 16,-9 2-2-16,2-1 4 15,-2-3-6-15,0 3 4 16,0-3-2-16,0 4 3 16,-2-2-2-16,-13 1 8 15,-8 4 10-15,-8-3-17 16,-4 2-2-16,-5-2 1 0,-3 0 1 16,3 0-2-1,0 1 0-15,6-2 0 0,6-3 0 16,5 0 0-16,14 0-7 15,7 0-5-15,2 0-16 16,0 0-37-16,0-8 11 16,18-4-80-16,4 0-61 15</inkml:trace>
  <inkml:trace contextRef="#ctx0" brushRef="#br1" timeOffset="174907.87">8109 3074 337 0,'0'0'13'0,"0"0"9"15,0 0 43-15,0 0-26 16,0 0-26-16,0 0 10 15,0 16 7-15,0 2-4 16,0 1 5-16,0 4-2 16,0-2-18-16,0 6-5 15,0 1 4-15,0 2-7 16,0 1-1-16,0-4-2 16,0-3 0-16,0-6 2 0,0-5-1 15,0-8-1-15,0-2 1 16,0-3-1-16,0 0 0 15,0 0-1-15,0 0-12 16,0 0-30-16,0-8-25 16,0-12-49-16,0-3-61 15</inkml:trace>
  <inkml:trace contextRef="#ctx0" brushRef="#br1" timeOffset="175816.2">8125 3098 307 0,'0'0'39'16,"0"0"-36"-16,0 0-3 16,0 0 39-16,0 0-5 15,0 0-1-15,144-8 0 16,-101 2-20-16,1-2 0 15,4 1 0-15,-2 0 2 16,3 0-6-16,3 0-7 16,-4 1 3-16,-5-1-1 15,-1 6 15-15,-4-1-11 16,-7 0-2-16,-4 2 0 0,-7 0-3 16,-1 0 0-16,-9 0-2 15,3 0 1-15,1 0-2 16,1 0 3-16,4 0-2 15,-2 0 2-15,-1 0 10 16,-1 0-4-16,-3 0 2 16,-6 0-10-16,3 0 3 15,-5 0-3-15,-1 0-1 16,2 0 1-16,-3 0 0 16,0 0 4-16,2 4-5 15,3 1 2-15,-3 2 3 16,0 2 0-16,2 3 1 15,-4 8 2-15,0 1 4 0,0 3-3 16,0 6-2 0,-2 0-6-16,7 2 3 0,-1-2-3 15,-4-4 0-15,8 0 0 16,-6-6 1-16,3-1 0 16,-5-8-2-16,0-4 0 15,-2-1 1-15,2-3-1 16,-2-1 0-16,0 1 1 15,0-1-1-15,0-2 0 16,0 2 2-16,0-2-1 16,0 0 4-16,0 0-2 15,0 0 3-15,-2 0-1 0,-15 0-5 16,-6 0 0 0,-6 0 0-16,-2 0 1 0,-9-7-3 15,-5-3 5-15,-11 2-6 16,-10 1 3-16,-12-1 0 15,-7 1 0-15,7 1 4 16,5 1-3-16,8 3-1 16,7 2-1-16,4 0 1 15,10 0 0-15,1 0 5 16,12 0-11-16,6 0 13 16,15 0-12-16,5 0 5 15,5 0 0-15,0 0-1 16,0 0-3-16,0 0-4 15,0 0 1-15,0 0-3 16,0 0 6-16,0 0 0 0,0 0-12 16,0 0-15-16,0 0-21 15,0 0-26-15,0 0-126 16,5 0-117-16</inkml:trace>
  <inkml:trace contextRef="#ctx0" brushRef="#br1" timeOffset="175936.37">8140 3333 370 0,'0'0'166'16,"0"0"-163"-16,0 0-2 15,0 0-1-15,0 0-1 16,0 0-50-16,-44 14-193 0</inkml:trace>
  <inkml:trace contextRef="#ctx0" brushRef="#br1" timeOffset="-191674.46">5108 1136 25 0,'0'0'0'0,"0"0"0"15,0 0 17-15,0 0 3 16,0 0-10-16,0 0-10 16,0 0-52-16</inkml:trace>
  <inkml:trace contextRef="#ctx0" brushRef="#br1" timeOffset="-189299.98">5187 1199 59 0,'0'0'2'16,"0"0"-2"-16,0 0 18 16,0 0-9-16,0 0 19 15,0 0-16-15,-54-35 17 16,50 31 7-16,0 3 9 15,-1-1 36-15,5 0-60 16,-2 0 30-16,0 0-18 0,2 2 5 16,-3 0-2-16,1 0-3 15,2 0-3-15,-3 0 1 16,3 0 2-16,0 0-14 16,0 0 0-16,0 0-11 15,0 0-1-15,0 0 4 16,0 0-8-16,0 0 1 15,0 2-4-15,0 13-2 16,0 6 2-16,3-1 1 16,6 0 3-16,-2-8-4 15,-3-1 2-15,0-6-1 16,-4-1-1-16,5-2 1 16,-5-1-1-16,0-1 0 0,0 0 0 15,0 0 4-15,0 0 0 16,0 0 2-16,0 0 4 15,0 0 7-15,0 0 11 16,0 0-8-16,0 0 7 16,0 0-10-16,0-3-5 15,-5-9-5-15,-3 1-6 16,-1-6 11-16,-3-1-8 16,-1-2-4-16,2-3-1 15,-2 4 1-15,4-1 1 16,-1 1 1-16,4 4-2 15,-3 1 6-15,7 1-5 0,-2 5-1 16,0 0 0 0,4 6-4-16,-4 1 4 0,4-1-2 15,0 2 2-15,0 0 6 16,0 0-6-16,0 0-10 16,0 0 8-16,0 0-3 15,0 0 4-15,4 0-7 16,13 0 8-16,5 0 8 15,7-2-7-15,5-1-1 16,1-1-4-16,3 1 4 16,-3-1 1-16,8-3 1 15,-5 4-2-15,2-4 0 16,-2-1 0-16,0 3 1 16,-7-4 3-16,3-1-4 0,-3 3 0 15,2-5-3-15,0 1 4 16,3-1-1-16,3-2 0 15,0-1 2-15,3 2-1 16,6 0-2-16,-1 2 2 16,-1-1 0-16,1 2-1 15,-5-3-2-15,6 1-2 16,-6-5 4-16,-3 0 0 16,4 2 0-16,-5 3 1 15,2 0-1-15,-7 0-1 16,-2 2 0-16,3 3 2 15,-5 2-1-15,-5 3 1 16,3-2 0-16,-6 1-1 0,0-1 0 16,0 1-2-16,-1 1 1 15,5-3 1-15,2 4 0 16,4 1 1-16,2-7-1 16,-2 6 0-16,7-3 0 15,-7 4 1-15,0-3-1 16,-2 3 0-16,-2 0 1 15,0-2-1-15,-2 2-1 16,-4-2 1-16,4 0 1 16,0 1-1-16,-3-1 2 15,4-3-2-15,1 3-2 16,0-2 2-16,-2 3 0 16,-3 1 2-16,-7-4-1 0,1 4 0 15,-3 0 0-15,-1 0-2 16,-8 0 2-16,1 0-2 15,-5 0 1-15,0 0-1 16,0 0 1-16,0 0 0 16,0 0 0-16,0 0-3 15,0 0 3-15,0 0 0 16,0 0-2-16,0 0 1 16,2 7 1-16,0 4 1 15,0-4-1-15,-2 4 0 16,2-1 0-16,-2-1 1 15,0 5-1-15,0 3 0 0,5 2 0 16,-1 8 0 0,1 7 0-16,4 3 0 0,-3 2 0 15,3-1 0-15,1-6 1 16,-2-2-1-16,1-7 0 16,-2-2-2-16,4-3 3 15,-4-1-1-15,-1-1 0 16,-2 0 1-16,4-4-1 15,-4-3 0-15,-2 0-1 16,-2-4 1-16,5 0 1 16,-5-1-1-16,2-3 0 15,-2 4 0-15,2-1-1 16,-2-4 1-16,2 4 0 16,0-3 0-16,-2-1 0 15,0 3 0-15,0-3 0 0,0 0 0 16,0 0 0-16,0 0 0 15,0 1-1-15,0-1 2 16,0 0-1-16,0 0 1 16,0 0-1-16,0 0 0 15,-15 0 0-15,-5 0-1 16,0-4-1-16,-9-1-5 16,0 3 6-16,-2 0 1 15,-2 2-4-15,-2 0 3 16,2 0 1-16,-2 0-2 15,-1 0 2-15,-4 2-2 16,-3 4 2-16,1 2-3 0,-1-2 2 16,-3 1 2-16,-3 2 0 15,-2 1-1-15,2 0-5 16,-1-2 5-16,8 1 0 16,-3 0 0-16,5-1-3 15,-4 1 3-15,1 2 0 16,1-3 1-16,-5 2 1 15,-6-2-2-15,2 2-2 16,-7-2 2-16,-5 0 6 16,3 0-6-16,2 0-1 15,4 0 1-15,15 0-3 16,-1 1 3-16,3-4-2 16,2 2-1-16,-1-2 3 0,-1-1 0 15,-5 4 5-15,-6 0-5 16,3-1 0-16,1 0-1 15,4-2 2-15,2-3-1 16,4 0 0-16,5-1 0 16,0 1-1-16,0-2 1 15,1 2 0-15,6-2-1 16,-1 0 3-16,5 0-2 16,7 0 0-16,5 0-1 15,1 0 1-15,5 0 1 16,0 0-1-16,0-9-18 15,0-3 13-15,0-5-7 0,0 5 10 16,0 0 0 0,9-2-1-16,4 0-14 0,5 0-36 15,5-4-26-15,4 0-22 16,-4 0-87-16,6-4-116 16</inkml:trace>
  <inkml:trace contextRef="#ctx0" brushRef="#br1" timeOffset="-187715.65">5249 1164 323 0,'0'0'1'0,"0"0"-1"15,0 0 1-15,0 0 12 16,0 0 27-16,0 0-4 16,-49 30-13-16,49-30-1 15,0 0 4-15,0 0-4 16,0 0-7-16,4 0-10 16,17-17 4-16,8-7 0 15,6-5-2-15,8-5 1 16,1 4-7-16,6-2 0 15,-4 0 0-15,-1 3 2 16,-5 4-2-16,-9 7-2 0,-13 8 0 16,-9 8-13-16,-9 2-31 15,0 6-15-15,-7 20 50 16,-22 11 2-16,-6 7-48 16,-6 2-10-16,-1 0 41 15,4 0 23-15,5-8 2 16,8-6 6-16,5-4 23 15,9-12 8-15,5-4-18 16,6-8-2-16,0-4-9 16,0 0 10-16,8 0-16 15,19-20 10-15,11-8 16 16,4-6-5-16,7-4-16 16,5-2 0-16,-6 2-3 0,0 7-2 15,-11 8 1-15,-8 10-3 16,-10 5-2-16,-13 8-2 15,-6 0-19-15,0 5-6 16,-9 21 29-16,-22 13 3 16,-7 7-2-16,-2 1 1 15,0-4 1-15,7-10-3 16,8-11 2-16,9-7 5 16,12-12 5-16,4-3-12 15,0 0 9-15,22-12-9 16,18-18 7-16,9-14-5 15,14-6-1-15,-1 0 2 0,3 1 0 16,-1 8-1-16,-4 6-2 16,-2 12 0-16,-16 6 0 15,-15 13-5-15,-17 4 5 16,-10 0-42-16,-10 26 36 16,-30 12 6-16,-9 10 8 15,-6 5-8-15,-3 1-1 16,9-2 1-16,9-8 1 15,11-7 3-15,8-12 9 16,15-11-5-16,6-7-8 16,0-7-4-16,13 0 4 15,28-27 10-15,11-9-5 16,20-12-5-16,15-8 2 0,3 0 1 16,1 1-3-1,-3 6-4-15,-9 8 4 0,-8 7 0 16,-11 4-4-16,-17 12 4 15,-12 8-6-15,-20 5 3 16,-9 5-2-16,-2 0-24 16,0 19 26-16,-15 9 3 15,-12 6 3-15,0-2 2 16,-2 3 0-16,4-5 0 16,8-9 10-16,3-5-7 15,10-7 3-15,4-9-6 16,0 0 12-16,0 0-15 15,20-11 4-15,20-10-2 16,7-7 2-16,4 2-2 0,3-3-3 16,-5 3-1-16,-7 6 0 15,-6 3-3-15,-12 6 5 16,-13 5-4-16,-7 6-7 16,-4 0-13-16,0 4-1 15,-6 21 23-15,-23 9 1 16,-4 3 1-16,-3 1-2 15,1 1 0-15,6-3 0 16,4-7 0-16,8-6 0 16,5-9 0-16,5-8 2 15,7-3-2-15,0-3 2 0,7 0 0 16,22-17-1 0,14-15 3-16,7-8 0 0,6-1-3 15,2 2-1 1,-4 7 2-16,-8 1-2 0,-8 7 2 15,-9 7-2-15,-13 6 0 16,-7 10-2-16,-9 1-3 16,0 3-30-16,-9 23 35 15,-20 10 0-15,-6 3-8 16,-3 3 2-16,4 0 2 16,6-6 4-16,9-10 1 15,11-10-1-15,8-14 0 16,0-2 0-16,2 0-6 15,25-14 6-15,8-13 0 0,7 0 1 16,-2-1 3-16,-1 2-6 16,-2 3 4-16,-8 4-4 15,0 2 2-15,-8 9 0 16,-6 1-2-16,-4 7-12 16,-6 0 4-16,-1 0-7 15,-4 0 4-15,0 3 1 16,0 7 12-16,0-2 0 15,2-2-1-15,11-6-8 16,6 0-56-16,5 0 6 16,5-6-69-16</inkml:trace>
  <inkml:trace contextRef="#ctx0" brushRef="#br1" timeOffset="-184413.8">7193 1081 45 0,'0'0'180'15,"0"0"-97"-15,0 0-2 16,0 0-8-16,0 0-15 15,0 0-20-15,0 0-1 16,0 2 4-16,0-2-3 16,0 0-2-16,-2 2-1 15,2-2-8-15,0 2-6 0,-2-1-8 16,2 1 5 0,-2 0-8-16,2 1-2 15,0-1 0-15,-5-2-3 0,5 0 1 16,0 0 1-16,0 0 2 15,0 0-4-15,0 0 1 16,0 0-4-16,0 0-2 16,0 0 1-16,11 0 0 15,12 0 6-15,6 0 6 16,0 0-7-16,0 0-6 16,-8 0 1-16,2 0 0 15,-3 0 0-15,0 0 2 16,-2-5-3-16,-5 1 1 15,-1 1 2-15,-6-1-3 16,-2 1 0-16,1 1-1 0,-5 2 1 16,2 0 0-16,-2-2 0 15,0 2-1-15,0 0-3 16,0 0-21-16,2 0-47 16,3 0-79-16,0-5-115 15</inkml:trace>
  <inkml:trace contextRef="#ctx0" brushRef="#br1" timeOffset="-181505.53">7554 1146 332 0,'0'0'1'16,"0"0"3"-16,0 0 18 15,0 0 42-15,0 0-21 16,0 0-17-16,-22-82 7 16,22 81-12-16,0 1-8 15,0 0-5-15,0 0-7 16,0 1 0-16,0 23 4 16,6 12 4-16,10 13 2 0,7 4-3 15,-4-2-2-15,-3-5 0 16,4-10-5-16,-11-12-1 15,-2-12 1-15,-5-5 0 16,-2-6-1-16,0-1 5 16,0 0 9-16,0 0 27 15,0-18-15-15,-11-9-22 16,-5-8-4-16,1-4 0 16,-3-4-1-16,3-4-1 15,1-2 4-15,5 5-2 16,7 6 0-16,2 5-7 15,0 8 3-15,4 4 3 16,19 6-3-16,-4 2 4 0,2 7 0 16,-3 6 0-16,-3 0-8 15,-4 0-4-15,5 17 2 16,-10 4 10-16,-1 6-4 16,-5-1-2-16,0-1 4 15,0-1 2-15,-9-4 0 16,-4-3 0-16,1-8 0 15,8-2-2-15,2-5 2 16,2-2-7-16,0 0-15 16,0 0-26-16,6-16 3 15,15-8 21-15,6-5-10 16,2-3 20-16,2-4 5 0,0 0-12 16,-2-1 6-16,-2 0 12 15,-10 4 3-15,-5-6 0 16,-8 1 0-16,-4 3 0 15,0 4 0-15,0 8 12 16,-16 4 0-16,-4 5 6 16,0 5 5-16,4 4-12 15,1 5 1-15,3 0-4 16,-3 0 0-16,9 14-5 16,-2 8-2-16,8 5 0 15,0 5 1-15,0 11 9 16,19-2-5-16,5 2-3 15,5 1 6-15,-2-6-9 0,0-4 4 16,-1-6-4 0,-6-7 3-16,3-5 0 0,-3-7-3 15,0-7-2-15,0-2 1 16,3 0 1-16,0-15 1 16,0-9-1-16,-3-5-10 15,3-2-13-15,-10-1 0 16,-7-1 2-16,-6 3 8 15,0 4 13-15,0 4 0 16,0 6 0-16,-13 10 5 16,-1 6 3-16,-3 0-8 15,-5 26 0-15,-1 6 0 16,-2 6 5-16,10-1 2 16,7 0-3-16,2-3 4 15,6-3-1-15,0-8-5 0,8-2-1 16,7-10 2-16,-1-2-2 15,-1-8 0-15,3-1 5 16,-3 0-6-16,3-7 8 16,-3-12-4-16,0-2 2 15,1-4-5-15,-8 1 4 16,1 2-3-16,-5 7-1 16,-2 1-1-16,0 6 0 15,0 3 6-15,0 3-6 16,0 2-2-16,0 0-3 15,0 0 5-15,0 0-2 16,5 10 2-16,8 9 1 0,5-2-1 16,2-2 1-1,2-1 0-15,1-6-1 0,-4-3 1 16,-1-3-1-16,-5-2-3 16,1 0 3-16,1 0 0 15,-1-10 2-15,1-8 0 16,-1-3-4-16,-3-4 1 15,0 4 0-15,-6-2-2 16,-3 7 1-16,-2 4 1 16,0 5 2-16,0 4-2 15,0 3-3-15,0 0 3 16,0 0-1-16,0 0 2 16,0 10 0-16,0 4 2 0,0 9 4 15,0-2-2-15,0 2 4 16,0-2 6-16,0-2-6 15,0-6 0-15,0-3 0 16,0-6-6-16,0-2 3 16,0-2-1-16,0 0 1 15,0 0 5-15,0 0 4 16,0-6-8-16,0-9-3 16,0-5-1-16,0-1 0 15,7 4-2-15,-1-3-6 16,8 9 3-16,-1 1 0 15,0 5 2-15,1 2-4 0,-1 3 4 16,-1 0-5 0,-4 0 2-16,3 3 0 0,-1 4 4 15,-4 0 0-15,3-4 3 16,-3-1-5-16,2-2 4 16,0 0-2-16,3 0 0 15,1-2 0-15,-3-10 0 16,-3-2-5-16,-2 0 1 15,-4 2 2-15,0 1 2 16,0-1 0-16,0 7-3 16,0 1-2-16,0 4 0 15,0 0 4-15,0 0-2 16,0 0 0-16,-4 2 3 16,0 12 1-16,-3 5 1 15,7 4-2-15,0 1 2 0,0 2 7 16,0-4 3-16,0 0-5 15,0-6 3-15,0-3-5 16,0-8 1-16,0-1-4 16,0-4 2-16,0 0 9 15,0 0-2-15,0 0-2 16,0-16 1-16,0-4-7 16,0 0-3-16,5 0 1 15,1 6-2-15,3 2 1 16,0 5-1-16,-2 5-1 0,-1 2-1 15,3 0-2 1,5 3 0-16,1 13 4 0,1-1 1 16,2 0 4-16,2-2-4 15,-4-3 0-15,1-5 3 16,1-2-3-16,-3-3 4 16,1 0-1-16,-3 0-1 15,3-7 6-15,-3-3-7 16,-1-2 3-16,-3-4-1 15,-5 2 0-15,-4 0 0 16,0 0-1-16,0 6-2 16,-2 4 0-16,-7 2-1 15,-5 2 1-15,1 0-6 16,5 0 1-16,-6 14 3 16,7 4 1-16,3 2 1 0,4-2-1 15,0 2 1-15,2 0-1 16,13-5-1-16,10-1 2 15,4-7-2-15,4-2 2 16,3-5 5-16,0 0-3 16,6-3 4-16,6-17-5 15,-9-6 3-15,3-4-2 16,-1 0 2-16,-13 0-2 16,-5 2-2-16,-9 7 1 15,-8 4 3-15,-6 7-4 16,0 4 2-16,0 6 0 15,-16 0-2-15,-11 0-2 0,-1 21-2 16,-3 2 4 0,2 3 0-16,4-2 0 0,11-4-1 15,6 3 0-15,8-4 0 16,0-3-1-16,0 0-1 16,8-7-1-16,15-6 3 15,-1-3 1-15,5 0 0 16,2-12 3-16,0-16-3 15,0-10 6-15,-1-4-4 16,-1-2 0-16,-6-10-2 16,-8-2 2-16,-6-2-1 15,-7-2 0-15,0 2 1 16,0 3 3-16,-14 7-2 16,-3 8-4-16,1 16 2 0,5 7-1 15,1 14 0-15,6 3 0 16,-2 0-11-16,-3 24 7 15,0 15 4-15,9 14-2 16,0 7 2-16,0 6-5 16,13 2 10-16,8-1-3 15,-2-11-2-15,4-8 3 16,-1-10 1-16,0-10-4 16,5-10-1-16,-5-6 0 15,-1-6-5-15,-4-6-31 16,-3 0-30-16,-8 0-34 15,-6-9-198-15</inkml:trace>
  <inkml:trace contextRef="#ctx0" brushRef="#br1" timeOffset="-180883.62">7295 1646 191 0,'0'0'77'15,"0"0"-76"-15,0 0 29 16,0 0 48-16,0 0-33 15,0 0-24-15,-17-2 2 16,17 2-13-16,0 0-4 16,0 0-6-16,0 0 3 15,17 0-3-15,4 0 2 16,3 0-1-16,3 0 2 16,2 0-1-16,0 0-2 0,0 0-2 15,-1-10-20-15,-3 3-81 16,-7-4-119-16</inkml:trace>
  <inkml:trace contextRef="#ctx0" brushRef="#br1" timeOffset="-180328.8">7893 1674 467 0,'0'0'9'15,"0"0"-9"-15,0 0 43 16,0 0-6-16,0 0-31 16,0 0-1-16,-4-30-3 15,-10 16-1-15,-1 4 6 16,-4 3-5-16,4 4 0 15,-3 3-4-15,1 0 4 16,-6 0-6-16,3 10 0 16,-3 9 0-16,10 6 4 0,7 1-2 15,2 1 1 1,4-4 1-16,0 0 0 0,0-8-1 16,2-4-2-1,13-4 3-15,3-7-1 0,-1 0-4 16,8 0 5-16,2-9 0 15,2-14 5-15,-2-3-5 16,-5-2 1-16,3 0-1 16,-8 2 3-16,-3 2 0 15,-5 8-1-15,-3 4 0 16,-6 9-2-16,0 0 0 16,0 3-3-16,0 0-1 15,7 10 4-15,0 14 0 16,4 0 2-16,6 2-3 15,-1-2 1-15,3-6 0 0,-4-8 0 16,1-6-3-16,1-4-6 16,1 0-30-16,5-5-55 15,-4-16-90-15</inkml:trace>
  <inkml:trace contextRef="#ctx0" brushRef="#br1" timeOffset="-179400.44">8240 1502 445 0,'0'0'36'16,"0"0"-22"-16,0 0 31 15,0 0-23-15,0 0-10 16,0 0-5-16,-75 46 6 0,66-25 1 16,7 0 7-16,0 2 0 15,-1 6-5-15,3 0-2 16,0-4 1-16,0-2-10 15,0-8-1-15,0-5-4 16,12-2-1-16,-4-5 0 16,8-3 1-16,2 0 6 15,6-9 0-15,5-15 12 16,5-6-16-16,-1-8-2 16,-4-3 5-16,-2 0 0 15,-9-5-4-15,-3 1-1 16,-10-1 0-16,-5 4-9 15,0 7 2-15,0 7 1 16,-5 8-7-16,-1 9 9 0,-1 10 1 16,0 1-5-16,-2 0 5 15,-4 5 0-15,-1 19 2 16,8 8 1-16,2 11-1 16,4 1 0-16,0 6 1 15,4 2 1-15,16-6 0 16,2-2 6-16,-2-8-3 15,-4-4 0-15,-3-9 0 16,1-8-2-16,-7-4 0 16,-1-10-2-16,-4 1 0 15,3-2-1-15,-3 0 1 0,4 0 0 16,4-10 6-16,1-14 1 16,3-4-4-16,-4 3 0 15,1 0-2-15,-1 6-1 16,-4 8 1-16,-4 5-1 15,5 4-4-15,-5 2 1 16,2 0-2-16,1 0-2 16,4 5 4-16,6 9 3 15,4 5 2-15,-4-3-2 16,-1-2 3-16,-6-5-2 16,6-6-1-16,-7-3 1 15,1 0 1-15,6 0-1 16,-1-10 2-16,2-9 0 15,-1-6-2-15,-5 4-1 0,-3 0 0 16,-6 3 4-16,2 6-4 16,-2 5-1-16,0 4 1 15,0 3-4-15,0 0-13 16,0 0 5-16,0 0 8 16,0 12 4-16,8 8-2 15,-2-3 2-15,7 2 0 16,3-7 0-16,-3-2 0 15,8-4-3-15,-3-4 3 16,-1-2-1-16,-1 0-1 16,6 0-7-16,-2-8-17 15,5-4-2-15,0 0-24 0,-2 2 2 16,0 0-27 0,2 2-20-16,-3-1-15 0,1 2-65 15</inkml:trace>
  <inkml:trace contextRef="#ctx0" brushRef="#br1" timeOffset="-178698.41">9197 1449 198 0,'0'0'14'0,"0"0"38"15,0 0 55-15,0 0-58 16,0 0-29-16,0 0-4 15,-116 4 0-15,91 8-8 16,10 4-1-16,-1 0 1 0,5 5-4 16,7 0 0-16,4 4 1 15,0 3 3-15,0-7-3 16,4 2 6-16,9-5-11 16,3-4 8-16,3-4-6 15,-9-6 0-15,3-1-1 16,1-3 0-16,-1 0 1 15,3-12 4-15,4-11-5 16,0-3 2-16,-4-2-2 16,-3 1 0-16,-2-3-1 15,-4 5 0-15,-7 0 1 16,7 12-1-16,-7 2 0 0,0 9-1 16,0 2-3-16,0 0-5 15,0 0 9-15,2 2 1 16,2 14 0-16,5 5-1 15,5-2 2-15,1 2-4 16,3-6 5-16,-3-3-2 16,1-5 1-16,-3-7 6 15,1 0-2-15,-1 0 1 16,-1-7-2-16,1-12 2 16,-2-11-6-16,0-2-1 15,0-5 1-15,-9-2-1 16,-2-2 2-16,0 0 0 15,0-2 0-15,-4 8-2 0,-11 9 0 16,3 11-1-16,-1 9 1 16,4 6 7-16,-4 0-7 15,-3 24 0-15,5 14 0 16,2 14 0-16,9 9 1 16,0 7 3-16,9 0-2 15,13-3 3-15,5-2 3 16,2-13-1-16,-2-8 6 15,1-8-9-15,-3-10-4 16,0-8-3-16,-7-7-5 16,-5-9-34-16,-7 0 9 15,2-9-67-15,-8-17-200 0</inkml:trace>
  <inkml:trace contextRef="#ctx0" brushRef="#br1" timeOffset="-178233.73">8063 1557 148 0,'0'0'11'16,"0"0"4"-16,0 0 41 16,0 0-19-16,0 0-15 0,0 0-11 15,13-34-9 1,7 22 0-16,7-2-2 0,2-2 1 16,4 5-1-16,7-3 0 15,0 4 1-15,5-1 4 16,1-1 1-16,8 3-5 15,4-2 1-15,2-1-2 16,-4 1-94-16</inkml:trace>
  <inkml:trace contextRef="#ctx0" brushRef="#br1" timeOffset="-142166.78">17082 13721 287 0,'0'0'114'16,"0"0"-75"-16,0 0 1 15,0 0 5-15,0 0 2 16,0 0-12-16,0 0 13 15,0 0-9-15,-8-3 9 16,8 3-15-16,0 0-3 16,0-2 2-16,0 2-3 15,0 0-9-15,0 0 6 16,0 0-7-16,0 0 1 0,0 0 9 16,-2 0-11-16,0 0 3 15,-9 0-7-15,3-2-4 16,-6 0-10-16,-1-1 1 15,3 3 0-15,1-1 0 16,0 1-1-16,6 0 4 16,-6 0-2-16,7 0 0 15,0 0 0-15,-1 0 2 16,5 0 6-16,-2 0-6 16,2 0 1-16,0 0-3 15,0 0 2-15,0 0-2 16,0 0 6-16,0 0-4 0,-2 0 0 15,2 0 2-15,0 0-1 16,0 0-3-16,0 0 2 16,0 0-3-16,0 0-1 15,0 0 2-15,0 0 4 16,0 0-2-16,0 0 0 16,2 0 6-16,11 0-2 15,5 0 1-15,2 0-1 16,0 0-7-16,-2 0 3 15,4 0 0-15,3 0 3 16,-3 0-3-16,5 0-4 16,-5 0 1-16,-2 0-1 15,-2 0 3-15,4 0-1 0,-4 1-1 16,9 2-1 0,0-3 0-16,2 2 3 0,2 0-3 15,-2 0 1-15,0-2-1 16,2 0 1-16,-2 0-1 15,-2 0 1-15,-1 0 0 16,3 0 0-16,-4 0-1 16,-3 0 0-16,5 0 0 15,2 0 0-15,0 0 2 16,5 0-2-16,-5 0 1 16,0 0-1-16,0 0 0 15,-6 0 1-15,4 0-1 16,0 0 0-16,-4 0 0 15,-3 0 1-15,-3 0-1 0,4 0 0 16,-6 0 0-16,3 0 0 16,5 0 0-16,-4 0 0 15,6 0 0-15,-3 0-1 16,3 0 1-16,2 0 0 16,2 3 3-16,2-3-3 15,-2 0 0-15,-3 3 0 16,3-1 1-16,-4 0-1 15,4 0 0-15,-2 0-2 16,-3-1 2-16,5-1 0 0,-2 5 0 16,2-5-2-1,2 0 2-15,5 0 0 16,-1 0 0-16,3 0 1 0,-5 0 3 16,6 0-7-16,-8 0 3 15,-2 0 0-15,2 0 0 16,-2 0 0-16,3 0 0 15,-3 0 0-15,-6 0 0 16,4 0-3-16,2 0 2 16,-2 0 1-16,2 0 0 15,-2 0 1-15,4 0-1 16,-2 0 1-16,2 0 1 16,3 0-2-16,-5 0 1 15,-2 0-2-15,2 0 1 16,-5 0 0-16,12 0 0 0,-5 0 1 15,2 0-4-15,1 0 5 16,-5 0-3-16,-2 0 1 16,-3 4 0-16,0 0-6 15,5 2 6-15,-2-2 0 16,2 2 5-16,0-2-5 16,0-3 0-16,0 2 0 15,2-1 1-15,0 0-1 16,5-2 1-16,-5 0-1 15,2 2 0-15,2-2-4 16,-12 3 4-16,0-3 4 16,-5 0-4-16,2 0 0 15,-2 0 0-15,0 0 1 0,4 3-1 16,-2-3 0 0,7 2 0-16,-8-2 0 0,6 0 0 15,-2 0 0-15,-3 0-5 16,5 0 5-16,-6 2 4 15,6-2-4-15,-5 0 0 16,2 0 0-16,-4 0 0 16,5 0 1-16,-6 0-1 15,3 0 2-15,5 0-2 16,-10 0 1-16,3 0-2 16,3 0 2-16,-4 0-2 15,3 0 2-15,5 0-2 0,4-2 1 16,-3 0 0-1,3-1-1-15,0 3-4 0,-2-3 5 16,2 1 6-16,0 2-6 16,-4-2 0-16,-5-3-1 15,4 2 1-15,-6-3 0 16,-5 2 0-16,5-3 0 16,5 2 1-16,4-2 0 15,4-2-1-15,0 1 0 16,0 2 2-16,-2-2-2 15,-2 4 1-15,-1-2-1 16,1 1 0-16,-5 2-3 16,1-3 2-16,2 1 1 0,-8 3 0 15,-3 2 0-15,1 0 3 16,1 0-3-16,-3-1 0 16,3 1 0-1,-1 0 0-15,3 0 2 0,4-2-1 16,-4 0-1-16,9-3 2 15,0 4 2-15,-8-2-3 16,6 2 1-16,-5-2-2 16,1 2 1-16,-4-2-1 15,-1 3 1-15,6-1-1 16,-2 1 1-16,3 0-1 16,-6 0 0-16,1 0 0 15,0-3 0-15,4 2 3 16,7-4-2-16,0 4-1 0,0-1 1 15,-2 2-1-15,0 0-5 16,-7 0 4-16,-3 0 2 16,2 0 4-16,-9 0-5 15,4-2 0-15,6 2-4 16,-4 0 6-16,1 0-4 16,6 0 4-16,-5 0 2 15,1 0-3-15,6 0-1 16,-9 0 0-16,-1 0 0 15,1 0 0-15,-5 0-4 16,0 0 8-16,-4 0-4 16,4 0 0-16,2 0 0 0,-1 0 1 15,1 0-1-15,-5 0-3 16,6 0 3 0,7 0 3-16,-8 0-3 0,-3 0 0 15,0 0 0-15,-1 0 0 16,-3 0-1-16,4 0 5 15,-4 0-4-15,5 0 0 16,0 0 0-16,-4 0-1 16,4 0 2-16,0 0 3 15,-6 0-4-15,6 0 0 16,-11 0 0-16,2 0 2 16,-2 0-1-16,0 0 2 15,2 0 4-15,-2 0-5 16,0 0-1-16,0 0-1 15,0 0-1-15,0 0 1 0,0 0 0 16,0 0 0-16,0 0-3 16,0 0 3-16,0 0-8 15,0 0-3-15,0 0-12 16,0 0-23-16,0 0-22 16,0 0-74-16,-20-3-248 15</inkml:trace>
  <inkml:trace contextRef="#ctx0" brushRef="#br1" timeOffset="-111249.35">31908 16293 658 0,'0'0'60'0,"0"0"-53"16,0 0 2-16,0 0 18 16,0 0 6-16,0 0-23 15,0 0-10-15,-5-41 1 16,18 33-1-16,3 1 0 15,-1 0 1-15,4 5 11 16,-3 2-6-16,-1 0 0 16,1 0 1-16,1 0-1 15,1 9-5-15,0 15-1 16,-2 3 0-16,-3 12 20 16,-9 3-10-16,-1 2 2 0,-3-4-6 15,0-4 0-15,0 0 3 16,0-7-4-16,-7-4 2 15,7-6-4-15,-7-5 0 16,5-2 3-16,0 4 4 16,0 3-10-16,0 2 2 15,2 3-2-15,0 5-1 16,0 3 1-16,2 5 1 16,15-5-1-16,1-6-1 15,3-3-4-15,-2-6 5 16,4 5-1-16,1-3 2 15,1 2-1-15,-3-5 0 0,-4-6 1 16,-5-6 1 0,-4-2 0-16,-4-2-2 0,-1 3-2 15,5-3-1-15,-2 0-2 16,8 0 5-16,6-10 0 16,0-11 4-16,2 8 3 15,-7-4-7-15,-5 11 0 16,-7 5 0-16,-2 1-2 15,-2 0-3-15,0 0 5 16,0 0 11-16,0 0-10 16,0 0 9-16,0 0 6 15,0 0-9-15,0-2 5 16,-6 2 4-16,-15 0-15 16,0 0 1-16,-4 0-1 15,0 0-1-15,5 0 3 0,5 0-3 16,-1 0 1-16,3 0 0 15,6 0 2-15,-2 5-3 16,2 9 4-16,1 2-4 16,-5 12 0-16,5 2 1 15,-2 11-1-15,4 3 0 16,-7 2 1-16,3 1 0 16,6 4-2-16,2-3 1 15,0 3 0-15,0-8 0 16,2-4 1-16,4-3-1 0,-2-3 3 15,0-3 1 1,1 7-2-16,-5-7-2 0,0-7 1 16,0 3 0-16,0-3 0 15,0 3-1-15,0-2 0 16,-5 2 1-16,-1 0-1 16,-4 6 0-16,2-2 2 15,-5 7 1-15,-3-4-2 16,3 1 5-16,-6-3-2 15,4-9-1-15,-1-5 4 16,8 0-5-16,-4-11 3 16,3 0 0-16,0-4 0 15,-2 1 4-15,-11-3-9 16,0 1-13-16,-12-1 11 16,3 0-9-16,4 0-2 0,3 0-13 15,-1-6-4-15,8-4 1 16,3-4-27-16,3-8-57 15,7 0-138-15</inkml:trace>
  <inkml:trace contextRef="#ctx0" brushRef="#br1" timeOffset="-109600.93">27858 16818 55 0,'0'0'0'0,"0"0"-55"16</inkml:trace>
  <inkml:trace contextRef="#ctx0" brushRef="#br1" timeOffset="-84649.29">14723 16087 525 0,'0'0'113'16,"0"0"-72"-16,0 0 19 16,0 0-15-16,0 0-29 15,0 0-5-15,0 0 14 16,-6 0-21-16,-13 0 8 16,2 0 6-16,-10 0 11 15,-2 3-18-15,-4 7 9 16,-8 3-8-16,-1 12-1 15,0 2 2-15,-3 4-8 16,5 3 4-16,7 2-9 16,6 0 0-16,7 5-2 0,9-1-3 15,9 2-1-15,2 0 6 16,0-1-10-16,21-2-1 16,16-7 11-16,-2-6 2 15,14-12-1-15,2-9 6 16,5-5-5-16,0 0 4 15,-2 0-2-15,-12-7 0 16,-13 0-3-16,-12 0-1 16,-12 2 1-16,-5-6 0 15,0-3 3-15,0-2-4 16,-9-4-4-16,-15-4-19 16,-10 6 10-16,-2 0-5 15,1 8 12-15,-3 5-7 0,7 5 0 16,4-3 12-16,11 3-1 15,5-2-4-15,11 2 4 16,0-2-2-16,0 2-7 16,0 0-16-16,25 0 27 15,2 0 1-15,6 0 1 16,5 0 3-16,-3 7-5 16,-4 2 10-16,-6-1-4 15,0 2 4-15,-8 9 0 16,-3-2 4-16,-5 12 4 15,-3 4-3-15,-6 13 11 16,0 3 1-16,0-1-12 16,-11 1 3-16,-2-12-11 0,4-5-1 15,-2-6-5-15,2-10-1 16,7-6-3-16,2-6-11 16,0-4-26-16,0 0-55 15,2 0-71-15,16-14-69 16</inkml:trace>
  <inkml:trace contextRef="#ctx0" brushRef="#br1" timeOffset="-83471.56">15066 16561 489 0,'0'0'112'0,"0"0"-46"16,0 0 14-16,0 0-41 16,0 0-28-16,0 0 11 15,0 0 14-15,0-4 2 16,0 1 15-16,-13-8-21 16,-3 1-21-16,-13 2-6 15,5 3 7-15,-7 2-6 16,2 3 1-16,0 0-1 15,2 0-2-15,9 3 1 16,1 6-1-16,5 5-8 0,3 2 1 16,7 3-1-16,2 4-3 15,0 0 3-15,0-2-3 16,23 2 3-16,-2-9-3 16,8-1 7-16,10-9 0 15,-1-4 8-15,-3 0-7 16,3-8-1-16,-9-8 2 15,-9 0 1-15,-5 1-2 16,-3-2 3-16,-12 3 6 16,2 2 3-16,-2-2 2 15,0 14-1-15,0-4-1 16,0 4-6-16,0 0-2 0,-4 0 10 16,-8 0-8-1,6 0-7-15,-1 0-1 0,5 0 1 16,0 15-6-16,2 0-4 15,0-1 9-15,0 4 0 16,15-4-10-16,5-5 11 16,5-5 5-16,4-4-5 15,-2 0 2-15,4 0 0 16,9-18-1-16,-2-5-1 16,-5-5 4-16,-6-2-2 15,-9-3-2-15,-3-12 7 16,-8-1-2-16,-5-8-1 15,-2 4 1-15,0 3-5 16,0 7 7-16,-9 10-6 0,-2 5 4 16,0 6-3-16,2 5 4 15,0 6-6-15,7 4 5 16,0 4-5-16,0 0-2 16,2 0 2-16,0 0-1 15,0 0 0-15,0 2-9 16,0 22 8-16,0 10 2 15,11 6 0-15,2 4-1 16,-2 0 4-16,7 0-3 16,-2 5 0-16,-1-5 0 15,1-2-2-15,-1-8 2 0,-1-6 0 16,-1-5-8 0,1-11 3-16,-6-7-3 0,3-1-3 15,10-2-1-15,1-2 4 16,7 0 2-16,0 0 6 15,0-16-1-15,0-2 1 16,-5-3-1-16,-4-3 2 16,1-5 3-16,-13 7-1 15,1-2 0-15,-7 4 0 16,-2 2-2-16,0 2 5 16,-6 0 0-16,-14 2-6 15,2 4-3-15,2 3 3 16,1 6-1-16,2 1-1 15,-1 0 2-15,1 0-1 16,1 0-1-16,6 20 2 16,4 8-6-16,2 9 1 0,0 2 3 15,4 3 2-15,16-4-5 16,9-4 5-16,5-5-1 16,1-10 1-16,5-5 0 15,3-9-1-15,-1-5 1 16,1 0-15-16,-3-10-17 15,-7-18-50-15,-10-4-63 16,-17-2-106-16,-6 1-177 16</inkml:trace>
  <inkml:trace contextRef="#ctx0" brushRef="#br1" timeOffset="-83225.2">15222 16323 63 0,'0'0'644'15,"0"0"-598"-15,0 0-7 16,0 0-17-16,0 0-11 16,0 0 2-16,103-12 11 15,-54 6 0-15,2-2 5 16,7-1-16-16,5 0-6 15,-12 0-7-15,-7 5-4 0,-8 4-39 16,-9 0-85 0,-9 0-87-16</inkml:trace>
  <inkml:trace contextRef="#ctx0" brushRef="#br1" timeOffset="-82489.13">16121 16436 249 0,'0'0'106'16,"0"0"-12"-16,0 0-15 15,0 0-18-15,0 0 1 16,0 0 11-16,-15-3-24 16,15 3-5-16,0 0-9 15,0-2-10-15,0 2-14 16,0 0 2-16,0 0-8 15,17 0 0-15,10 0 0 16,4 0 9-16,2 0-3 0,5 0-4 16,5 0-7-1,1 0 6-15,-1 0-3 0,-3-4 0 16,-13 4 1-16,-12 0-2 16,-10 0-2-16,-5 0-3 15,0 0 0-15,0 0 6 16,-5 0-2-16,-22 0-1 15,-13 4-5-15,-2 1-11 16,-1-5 4-16,8 0 6 16,-3 0 5-16,9 0 2 15,2 0 3-15,10 0-1 16,5 0 6-16,10 0 8 16,2 0 4-16,0 0-13 15,0 0 1-15,0 0-8 0,0 0 12 16,2 0-11-16,21 0 7 15,6 0 10-15,6 0-5 16,7 0-3-16,5 5-7 16,-5-1-1-16,-1 0-1 15,-14 0 4-15,-12 0 0 16,-4-4-2-16,-8 2 6 16,-3-2-3-16,0 0-1 15,0 3-5-15,0-3-1 16,0 3-3-16,0 3-25 15,0 2-60-15,0 2-77 16,0 0-322-16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4:39:02.802"/>
    </inkml:context>
    <inkml:brush xml:id="br0">
      <inkml:brushProperty name="width" value="0.05292" units="cm"/>
      <inkml:brushProperty name="height" value="0.05292" units="cm"/>
      <inkml:brushProperty name="color" value="#FF0000"/>
    </inkml:brush>
  </inkml:definitions>
  <inkml:trace contextRef="#ctx0" brushRef="#br0">22637 7108 498 0,'0'0'104'16,"0"0"-48"-16,0 0 38 16,0 0-27-16,0 0-25 15,0 0 0-15,0 0-4 16,0 0 17-16,0 0-14 15,0 0 5-15,-2 0-10 16,0 0 0-16,2 0-9 16,-6 0 4-16,6 0-3 0,0 0-9 15,0 0-4-15,0 0-8 16,0 0-7-16,10 2-4 16,34 3 4-16,25-5 7 15,28 0-2-15,13 0 3 16,17-11-8-16,12-7 3 15,-10 1-2-15,-9-2 0 16,-28 3 0-16,-34 6 0 16,-31 6-1-16,-23 2 0 15,-4 2 8-15,0 0-3 16,0 0 0-16,0 0 1 16,0 0 0-16,0 0 2 0,0 0-7 15,0 0-2-15,0 0-4 16,0 0-28-16,0 0-27 15,0 0-18-15,0 0-37 16,4 0-94-16,-4 0-217 16</inkml:trace>
  <inkml:trace contextRef="#ctx0" brushRef="#br0" timeOffset="3959.81">28591 7256 546 0,'0'0'110'16,"0"0"-51"-16,0 0 26 15,0 0 1-15,0 0-8 16,0 0-24-16,-27 0-18 16,14 0-3-16,-3 0-3 0,1 0 7 15,1 0-1-15,3 0-10 16,4 0 3-16,2 0-1 15,3 0-7-15,2 0-12 16,0 0-6-16,0 0-3 16,7 2 4-16,31 7-2 15,29 1 9-15,18-2-8 16,11-2 6-16,4-4-8 16,-13-2 3-16,-2 0-1 15,-12 0 0-15,-22 0 1 16,-17 0-1-16,-18 0-3 15,-16 0 0-15,0 0 4 16,0 0 0-16,0 0-3 0,0 0 0 16,0 0-1-1,0 0 0-15,0 0-3 0,0 0-3 16,0 0-32-16,0 0-20 16,-8 0-6-16,-7 0-28 15,-1 0-49-15,3 0-72 16,5 0-265-16</inkml:trace>
  <inkml:trace contextRef="#ctx0" brushRef="#br0" timeOffset="7957.68">15437 10449 558 0,'0'0'62'0,"0"0"-39"16,0 0 20-16,0 0 23 15,0 0-8-15,0 0-18 16,-141 0-13-16,112 0 7 15,-2 4-9-15,4 2 20 16,0 0-10-16,12-2-1 16,3 0-9-16,8-4 3 15,2 0-9-15,2 0 2 16,0 0-3-16,0 0-15 0,4 0 1 16,39 0-1-1,26 0 29-15,18 0-5 16,7 0-11-16,-1-8-2 0,-6 0-6 15,-14 2-5-15,-15-1 1 16,-18 7 3-16,-13-5-5 16,-13 5 1-16,-12 0 1 15,-2 0 0-15,2 0-4 16,-2 0 1-16,5 0-1 16,-3 0-23-16,0 0-26 15,0 0-26-15,0-4-46 16,0-6-165-16</inkml:trace>
  <inkml:trace contextRef="#ctx0" brushRef="#br0" timeOffset="47852.27">3836 11285 603 0,'0'0'101'0,"0"0"-78"15,0 0 19-15,0 0 20 16,0 0-1-16,0 0-20 16,0 0-23-16,0 0-10 15,-38 33-4-15,38 0-4 16,0 6-1-16,0 3 1 0,0 2 6 16,11 0-6-16,7-9-2 15,-2-1 2-15,3-15-3 16,2-5-7-16,-4-8-2 15,3-6 3-15,-1 0 8 16,0-10 1-16,-1-14 2 16,-3-8 2-16,-5-1 1 15,-10-6 0-15,0 3 1 16,0 4 4-16,-25 0 11 16,1 3 1-16,-8 3-1 15,1 9-2-15,4 3-8 16,6 6 1-16,3 8 0 15,7 0-12-15,-1 0 4 0,6 1-1 16,3 17-3-16,3 6 0 16,0 2-5-16,0 1-6 15,13-3-1-15,14-3 3 16,0-2-5-16,9-7-2 16,-3-8 3-16,6-4 2 15,-6 0 9-15,0-12-2 16,-2-14 0-16,-4-4 4 15,-2-6 2-15,-6 3-2 16,-7-1-4-16,-10 5 4 16,-2 4 9-16,0 4-5 15,0 2 0-15,-11 5 9 0,-2 3-10 16,1 9 6 0,-1-1-3-16,0 3-6 0,-1 0-6 15,5 3 4-15,1 11 2 16,2 1-13-16,6-1 10 15,0-2-4-15,0-4-8 16,0 0-3-16,12-2 3 16,3 0 3-16,1-2 5 15,2-4 5-15,0 2 2 16,2-2-1-16,-2 3 1 16,2 0-3-16,0 3 3 15,-2 2 0-15,-2 3 2 16,-1 4-1-16,1 0-1 0,-3 5 7 15,1-2 7-15,-3 0 10 16,-1 1-19-16,2-5 9 16,-1-1-5-16,-5-3-8 15,1-4 5-15,0-3-6 16,0 0 2-16,1-3-2 16,2 0 0-16,3-10 0 15,5-20-1-15,8-15-19 16,8-6-32-16,4-6-108 15,-5 11-271-15</inkml:trace>
  <inkml:trace contextRef="#ctx0" brushRef="#br0" timeOffset="48675.48">2447 12105 588 0,'0'0'70'16,"0"0"-22"-16,0 0 7 16,0 0-20-16,0 0-4 15,0 0-13-15,3 71-2 16,18-9 0-16,6 14 3 15,6 8-17-15,6 3 5 16,-8-3-3-16,-4-12-4 16,-8-13-2-16,-5-13-13 0,-3-19-7 15,-4-13-27 1,-5-12-57-16,0-2-44 0,-2-14-32 16</inkml:trace>
  <inkml:trace contextRef="#ctx0" brushRef="#br0" timeOffset="48966.91">2483 12272 301 0,'0'0'44'0,"0"0"18"15,-6-104 3-15,6 74-8 16,8 7-12-16,13 4 3 16,4 6-22-16,10 12-3 15,2 1 23-15,1 1 6 0,0 24-32 16,-7 5-4-1,-9 5 14-15,-9 6-9 0,-13 1 2 16,0-2-9-16,-6 3 9 16,-19-6-10-16,-1-3-3 15,-1-10-3-15,1-8-7 16,1-11-8-16,0-5-23 16,3-2-23-16,9-22-22 15,8-7-55-15,5-1-43 16,2 3-88-16</inkml:trace>
  <inkml:trace contextRef="#ctx0" brushRef="#br0" timeOffset="51432.53">2902 12406 532 0,'0'0'79'0,"0"0"-32"15,0 0 25-15,0 0-22 16,0 0-24-16,0 0-26 16,15-55 10-16,1 18 0 15,-3-1-10-15,-2 2 5 16,-1 8 2-16,-8 5-6 16,-2 10-1-16,0 7 7 15,0 2 3-15,0 4-5 16,-18 0-5-16,3 0-7 0,-6 7-8 15,6 9 6 1,5 3-7-16,4-5 2 0,6-1-5 16,0-4 5-16,0-1 4 15,0-2 0-15,9 0-15 16,7 0-11-16,3-4 21 16,6-2 11-16,0 0 4 15,-1 1 0-15,-1 5 0 16,-2 3 2-16,0 5-2 15,-5 4 2-15,-3 2 0 16,-5 4 4-16,2-2-3 16,1 1-1-16,-3-8-2 15,2-5 0-15,1-3 0 16,-5-5-5-16,3-2-1 0,3 0 0 16,1-13 1-16,1-11 5 15,1-8-3-15,-1-2 3 16,-6-1 1-16,3 3 2 15,1 6 0-15,-6 5-3 16,-1 9 1-16,-3 7 3 16,-2 5 6-16,0 0 33 15,0 0 2-15,0 0-14 16,0 0-15-16,0 0 4 16,0 12-19-16,4 7 0 15,10 7-1-15,5 1-2 16,4-4-5-16,4 0-11 15,-2-8 0-15,-1-5 3 0,-2-3-9 16,-2-7 14-16,-2 0 2 16,-5 0 4-16,-2-11 3 15,-3-9 2-15,-6 0-1 16,-2-4 21-16,0 1 12 16,0 0 0-16,-14-1 2 15,-9-2-10-15,-3-2-14 16,0 3 4-16,-1 7-12 15,6 8 8-15,8 10-11 16,-1 0 3-16,6 0-5 16,1 19 2-16,5 5-7 15,2 0-9-15,0 2-25 0,17 0 11 16,15-2 4-16,3-6-2 16,8-8 5-16,1-7 13 15,3-3 10-15,-5 0-1 16,-1-17-3-16,-7-12 4 15,-3-9 10-15,-4 2-9 16,-6-4 11-16,-5 4 14 16,-9 0 7-16,-7-2-2 15,0 3 14-15,-2-2-19 16,-17 4-5-16,4 6 7 16,-1 8-9-16,7 7-8 15,3 7 1-15,2 3-4 16,2 2-8-16,-1 0-7 0,3 0 7 15,0 10 0 1,0 20 3-16,0 16-7 0,0 8 8 16,0 4-8-16,9 1-4 15,6-1-18-15,3 0-2 16,5-8 7-16,2-1 12 16,-2-8-7-16,2-9-11 15,0-9 17-15,-1-14-4 16,-2-5-3-16,1-4 2 15,-1-4 3-15,3-24-8 16,-4-8 15-16,2-5 4 16,-3 4 0-16,-11 3 2 15,-5 6 2-15,-4 6 2 16,0 9 2-16,0 9 6 0,0 4 10 16,0 0-11-16,0 2-9 15,0 18 5-15,0 9-8 16,0 3 0-16,16 6-7 15,13 0 2-15,0-4-19 16,5-4 16-16,-3-8 2 16,0-6-3-16,-4-9 6 15,0-7-8-15,-6 0 11 16,0 0 0-16,-5-19 3 16,-3-5-1-16,-7-3 9 15,-1-2 14-15,-5 1-1 16,0 2-1-16,-15 4 1 15,-10 2 8-15,-11 0-14 0,5 6-4 16,-4 4 2 0,-1 3-12-16,7 7-4 0,4 0-4 15,5 0 2-15,7 15-5 16,9 1-6-16,4 2-7 16,0 3 0-16,6-2-1 15,21 1 3-15,2 1 9 16,7-9 1-16,-1-3-5 15,3-6 4-15,-3-3-3 16,-1 0 8-16,-3-21 1 16,-4-7 2-16,2-6 1 15,-7-6 0-15,-6 0 1 0,-7-6 4 16,-9-3 7-16,0-10 4 16,-2-11 2-16,-23 3 3 15,0 7-10-15,1 16-6 16,6 19 32-16,0 12-6 15,7 4-10-15,0 7-14 16,6 0-7-16,1 2-8 16,2 0 3-16,2 21 5 15,0 16-2-15,0 16 1 16,16 9-3-16,8 7 4 16,5-4 0-16,2-3 0 15,-2-8 0-15,0-5 0 16,0-8-1-16,0-3 1 15,-4-11-16-15,-3-11-2 16,-2-6-12-16,-2-10 20 0,0 0-18 16,-1-7-4-16,-1-22 10 15,-3-5 5-15,1-4-27 16,-3 2-23-16,-4 4-5 16,-3 12 21-16,-4 8 37 15,2 9 14-15,-2 3 3 16,0 7 1-16,2 19 27 15,6 8-9-15,7 2-15 16,5-2-3-16,5-8-4 16,2-4-3-16,-4-10-11 15,2-8-31-15,-4-4 21 16,-6 0 21-16,-1-16 3 0,-6-11 10 16,-6-6 45-16,5-1-3 15,-7 0 12-15,0 0-12 16,0 10-1-16,0 4-9 15,-7 9 0-15,5 10-5 16,2 1 3-16,0 0-17 16,0 26 4-16,0 14-15 15,2 10 0-15,23 13-5 16,6 7 0-16,7 3-7 16,3 7 0-16,-4 5-1 0,-1-3-9 15,-9 2-20-15,-12-1-32 16,-11-10 7-1,-4-11 20-15,0-13 21 0,-17-17 14 16,-6-18-1-16,1-14 3 16,-4 0-3-16,-1-25 3 15,-2-16-4-15,4-9 2 16,7-6 0-16,7-2 0 16,7-3-3-16,4-5 3 15,0-2-1-15,11 2 0 16,5-2-10-16,-1 5 1 15,-1 7 8-15,-3 8 2 16,-3 10 0-16,0 10 2 16,-4 12 3-16,-4 4 5 15,0 8 6-15,0 2 13 0,0 2 10 16,0 0 6-16,0 0-8 16,0 0-15-16,2 18-8 15,7 20-5-15,7 12-2 16,5 12-4-16,4 5-1 15,6 1-2-15,3-3 0 16,-1-2 2-16,0-5-1 16,2-8-2-16,-12-8-10 15,-2-10-22-15,-8-9-12 16,-4-13-15-16,-9-10-9 16,0 0-73-16,0-9-58 15</inkml:trace>
  <inkml:trace contextRef="#ctx0" brushRef="#br0" timeOffset="52004.37">5120 12392 19 0,'0'0'548'0,"0"0"-519"16,0 0-17-16,0 0 43 15,31-106-32-15,-4 92 3 16,2 4 8-16,-1 8-11 15,1 2-5-15,-4 0-8 16,-7 16 1-16,-7 8 1 16,-9 8-5-16,-2 4-1 15,0 0-4-15,-15-4-1 16,-5-4 1-16,-3-9-2 0,6-12-8 16,5-7-21-16,6 0-47 15,6-14-27-15,0-7-3 16,2-2 55-16,18 5 32 15,3 4 18-15,-2 0 1 16,6 2 15-16,2 2 24 16,0 0 8-16,0-2 24 15,0-2-15-15,-2-4-2 16,-4 1-19-16,-4-6 11 16,-3 0-14-16,-5-3-18 15,-7 1-5-15,2-1 7 16,-6 3-6-16,0 4 16 15,-12 3-9-15,-11 9-2 0,6 7 7 16,-8 0 3-16,3 14 0 16,0 17-25-16,6 8-6 15,12 7 5-15,4 3-10 16,2-3 1-16,25 2-11 16,6-4-2-16,9-6 0 15,3-11-1-15,2-11 7 16,2-11-13-16,0-5-6 15,-2-5-41-15,-10-22-5 16,-8-8 9-16,-10-4-51 16,-19 1-106-16</inkml:trace>
  <inkml:trace contextRef="#ctx0" brushRef="#br0" timeOffset="52414.97">4117 12057 489 0,'0'0'168'15,"0"0"-163"-15,0 0 14 16,0 0 19-16,0 0-11 15,0 0 32-15,100-22-22 16,-42 4-16-16,11-6-13 16,7-7-6-16,2-4-2 0,-6 3-26 15,-22 6-77 1,-21 12-94-16,-22 8-174 0</inkml:trace>
  <inkml:trace contextRef="#ctx0" brushRef="#br0" timeOffset="52663.34">3266 12055 666 0,'0'0'23'0,"0"0"-13"0,0 0-10 16,0 0 8-16,0 0 14 16,120 6-15-16,-49-32-7 15,12-8-27-15,6-5-127 16,2-5-308-16</inkml:trace>
  <inkml:trace contextRef="#ctx0" brushRef="#br0" timeOffset="55320.24">6886 12141 455 0,'0'0'18'0,"0"0"-15"16,0 0 12-16,0 0 34 15,0 0 19-15,122-75-31 16,-107 46 4-16,-3 3-4 15,-8 3-18-15,1 2 4 16,-5 7 12-16,0 11-17 16,0-3 24-16,0 6-4 15,-5 6 2-15,-1 25-17 16,-2 25-23-16,8 17-1 16,0 11 0-16,27 8 1 15,14 2-1-15,1 1 0 16,0-6 1-16,-8-8 1 15,-6-17 1-15,-7-10-1 16,-13-20 0-16,2-13 0 0,-6-11 0 16,-4-10-1-16,0 0 0 15,0-19-16-15,-20-23 8 16,-16-18-8-16,-8-18 14 16,-3-14 2-16,-2-9-12 15,2 5 0-15,18 8 0 16,11 12 12-16,14 10 2 15,4 4-2-15,0 11 1 16,14 7-1-16,9 12 0 16,14 15 0-16,5 10 4 15,2 7 3-15,5 10-2 0,1 27 0 16,-6 8-4-16,-11 7 6 16,-10 0-5-16,-17-4 3 15,-6-2-5-15,0-1 2 16,-13-4-2-16,-18-4 3 15,-2-7-1-15,-6-10-1 16,4-9-1-16,1-11-7 16,10 0-4-16,4-3 3 15,11-14 1-15,9 0 3 16,0-5 0-16,14 0 2 16,19-2 2-16,9 0-1 15,7-2 1-15,3-1 0 16,1 1 2-16,0 1-1 15,-5 1 6-15,-4-3 7 0,-7-1-5 16,2-2-1-16,-10-6 9 16,-12-2-10-16,-1-4 11 15,-7-2-9-15,-9 1-3 16,0 0 9-16,-11 3-9 16,-16 4 0-16,7 2 1 15,-3 13 3-15,8 7-2 16,9 9-8-16,-2 2-2 15,6 3 2-15,2 0 1 16,-2 0 5-16,0 24 3 16,2 20-9-16,0 16-6 15,0 15 6-15,20 1 1 16,9 3 2-16,0 1 7 0,5-8-9 16,-5-8 4-16,-2-10-5 15,-6-16 0-15,-3-14-1 16,-7-12-3-16,-1-10 0 15,-8-2 2-15,2-4-3 16,7-24 1-16,5-16 3 16,1-8-13-16,6 4 13 15,-3 7-17-15,3 16 6 16,-4 8 3-16,-3 15-14 16,-7 2 11-16,2 0 4 0,3 27 8 15,-1 4 4 1,3 4-4-16,-1-1 0 0,3-4 3 15,-3-6 0 1,1-6-3-16,-3-8 1 0,-3-4-1 16,-4-4 0-16,-6 1 0 15,7-3-1-15,-3-5 1 16,5-19 4-16,0-5 1 16,0-5-5-16,-3-1 0 15,6 0 0-15,1 5-4 16,3 9-3-16,-1 9-3 15,8 5 1-15,-6 7-2 16,8 0 8-16,2 7 0 16,4 17 3-16,4 1 0 15,-1 4 1-15,-5-3 1 0,-7-4-1 16,-6-7-1-16,-7-3 7 16,-5-9 3-16,-4-3-1 15,0 0 6-15,0 0 3 16,0-6-15-16,0-14 5 15,-15-8-7-15,-7-2 1 16,-5 2 1-16,0 5-3 16,0 9 5-16,2 7-3 15,6 7-2-15,-4 0 1 16,-1 1-4-16,4 19-5 16,2 6 3-16,7 5 5 15,6 0-6-15,5 0 6 0,0 1-3 16,0-2 0-1,14 0-1-15,6-4 2 16,2-4 0-16,0-6 1 0,1-8 0 16,-6-6 1-16,-3-2 0 15,-1 0 0-15,1-23 0 16,-1-10 2-16,-2-1 4 16,-4 0-3-16,-5 0 0 15,-2 5 4-15,0 10 2 16,0 5-4-16,0 7 1 15,0 6 3-15,0 1-2 16,0 0-7-16,0 0 2 16,0 20 0-16,0 5-2 0,7 6-3 15,8-1 2 1,5 0-2-16,7-4 2 0,0-4-3 16,-2-6 2-16,-6-11 3 15,4-5-3-15,-3 0 3 16,-3-9-1-16,8-23 6 15,-2-8-2-15,-3-9-2 16,-7-4 2-16,-9 0-3 16,3 6 2-16,-7 10-3 15,0 16 1-15,0 10 1 16,0 11 5-16,-9 0-7 16,-4 9-9-16,1 14 8 15,4 10-3-15,6-4-4 16,2-3-12-16,0 1-5 15,22-5 4-15,4 1 9 0,3 0 10 16,5 1 2-16,0-4 2 16,-1 1-2-16,-6-4 1 15,-8 1-1-15,2-2 0 16,-8 0 1-16,-6 1 1 16,-7 0 2-16,0 5 1 15,-5 2 2-15,-21 3-5 16,-3-5 0-16,0-5-3 15,4-5 4-15,7-8-2 16,7-4-1-16,7 0-8 16,4 0 1-16,0 0-7 15,2-7 3-15,23-14 11 0,6-9 0 16,4-4 0-16,7-2 4 16,-3-4-4-16,-1 2 0 15,-5 3 1-15,-4 3 1 16,-10 1 14-16,0 3-6 15,-13 2 2-15,-4 2-7 16,-2 2 8-16,0 7-3 16,-13 4-6-16,-7 8 0 15,-3 3 0-15,2 0-3 16,-2 25 0-16,8 1-1 16,1 6 0-16,14-3-3 15,0 0 3-15,0 2-6 16,23-5 2-16,6 3 3 15,6-5 1-15,5-2 0 0,1-6 1 16,-6-6-1-16,1-4 8 16,-5-6 2-16,-4 0-9 15,0-4 6-15,0-18-7 16,2-6-7-16,-3 0-28 16,-2 0-28-16,5 5-34 15,0-2-168-15</inkml:trace>
  <inkml:trace contextRef="#ctx0" brushRef="#br0" timeOffset="55485.48">9643 12206 756 0,'0'0'127'0,"0"0"-118"15,0 0 44-15,0 0-8 16,0 0-45-16,0 0-17 15,0-5-95-15,-14-2-267 16</inkml:trace>
  <inkml:trace contextRef="#ctx0" brushRef="#br0" timeOffset="66478.63">9656 12383 540 0,'0'0'12'0,"0"0"10"16,0 0-7-16,0 0 3 16,0 0 24-16,0 0-21 15,0 0-9-15,0 0 0 16,-42-53-11-16,42 53 8 15,0 0-3-15,0 0-5 16,0 0 0-16,0 0-1 0,0 0-1 16,0 0-33-16,-2-4-23 15,2-2 3-15,0 0 30 16,-2 0 21-16,2 3 3 16,0 3 0-16,0-3 16 15,-3 1 28-15,1 2 3 16,-3-2 0-16,5 2-3 15,0 0-8-15,0 0 2 16,0 0-6-16,0 0-5 16,0 0-8-16,0 0 2 15,0 0-6-15,0-2-4 16,0 2 5-16,12-3-10 0,19 0 15 16,18-1 19-16,9 0-20 15,6 1-16-15,10-3 3 16,6 0-3-16,3-1-2 15,-7-6 0-15,-3 6 0 16,-15-1 0-16,-14 6-2 16,-15 0-1-16,-10 2 1 15,-13 0 4-15,-4 0-3 16,-2 0 2-16,0 0-3 16,0 0-1-16,0 0-13 15,0 0-12-15,0 0-29 16,-2 0-35-16,-2 2-16 15,4-2-88-15,0 0-115 16</inkml:trace>
  <inkml:trace contextRef="#ctx0" brushRef="#br0" timeOffset="66871.2">10568 12048 611 0,'0'0'103'15,"0"0"-77"-15,0 0 11 16,0 0 8-16,0 0-11 16,0 0-9-16,-94 20-4 15,90-1-13-15,2 6-8 16,2 3 1-16,0-2-2 16,2-5 1-16,15 1-1 0,4-3 1 15,1-9-1-15,3-4 1 16,0-3-2-16,-2-3 2 15,4 0 0-15,-2-12 2 16,-5-14-2-16,-7 1 0 16,-2-5 0-16,-8-2 13 15,-3 2-7-15,0-1 2 16,-16 7-2-16,-11 2 0 16,-2 10-5-16,0 5 1 15,0 7-4-15,-2 0-6 16,2 9-4-16,4 15-13 15,12 6-24-15,11 7-33 16,2-10-68-16,7-4-43 16</inkml:trace>
  <inkml:trace contextRef="#ctx0" brushRef="#br0" timeOffset="67182.66">10885 11826 482 0,'0'0'256'16,"0"0"-232"-16,0 0 23 16,0 0-1-16,0 0-4 15,0 0-6-15,-41-21-16 16,41 21-20-16,0 6-7 0,2 26 7 16,14 22 3-1,9 11 4-15,-8 4-6 0,6-3-1 16,-8-9 1-16,1-5-1 15,-5-11 0-15,-7-8 0 16,-1-8-1-16,-3-14 1 16,0-5-6-16,0-6-21 15,5 0-25-15,-5 0-14 16,0-17-36-16,0-16-100 16,0-7-136-16</inkml:trace>
  <inkml:trace contextRef="#ctx0" brushRef="#br0" timeOffset="67649.35">11195 11895 648 0,'0'0'77'0,"0"0"-54"15,0 0-2-15,0 0 6 16,0 0-4-16,0 0 4 15,-112 55-11-15,89-32-12 16,2 0 0-16,-2 0-1 16,5 1 2-16,1-6-2 15,5-8 4-15,3-1-2 16,9-9 2-16,0 2-4 16,0-2 1-16,0 0-2 0,0 0 0 15,0 0-2 1,0 0 1-16,0 0-1 0,16 0 3 15,10 3 9-15,3 4-8 16,10 2 11-16,1 2-7 16,-3 3 2-16,11-2-5 15,-11 5 4-15,-1 1-2 16,-7 3-6-16,-9-1 4 16,-5-2-2-16,-5-3 0 15,-6-2-2-15,-4-7 3 16,7-5-3-16,-7-1 2 15,0 0-2-15,2 3-1 16,-2-1-13-16,0-1-30 16,0 2-17-16,0 3-86 15,-15 0-208-15</inkml:trace>
  <inkml:trace contextRef="#ctx0" brushRef="#br0" timeOffset="68407.45">10773 12587 336 0,'0'0'8'0,"0"0"-8"15,0 0 51-15,0 0 29 16,0 0-15-16,0 0-1 16,-22-6 2-16,22 6-10 15,0 0-3-15,0 0-14 16,0 0-17-16,0 0-11 16,0 0-8-16,18 0-2 15,15-2 4-15,9-4-3 16,8-6 6-16,1-6-7 15,4-7 1-15,-3 4-2 16,-3 3 7-16,-11 3-7 0,-16 11 1 16,-9 2-1-16,-13 2 0 15,0 0 7-15,0 0-2 16,-13 6-5-16,-18 17 0 16,-10 1 6-16,-3 0-4 15,1-2-2-15,1-3 4 16,7 1-3-16,-5-6 1 15,6 3 10-15,6-5 9 16,7-4 2-16,15-4 4 16,4-1-11-16,2-3 2 15,0 0-18-15,0 0-5 16,6 0-5-16,21 1 7 16,13-1 3-16,4 0 1 0,3 0-1 15,0-6-2 1,0-9 2-16,-5 2 9 0,-6 1-7 15,-9 6-2-15,-10 2-4 16,-10 4 4-16,-7 0 2 16,0 0 13-16,0 0 14 15,0 0-4-15,0 0-8 16,0-3-1-16,0 3-3 16,0 0-8-16,0 0 2 15,0 0-7-15,0 0 0 16,0 0 5-16,0 0-9 15,0 0 4-15,0-3-3 16,2 3-6-16,3-2-10 16,-3-2-19-16,-2 1-22 0,7-5-37 15,-1-6-105-15,1-3-187 16</inkml:trace>
  <inkml:trace contextRef="#ctx0" brushRef="#br0" timeOffset="84765.49">16621 12833 255 0,'0'0'66'0,"0"0"-31"16,0 0 26-16,0 0 9 15,0 0-13-15,0 0-19 16,0 0-7-16,0 0 1 16,0-12-2-16,0 12-9 15,0-2 2-15,0 1 4 16,0 1-4-16,0 0-5 16,0 0-3-16,-10 0-12 15,-3 0 4-15,-1 0-5 16,-3 0 9-16,-6 7-3 15,3 5-8-15,-2 5 0 16,2 1 1-16,0 0-1 0,2 1 2 16,2 2 0-16,8-3-2 15,-1 2-1-15,-3 2 1 16,10 0 0-16,-2 2 1 16,-3 0 0-16,5-2-1 15,2-3 0-15,0 1 0 16,0-5 8-16,0 5-7 15,0 0 1-15,0 0-1 16,0 2 2-16,0-1-2 16,2-4 3-16,9 6 0 15,1-4-1-15,-1 4-1 16,-1 2-1-16,2 0 0 16,1-1 0-16,1 4 0 0,1 2-1 15,-2 0 2 1,3 4 1-16,5-2-3 0,-11 1 2 15,3-8 1-15,1 4-3 16,-1-3 0-16,1 1 2 16,-1 2 0-16,-1-1 1 15,-6 0 1-15,1 0-4 16,-5 0 1-16,0 0 4 16,-2 0-4-16,0 0 0 15,0-1 0-15,0 3-1 16,0 0 0-16,0 2 0 15,0-3 1-15,0-2-1 0,0-6 0 16,0-2 0-16,0-1 0 16,0-2 0-16,0 4 0 15,0 4 0-15,0 0 0 16,0 3 0-16,-6-4 0 16,-3 0 4-16,-5-4-3 15,5 1-1-15,1 1 0 16,-4-6 0-16,-1 3-5 15,-1-3 11-15,1-2-6 16,-1 1 0-16,6 1 1 16,-5-3-2-16,-1 2 2 15,1 0 0-15,-1 0 0 16,-1-5-1-16,1 3 0 0,3-3 0 16,-2-1 1-1,9-2-1-15,-4-6 0 0,6 3-1 16,0 0 2-16,2-3 1 15,0 0-2-15,-2 0 2 16,0 0-2-16,2 0 2 16,-2 0-2-16,-3 0 0 15,5 0 6-15,0 0-5 16,0 0 1-16,0 0-2 16,0 0 0-16,0 0-2 15,0 0 0-15,0 0-2 16,0 0 2-16,0 0 0 15,0 0-1-15,0 0 1 0,9 0 2 16,2 0 0-16,3-3 2 16,-4 0 0-16,4 3 0 15,-3 0-1-15,0 0 2 16,-6 0 0-16,2 0 1 16,-5 0 1-16,2 0 1 15,3 0 2-15,-5 0 2 16,2 12 0-16,-1-1 4 15,-1 4 6-15,3 5-3 16,-5 3-2-16,0-2-4 16,0 4-4-16,0-4-5 15,0-3 2-15,0-2-2 16,0-3-2-16,4-2 0 16,-4 1 1-16,2 1-1 0,7-1 1 15,-5 0-1-15,-2 2 0 16,8 2 0-16,-6 0 1 15,5 0-1-15,-5 7 0 16,8 1 0-16,-10 3 0 16,7 1 4-16,-5 0-3 15,-4 4-1-15,0 0 0 16,0 2 1-16,0-4 2 16,0 2-3-16,0 0 1 15,0-2-1-15,0 1 0 16,0-4 1-16,0-4-1 15,-2 3 0-15,0-3 0 0,-3 6-1 16,3 0 1-16,0 3 1 16,-2 2-1-16,-4 2 1 15,6 3-1-15,-4-1 1 16,-1-1-3-16,5-5 3 16,-2-2-2-16,4 0 1 15,0-2 0-15,0-3-1 16,0 2 1-16,0 4 0 15,0-4 1-15,0 9 0 16,0-4-1-16,0 2 0 16,0-1 0-16,0-1 0 15,2-2 1-15,0 2-3 16,2-3 2-16,3-2 0 16,-1-1 0-16,2-1 0 0,-2-4-3 15,7 4 3-15,1-4 0 16,-1 2-2-16,3-4 2 15,6-3 0-15,-2 0-1 16,3-3-5-16,-3-2 3 16,4 0 2-16,3-5 0 15,-5-1 0-15,3 0 1 16,-6-3 0-16,6 0 3 16,-7 1-3-16,5-3-2 15,-6 5 2-15,-1-5 0 16,6 0 0-16,-4 0 0 15,2 0 2-15,4 0-2 16,-6 0-5-16,5 0 4 0,-4-5 0 16,4 0 0-16,-5-3 1 15,-5 4 1-15,3 0 0 16,-12 2-1-16,1 2 0 16,-3 0 5-16,-2-2-5 15,0 2 2-15,0 0-5 16,2 0 8-16,-2 0-4 15,0 0-1-15,0 0 3 16,0 0-3-16,0 0 2 16,0 0 4-16,0 0 2 15,0 0-1-15,0 0-1 16,0 0-6-16,0 0 3 16,0 0 1-16,0 0-4 0,0 0 0 15,0 0-1-15,0 0 1 16,0 0 0-16,0 0-9 15,0 0 7-15,0 0-25 16,0 0-6-16,0 0-46 16,0 0-28-16,-11 0-205 15</inkml:trace>
  <inkml:trace contextRef="#ctx0" brushRef="#br0" timeOffset="161528.22">25582 12816 521 0,'0'0'82'15,"0"0"-43"-15,0 0 15 16,0 0 43-16,0 0-31 16,0 0-17-16,0 0 7 0,0-5-12 15,0-1 5-15,-8-2-22 16,-9-5-12-16,-1 6-12 16,-9 2 6-16,-2 5-5 15,-7 0 0-15,1 9-3 16,-7 26-1-16,-1 11 1 15,3 12-4-15,7 2 3 16,8 6-4-16,12-2-16 16,9-8 6-16,4-4-12 15,0-7 1-15,28-13 3 16,15-8 8-16,3-12-15 16,10-12 6-16,0 0 12 0,2-10 1 15,-2-14 0-15,-16-1-11 16,-11 0 21-16,-19 7-5 15,-4-1 10-15,-6 2-4 16,-12 4 17-16,-19 4-18 16,-11 2 4-16,-8 7-1 15,2 0 0-15,9 0-2 16,8 0-1-16,14 10 2 16,3-5-2-16,12-2-1 15,2-1-2-15,0 5-4 16,4-4 3-16,23-1 3 15,12-2 1-15,5 0-5 16,0 0-4-16,-1 0 4 0,-1 0 3 16,-11 0 2-16,-4 9-2 15,-7 11-2-15,-5 2 5 16,-5 10-1-16,-4 8 9 16,-6 6-8-16,0 7 12 15,-11 0-4-15,-9-2-2 16,2-7-3-16,5-6 3 15,1-11-6-15,6-8-2 16,6-10-10-16,0-9-27 16,0 0-37-16,4-8-82 15,33-21-191-15</inkml:trace>
  <inkml:trace contextRef="#ctx0" brushRef="#br0" timeOffset="162261.29">26056 13194 307 0,'0'0'332'16,"0"0"-298"-16,0 0 7 15,0 0 55-15,0 0-27 16,0 0-9-16,-53-61-7 16,37 56-26-16,-1-1 2 15,1 2-8-15,-7 4-16 16,6 0-5-16,1 0-1 15,3 0-2-15,-1 20 3 16,3 4-6-16,7 3-1 16,2 1-6-16,2 2-3 0,0-2 3 15,2-3-6 1,15-2-2-16,8-5 14 0,-3-8-8 16,1-10 2-16,4 0 5 15,-8-5 5-15,6-18 0 16,0-5 3-16,-8-4 5 15,-3 1 4-15,-12 4-7 16,-2 1 27-16,0 3-4 16,0 5-7-16,0 10-1 15,0 6-6-15,0 2 3 0,0 0-14 16,0 0-3 0,0 5-2-16,-2 18-3 0,2 10 2 15,0 0-20-15,0-2-10 16,6-4 16-16,17-5 1 15,-4-10-4-15,6-5 9 16,2-7-3-16,2 0-5 16,-2-21 21-16,-7-8-7 15,4-5 2-15,-8-9 12 16,-3-1 12-16,-11-5 12 16,-2-9 2-16,0-9-1 15,-2-4-3-15,-11 8-9 16,-1 10-7-16,5 19 1 15,3 18 4-15,6 8 1 16,0 6-14-16,0 2-4 0,0 0-9 16,0 12-5-16,0 20 12 15,0 16 2-15,11 10 1 16,7 9-1-16,0 4 0 16,-3 1-3-16,1-5 2 15,-3-5 0-15,0-4-5 16,1-3-7-16,-3-15-7 15,3-7-31-15,-3-19-10 16,-1-14-44-16,11 0-67 16,-3-23-90-16</inkml:trace>
  <inkml:trace contextRef="#ctx0" brushRef="#br0" timeOffset="162668.87">26593 13174 524 0,'0'0'89'15,"0"0"-84"-15,0 0 2 16,0 0 33-16,0 0 2 16,0 0-15-16,9 19-11 15,5-19 5-15,1 0 2 16,5 0-9-16,1-11-6 15,-4-5-3-15,-3 0 7 16,-3-4-3-16,-9 4 5 16,-2-4 4-16,0 1 14 0,0 2-10 15,-15 5-9-15,-1 6 0 16,-5 4-3-16,2 2 4 16,1 0-13-16,-3 17-1 15,6 3 0-15,9 6 0 16,-1 3-6-16,7 0 4 15,0 3-1-15,0-1-1 16,20-2-2-16,0-5-12 16,7-11-10-16,2-4-14 15,2-8-15-15,0-1-62 16,-2-5-26-16,-4-16-215 16</inkml:trace>
  <inkml:trace contextRef="#ctx0" brushRef="#br0" timeOffset="162977.34">26063 12966 478 0,'0'0'185'0,"0"0"-177"16,0 0-8-16,0 0 32 15,0 0 4-15,0 0-11 16,15-16 0-16,33 10 17 0,10-2-2 16,6-3-13-16,9-2-8 15,6-2 1-15,-8 1-1 16,-2 0-11-16,-11 3-8 16,-13 3-3-16,-16 4-13 15,-16 1-27-15,-13 3-29 16,0 0-77-16,0 11-31 15,-9 9-307-15</inkml:trace>
  <inkml:trace contextRef="#ctx0" brushRef="#br0" timeOffset="163763.5">26076 13534 701 0,'0'0'47'16,"0"0"-47"-16,0 0 8 15,0 0 55-15,0 0-16 16,0 0-22-16,-20 15-20 16,61-15 12-16,9-8 19 15,18-11-18-15,5-6 5 0,-2 4 6 16,1 2 0 0,-5-1-7-16,-14 8-7 0,-6 5-11 15,-16 0 1 1,-11 7-2-16,-11 0-3 0,-7 0 0 15,-2 0-1-15,0 0 1 16,-25 4 5-16,-21 16-4 16,-14 4-1-16,-5 2-8 15,-1-3 3-15,0-2-2 16,9 1 5-16,10-4 2 16,5-4 0-16,11 0 2 15,6-2 4-15,11-4 9 16,10 1-4-16,-1-6-10 15,5 6-2-15,7-1 5 16,24 0-4-16,23-4 2 0,19-4 4 16,24 0-3-16,5-11-1 15,12-10-1-15,-8-5 7 16,-7 1-2-16,-17-1 6 16,-18 8 0-16,-23 4-1 15,-17 5-6-15,-17 9-1 16,-7 0-2-16,0 0 2 15,0 0-4-15,0 0-14 16,-22 0-23-16,-7 0-63 16,-7 12-116-16,3-7-613 15</inkml:trace>
  <inkml:trace contextRef="#ctx0" brushRef="#br0" timeOffset="-54645.18">29146 5704 296 0,'0'0'126'0,"0"0"-70"15,0 0-29-15,0 0 2 16,0 0 17-16,0 0 2 16,0 0-2-16,0 0-2 15,-7 8-2-15,5-8 16 16,2 0-8-16,0 0 21 16,0 0-19-16,0-5 7 15,0-20-24-15,9-3-27 16,-1 1-6-16,6-1 2 0,-1 0-5 15,-1 2 1 1,1-1 0-16,-1 3 2 0,1 4-2 16,-7 4 0-16,3 4 0 15,-6 7 0-15,-1 2 0 16,0 1 0-16,-2 2 0 16,0-2 0-16,0 2-5 15,0 0-6-15,0 0 1 16,0 0 3-16,0 0 0 15,0 0 0-15,-7 7 7 16,-13 8 0-16,-9 3 2 16,-2 2 3-16,0-1-4 15,4 0-1-15,2-3-1 16,7-5-4-16,7-4 0 16,5-4 5-16,6-3-7 0,0 0 2 15,0 0-3-15,0 0 5 16,0 0-4-16,0 0 7 15,0 0 0-15,0 0 1 16,13-15 6-16,1-1-6 16,1 0-1-16,3-2 1 15,-1 4-1-15,4 0 0 16,-5 0 1-16,-1 5 0 16,-1 2-1-16,-8 2 0 15,1 5 0-15,-7 0 0 16,0 0 0-16,2 0-3 15,2 0-1-15,6 0-3 0,1 0 5 16,-1 9-2-16,0 8 2 16,1-2 2-16,-3 2 2 15,4-3-1-15,3-2-1 16,6 4 0-16,-4-3 1 16,3-1-1-16,1-4 0 15,-8 1-5-15,-5-4 4 16,-6-5-24-16,-2 0-86 15,0 0-44-15</inkml:trace>
  <inkml:trace contextRef="#ctx0" brushRef="#br0" timeOffset="-53393.34">28435 5173 337 0,'0'0'83'0,"0"0"-31"16,0 0 3-16,0 0 24 0,0 0-7 15,0 0-9-15,0 4-6 16,0-4-3-16,0 0 7 15,0 0 0-15,0-6-13 16,-4-8-32-16,-8-4-16 16,-1 0-1-16,-1 1 1 15,-3 5 0-15,-4 1-2 16,1 8 2-16,-4 3-1 16,2 0-12-16,-7 5-7 15,2 16-21-15,6 8 16 16,11 4-7-16,-1 2 21 15,9 4 1-15,2-8 1 0,0-4 7 16,6-9-1 0,17-10-4-16,5-8 2 0,1 0 5 15,7-10 1-15,0-22 4 16,-3-7 10-16,-4-5 13 16,-6-5-11-16,-2-4 3 15,2 2-2-15,-3 0-5 16,2 3-7-16,-4 8-5 15,-5 7 8-15,-1 9-7 16,-8 10 11-16,-2 6-9 16,-2 6-4-16,0 2 0 15,0 0-13-15,0 2-2 16,0 23-1-16,0 8 16 0,-2 11 0 16,-9 9 0-1,4 3 2-15,-6 6-1 0,4-1-1 16,2-12-3-16,7-6-5 15,-2-15 6-15,2-8 1 16,0-5-2-16,0-3 1 16,2-1 1-16,7-5 0 15,9-6-7-15,0 0 2 16,7-12 6-16,-4-17 3 16,4-9-1-16,-5-4 3 15,3 4-4-15,-12 10-1 16,-7 10 3-16,-2 13-1 15,-2 5-2-15,0 0-1 16,0 0-10-16,0 2-23 0,0 19 12 16,-4 16 17-16,-7 5 0 15,1 4-14-15,4-2 6 16,6-9-4-16,0-8-1 16,0-8 13-16,0-10 2 15,16 1 2-15,9-8 0 16,-2-2 2-16,11 0 0 15,-5-12-1-15,-2-14 6 16,-7-3 11-16,-7-6 4 16,-1-5-8-16,-12-1-3 15,0 2-3-15,-5 4 2 0,-15 9-6 16,0 6-2 0,-7 12-2-16,3 8-9 0,-1 0-47 15,3 6-9-15,9 14-58 16,5 1-41-16,8-3-206 15</inkml:trace>
  <inkml:trace contextRef="#ctx0" brushRef="#br0" timeOffset="-51366.37">29019 5147 410 0,'0'0'51'0,"0"0"46"16,0 0-35 0,0 0 4-16,0 0-25 0,0 0-5 15,0-46-11-15,-2 46-18 16,-5 0-7-16,0 0-11 16,-6 16 11-16,-10 8 4 15,4 10 1-15,3 4-4 16,7-2 1-16,5 1-1 15,4-6-1-15,0-4 0 16,0-5 0-16,19-6 0 16,4-6 0-16,4-7 1 15,-3-3 2-15,5 0 6 16,5-12-6-16,-5-8 4 0,-8-7 1 16,2-4-2-1,-7 0 5-15,-3 0-1 0,-1 8-4 16,-10 6-2-16,-2 8 3 15,0 6-6-15,0 3-2 16,0 0-8-16,0 3-12 16,0 20 0-16,0 7 17 15,2 11-1-15,2-1 2 16,7-2-2-16,3-2-1 16,-1-10 1-16,1-8 1 15,-1-6 2-15,0-8 1 16,3-4 1-16,6 0 1 15,2-16 1-15,3-9 2 16,-2-4-2-16,-7-3-1 0,-5 0-1 16,-1 2 1-16,-8 6-1 15,-2 9-1-15,-2 8 0 16,2 7-3-16,0 0-23 16,-2 0-44-16,0 15-11 15,0 9 82-15,0 5 0 16,0 0 3-16,0 2-3 15,0-5 1-15,7-6 4 16,5-4-4-16,-6-8 0 16,5-5 0-16,3-3 6 15,1 0 7-15,3-9 7 0,4-14-11 16,-4-3-8 0,0-1 3-16,4-4-1 0,-8 4 0 15,1 3-4 1,-11 8 2-16,-2 10-1 0,-2 3-1 15,0 3 0-15,0 0-14 16,0 5-9-16,0 13 23 16,0 5-1-16,0 6 2 15,0-2 1-15,0 0 0 16,0-3-2-16,0-8 6 16,0-5-1-16,0-6 5 15,0-3 1-15,8-2-6 16,-2 0 6-16,7 0 14 15,10-16-13-15,-1-4-1 16,1 0-11-16,-2 2-1 0,0 2 1 16,-8 6 1-16,1 4 0 15,-12 6 0-15,-2 0-2 16,0 0-10-16,0 7-13 16,0 12 23-16,0 5 1 15,0 0 8-15,0-2-8 16,-7-4 3-16,5-7-1 15,2-6 1-15,0-3-3 16,0-2 7-16,0 0 6 16,0 0 8-16,11-18-4 15,14-4-16-15,-4 2 4 16,6 1-5-16,-2 2-4 0,-7 5 4 16,-5 6 0-1,-7 6-2-15,0 0-7 0,-4 0-17 16,-2 12 12-16,4 8 0 15,3 0 9-15,-5-2 1 16,4-2 4-16,2-6 3 16,-6-4-3-16,2-4 1 15,3-2-3-15,-1 0 4 16,6-2 10-16,3-16-4 16,1-2-5-16,-1-4 0 15,-1-2-1-15,-1 1-2 16,-9 1 1-16,1 6 1 0,-5 4-2 15,0 5-2 1,0 4-13-16,0 5-10 0,-11 0-34 16,-3 0 44-16,1 17 14 15,2 3-1-15,2 8-5 16,0 3 3-16,5 0-2 16,4 1 2-16,0-3-6 15,0-8-4-15,0-7 12 16,2-3-2-16,9-8 4 15,7-3 6-15,2 0 4 16,9 0 13-16,5-5-6 16,-3-14-15-16,0-1-2 15,-2-4-11-15,0 0-6 16,-7 0 7-16,-6 2 1 16,-8 7-5-16,-3 3 10 0,-5 7 3 15,0 5 1-15,0 0-13 16,0 0-40-16,0 8 48 15,-9 12 5-15,5 8 0 16,-3 0 0-16,5 0 2 16,0-2-1-16,2-4-1 15,0-6 0-15,0-4 6 16,0-5 0-16,0-6 18 16,0-1 7-16,4 0-7 15,9 0 1-15,10-14-15 16,-1-6-7-16,2-2 4 15,3 0-7-15,-2 0-6 0,-7 6-7 16,-7 4 0-16,-3 7 12 16,0 5 0-16,-8 0-9 15,0 0-21-15,0 3-4 16,0 13 35-16,-6 9 3 16,-2-2-3-16,1 3 0 15,3 0 1-15,2-6 1 16,2-6-2-16,0-3 0 15,0-8 0-15,0-3 1 16,0 0 0-16,6 0 6 16,15-7 1-16,8-14 12 15,-3-5 5-15,-6-6-13 16,5-8 6-16,-8-12-6 16,3-9-1-16,-1-5-8 15,-2 4 2-15,-3 10-1 0,-6 10 11 16,-1 12 7-16,-5 6-11 15,-2 9-3-15,0 6-1 16,0 6-7-16,0 3-12 16,0 0-15-16,0 0-20 15,0 19 8-15,0 17 39 16,-4 16 6-16,-3 6-4 16,-1 9 3-16,-4 1-5 15,3-7 0-15,1-3 1 16,-6-11-1-16,9-10-3 0,3-12-59 15,2-11-30 1,0-7-17-16,0-7-16 0,0 0-19 16</inkml:trace>
  <inkml:trace contextRef="#ctx0" brushRef="#br0" timeOffset="-51155.06">30466 5298 397 0,'0'0'69'0,"0"0"-46"16,0 0-16-16,0 0 16 16,0 0 3-16,129 7-16 0,-87-2-5 15,-1 1-5-15,-12-2-52 16,0 0-138-16</inkml:trace>
  <inkml:trace contextRef="#ctx0" brushRef="#br0" timeOffset="-49408.49">30911 5508 346 0,'0'0'110'16,"0"0"-7"-16,0 0-31 15,0 0-19-15,0 0-38 16,0 0-12-16,0-29 2 16,0 12-4-16,0-1 8 15,-2 0-2-15,-5 1-2 16,-1 6-1-16,-6 1-1 15,1 5-3-15,-5 5 0 16,-2 0-6-16,0 0 5 16,4 9-3-16,-4 11-5 15,4 4 5-15,8 2-1 16,-1 4-5-16,7-6 6 16,2 1-5-16,0-6-2 15,2-5 5-15,13-4 4 0,8-6-4 16,-1-4 6-16,2 0 1 15,1 0 3-15,-3-15 1 16,-1-8 11-16,-4 1 8 16,-1-4-16-16,-5 3 4 15,-5 8-5-15,-4 4 9 16,-2 6 1-16,0 3-9 16,0 2-8-16,0 0-9 15,0 0-14-15,0 10 5 16,0 10 16-16,0 4 2 0,0-2 0 15,0 1 1-15,8-4 0 16,-2-5-1-16,5-1 3 16,3-8 5-16,5-2 10 15,6-3-6-15,4 0 1 16,0-18 8-16,0-13-3 16,0-6 8-16,2-12-13 15,3-13 0-15,-3-6-8 16,0-7-3-16,-6 5-1 15,-10 14 2-15,-3 8 0 16,-12 14-1-16,0 10-1 16,0 8-1-16,0 5-1 15,0 10-1-15,0 1-13 16,0 0-5-16,-14 8 13 16,-8 24 1-16,0 12 3 0,-5 16 1 15,4 6 2-15,2 7 0 16,-2-4 1-16,3-11-1 15,7-5-1-15,-1-11-13 16,7-9 8-16,5-10 4 16,2-7 1-16,0-6 1 15,0-5-1-15,11-5 0 16,14 0 1-16,4 0 0 16,4-18 0-16,5-7-5 15,0-3 5-15,-4-4 1 16,-5 4 1-16,-12 9-2 15,-5 6 2-15,-12 6 0 0,0 7 0 16,0 0 2-16,0 0-4 16,0 0-15-16,0 20 8 15,-16 3 5-15,5 7 1 16,2-2 1-16,4-4 0 16,1-1 0-16,4-8 0 15,0-3 0-15,0-8 0 16,0-1 0-16,0-3 0 15,4 0 4-15,16 0 12 16,5-11-15-16,4-8 6 16,-2-2-4-16,-2-3-3 15,-8 2 0-15,-3 2 5 16,-6 4-4-16,-3 8 4 16,-3 4 2-16,-2 4 1 15,0 0-8-15,0 0-9 0,0 0 6 16,0 9 3-16,-11 10-3 15,-3 8 3-15,8-2-4 16,-5 1 8-16,9 1-8 16,0-10 3-16,2-1-2 15,0-4 3-15,0-3 1 16,15-4-1-16,3-5 2 16,6 0-1-16,0 0 1 15,1-8 1-15,-2-10-2 16,-8-3 10-16,-6-1-9 0,-4 0 12 15,-5-3-11 1,0 4 13-16,0 2-16 0,-10 1 3 16,-5 6-3-16,-3 4-9 15,-4 5 4-15,0 0-5 16,8 3 3-16,1 0 0 16,6 0 5-16,5 0-15 15,2 0 0-15,0 3 2 16,0 0 5-16,0 1 6 15,11-2 4-15,7 3 3 16,4-2 1-16,7 1-4 16,2 1 3-16,5 0 7 15,2 3 2-15,-5 0-9 16,1 3 2-16,-10-4-4 16,-6 5-1-16,-4-4 2 0,-10 0-2 15,-2 3-5-15,-2-2 5 16,0 3 5-16,0 2-2 15,0-3 9-15,0-4-7 16,0 0-1-16,-2-7-1 16,2 1 1-16,0-1 0 15,0 0 3-15,0 0-3 16,0-1 6-16,0-20 0 16,15-4-9-16,10-4-1 15,2 1-3-15,6 6-23 16,-6 9 24-16,-7 6-2 15,-9 5 4-15,-2 2-3 0,-4 0 1 16,-1 6 1-16,-2 17-3 16,3 3 2-16,-5 6 0 15,0 2 4-15,0 2-1 16,0-2 0-16,-5-4-2 16,-6-6 0-16,-7-6-21 15,-4-10-15-15,-1-6-53 16,2-2-126-16</inkml:trace>
  <inkml:trace contextRef="#ctx0" brushRef="#br0" timeOffset="-49047.96">31594 5267 394 0,'0'0'105'0,"0"0"-36"0,0 0-31 15,0 0-19 1,0 0-7-16,0 0 17 0,0 8-24 16,0-8-2-16,0 0 3 15,0 0 9-15,0 0 5 16,0-9-20-16,2-12-30 16,-2 1-48-16,0 1-49 15,-14 4-222-15</inkml:trace>
  <inkml:trace contextRef="#ctx0" brushRef="#br0" timeOffset="-48746.52">31092 5155 302 0,'0'0'143'16,"0"0"-75"-16,0 0-11 16,0 0 1-16,0 0-35 15,0 0 0-15,76 0 7 16,-14 0-7-16,5 0-12 15,-7-2-11-15,-13-1-65 0,-15 0-52 16,-17-6-162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4:43:07.073"/>
    </inkml:context>
    <inkml:brush xml:id="br0">
      <inkml:brushProperty name="width" value="0.05292" units="cm"/>
      <inkml:brushProperty name="height" value="0.05292" units="cm"/>
      <inkml:brushProperty name="color" value="#FF0000"/>
    </inkml:brush>
  </inkml:definitions>
  <inkml:trace contextRef="#ctx0" brushRef="#br0">5418 9152 700 0,'0'0'31'16,"0"0"6"-16,0 0 28 0,0 0-1 15,0 0-22-15,0 0-19 16,0 0-18-16,-21 2 9 16,7 13-2-16,1 7 4 15,-1 9-11-15,1 8 3 16,-2 5-8-16,-6 4 5 16,3 1-2-16,-7 4-2 15,2-2 1-15,-6-2-2 16,-3-3 0-16,1-4 0 0,4-10-1 15,-2-8-4 1,5-12 0-16,1-8 0 0,2-4-6 16,-2 0 2-16,0-8 9 15,1-12 6-15,0-6-4 16,2-2-1-16,9 2 1 16,4-3-2-16,7 6-1 15,0 0 1-15,0 4 1 16,0 5 0-16,7 4 4 15,6 4-2-15,5 6-3 16,4 0 2-16,7 0 0 16,0 0-1-16,2 7 2 15,2 11-1-15,-1 3-1 16,-1 1 0-16,0 0-1 0,-2-2 3 16,0-3 0-16,-2 0-3 15,0-5 0-15,-7-2 3 16,-3 0-3-16,-3-6-9 15,-3-2 1-15,1 1-31 16,-6-3-1-16,3 0-18 16,-3 0-30-16,1 0-59 15,-2 0-106-15</inkml:trace>
  <inkml:trace contextRef="#ctx0" brushRef="#br0" timeOffset="873.28">5789 9585 244 0,'0'0'153'0,"0"0"-95"15,0 0 3-15,0 0-1 16,0 0 7-16,0 0-13 16,-2-7-5-16,0 7-4 15,2 0-23-15,0 0-4 16,0 7-18-16,0 18 0 15,15 8 22-15,-1 6-9 0,-6-2-13 16,-3 4-2-16,-3-10-40 16,0-7-134-16,0-14-309 15</inkml:trace>
  <inkml:trace contextRef="#ctx0" brushRef="#br0" timeOffset="1319.93">6300 9138 403 0,'0'0'29'15,"0"0"19"-15,0 0 25 16,0 0 13-16,0 0-26 16,0 0-5-16,-19-20-14 15,19 20-34-15,0 22 22 16,0 12-3-16,0 14 0 0,0 8-4 15,21 10-2 1,0 15-2-16,15 2-2 0,0 12-1 16,6 1-2-16,3 1-6 15,-3-10-4-15,-2-6-3 16,-1-14 0-16,-11-12-2 16,-6-5-35-16,-10-8-13 15,-5-10-74-15,-7-7-97 16,0-13-131-16</inkml:trace>
  <inkml:trace contextRef="#ctx0" brushRef="#br0" timeOffset="1936.84">6236 9360 600 0,'0'0'28'16,"0"0"-5"-16,0 0 36 15,0 0-2-15,-37-120-21 16,37 94-18-16,0 1-10 16,20-4-3-16,7 5-3 15,2 3 1-15,6 5 6 16,3 11-7-16,5 5 3 15,3 0 0-15,-1 24 1 0,-7 8-3 16,-11 4-3-16,-12 8-1 16,-11 2-2-16,-4 4 6 15,0-2 0-15,-13-1-2 16,-7-10 8-16,-3-9 0 16,6-8-1-16,3-13-1 15,8-5-3-15,-1-2 2 16,1 0-6-16,-4-12 4 15,6-6-1-15,4-2-3 16,0-1-1-16,0 3 0 16,18 3 0-16,5 3 0 15,-2 5 2-15,6 3-1 0,-2 4 0 16,6 0 0-16,2 0 0 16,3 14 1-16,-5 7-1 15,-6 4 0-15,-7-1-11 16,-14 3 10-16,-4-3-4 15,0 2 5-15,-13 3 4 16,-21 0 5-16,-8 0-4 16,-4-6-1-16,-4-5-1 15,1-6-2-15,7-10-1 16,4-2-3-16,9 0-22 16,9 0-13-16,9-14-46 15,9-2-58-15,2 2-258 16</inkml:trace>
  <inkml:trace contextRef="#ctx0" brushRef="#br0" timeOffset="4437.51">7353 9636 512 0,'0'0'55'0,"0"0"-49"16,0 0 4-16,0 0 55 15,16-130-18-15,-9 72-31 0,-5 0 25 16,-2-6-6-16,0-4-13 16,0-1-2-16,-11 6-9 15,-9 2 1-15,-3 15-1 16,6 12 0-16,1 10-4 16,3 14 8-16,3 3-2 15,6 7-5-15,0 0-8 16,-3 0-2-16,3 25-2 15,4 19 1-15,0 14 4 16,0 9-2-16,2 1 1 16,21-2-1-16,0 2-3 15,4-6 3-15,2-6-1 0,0-3 2 16,5-13 0-16,-3-6-12 16,0-9 10-16,2-13-6 15,2-5 2-15,-2-7 6 16,0 0 2-16,1-14-2 15,-3-16 1-15,-2-4-1 16,-4-6 8-16,-10 0-8 16,-9 0 0-16,-6-1 0 15,0 9 0-15,0 6 3 16,-13 10 0-16,-3 7 6 16,1 9 2-16,-1 0-10 15,-1 0 0-15,1 21 4 16,5 4-5-16,4 7 3 15,7 1-6-15,0-1 3 0,11-1-1 16,14-4-1-16,8-4-2 16,-2-2 4-16,5-7 0 15,-3-5-2-15,-8-6 2 16,0-3 0-16,-3-3 2 16,0-20-1-16,-2-11-1 15,-2-1 3-15,-5-2-1 16,-2 0-2-16,-8 2 3 15,-3 7-1-15,0 4 0 16,0 9 1-16,0 8 0 16,0 7 11-16,-3 0-14 0,1 0-2 15,2 7-18-15,0 12 12 16,0-3 8-16,0 2-12 16,18-1-9-16,3-4-2 15,0 1 20-15,4-2-5 16,-5 3 3-16,5-6 4 15,-6 1 1-15,0-2 0 16,-11 1 0-16,4 3 0 16,-8-2 0-16,1 2 0 15,-5 2-9-15,0 0 9 16,0 4 9-16,-5-1 3 16,-11-3-6-16,-6 3-1 15,0-5-3-15,2-6 4 16,5-6-4-16,3 0 4 15,3 0-6-15,5-10-3 0,2-10 3 16,2-8-7-16,0-7-1 16,0-2-2-16,17-6 2 15,12-3-3-15,4-2 11 16,3-5-1-16,0 7 2 16,-9-1 4-16,-3 7-1 15,-8 4 4-15,-7 2 9 16,-5 0-1-16,-4-3 5 15,0 3-7-15,-4-2 2 16,-17 5-5-16,6-1 8 16,-3 3-2-16,5 11-1 15,4 7 5-15,2 8-9 0,5 3 8 16,0-2 5-16,2 2-23 16,0 0-2-16,0 0-13 15,0 28 13-15,0 14 10 16,9 12-1-16,11 18-4 15,2 6-2-15,5 11-2 16,0 3 4-16,2-3-1 16,0-12-4-16,0-13 0 15,0-13-3-15,-3-15 0 16,-6-14-15-16,1-12-4 16,-8-10-12-16,-5 0 33 15,6-14 2-15,1-21 2 16,1-14 1-16,3-1-4 15,-4 3 1-15,-7 15-1 0,0 14 6 16,-6 13-5-16,-2 5 7 16,0 0-3-16,0 0-5 15,0 0-10-15,0 15 10 16,0 7 1-16,0 4 1 16,2 1-2-16,11-5-5 15,5-3-6-15,4 0 2 16,-2-7-16-16,5-4-1 15,-5-8 2-15,-2 0 17 16,0 0-1-16,-3-20 1 16,3-6-1-16,-5-3 6 0,-1 0 2 15,-6-1 0 1,-1-1 1-16,-5 2-1 0,0 2 1 16,0 6 1-16,0 9 1 15,0 7 1-15,-5 5 10 16,5 0 12-16,0 0-26 15,0 8-6-15,0 15 6 16,0 6 1-16,0 4 5 16,0-1-3-16,7-5 0 15,-1-2 0-15,4-7 0 16,-6-8-2-16,-4-6 6 16,2-4-1-16,-2 0 5 15,0 0 13-15,0-7 0 16,5-14-10-16,-3-9-6 0,4-3-8 15,2 5 1-15,-2 8-1 16,1 10 2-16,-3 6-2 16,0 4-4-16,10 0-3 15,1 0 4-15,12 7 2 16,0 9-13-16,-2-1 11 16,-4 0-32-16,6-6 4 15,-2-4 13-15,2-5-14 16,-5 0 18-16,7-2 2 15,-2-17 12-15,2-4 0 16,-7-4-2-16,-6 1 2 16,-7 0 4-16,-7 2-1 15,-2 0 1-15,0 4 4 0,-9 0 6 16,-5 6-5-16,1 4 12 16,0 6 0-16,4 4-16 15,-4 0-5-15,-3 2 0 16,-2 20 0-16,2 4 6 15,8 4-5-15,1 0-1 16,7 2 0-16,0-4 0 16,7-3-3-16,8-7-2 15,1-4 3-15,-3-4-3 16,1-6 2-16,-6-4 3 16,6 0 3-16,-3 0 3 15,2-13-1-15,-1-9 0 0,-1-2 7 16,-3 0 9-1,-5 1-3-15,-3 6-4 0,0 5 4 16,0 4-3-16,0 6-10 16,0 2 7-16,0 0-12 15,0 4-2-15,0 31 2 16,0 23 5-16,7 21 2 16,-1 12 0-16,5 7-7 15,1 7-24-15,-1-6-7 16,-7-2 2-16,0-11 14 15,-4-5 11-15,0-14 4 16,0-6 4-16,-4-9-1 16,-21-14 16-16,4-4-7 0,-13-13-1 15,-2-4-7 1,-6-13-4-16,-5-4-9 0,0-10-45 16,4-30-10-16,12-16-23 15,5-9-108-15,8 1-233 16</inkml:trace>
  <inkml:trace contextRef="#ctx0" brushRef="#br0" timeOffset="4836.1">8551 9258 488 0,'0'0'139'0,"0"0"-109"16,0 0 16-16,0 0 20 15,0 0-11-15,0 0-23 16,0 0-15-16,6 0-8 16,-1 0-8-16,3 0 4 15,2 0-3-15,1 0 2 0,-3 0 0 16,2 0-4-16,-1 0 0 16,-3 0 0-16,3-9 0 15,-4-5 0-15,-5 1-15 16,0-1-41-16,-3 6-61 15,-19 2-82-15,-7 3-173 16</inkml:trace>
  <inkml:trace contextRef="#ctx0" brushRef="#br0" timeOffset="5122.52">7933 9101 604 0,'0'0'63'15,"0"0"-30"-15,0 0 19 16,0 0 7-16,0 0-45 16,0 0-14-16,-31-9-1 15,60-1-1-15,16-7 2 16,13 0 3-16,11-2-3 15,6 0 0-15,-1 4-5 16,-7 5-31-16,-16 6-74 16,-22 4-12-16,-16 0-67 0,-13 0-163 15</inkml:trace>
  <inkml:trace contextRef="#ctx0" brushRef="#br0" timeOffset="5470.03">7068 9206 407 0,'0'0'15'0,"0"0"-10"16,0 0 3-16,0 0 72 16,-118 0-10-16,112 0-4 15,1 0-21-15,5 0-22 16,0 0 13-16,0 0-8 16,0 0-25-16,0 0-3 15,7 0-23-15,26 0 23 16,13-8 10-16,22-10-10 15,7-6-50-15,15-6-76 16,-3 1-79-16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4:45:49.332"/>
    </inkml:context>
    <inkml:brush xml:id="br0">
      <inkml:brushProperty name="width" value="0.05292" units="cm"/>
      <inkml:brushProperty name="height" value="0.05292" units="cm"/>
      <inkml:brushProperty name="color" value="#FF0000"/>
    </inkml:brush>
  </inkml:definitions>
  <inkml:trace contextRef="#ctx0" brushRef="#br0">19583 10497 337 0,'0'0'144'0,"0"0"-85"0,0 0 1 16,0 0 12-1,0 0-34-15,0 0-12 0,0 0-2 16,0 0-6-16,0 0 6 16,0 0-1-16,0 0 9 15,0 0 4-15,0 0-7 16,0 0 6-16,0 0-10 16,0 0 2-16,0 0-10 15,0 0-2-15,0 0-5 16,0 0-2-16,0 0 4 15,0 0-3-15,0 0-3 16,0 0 1-16,0 0-3 16,6 0-1-16,10 0 8 15,13 6 5-15,11 2-1 16,3 0-8-16,12 0 0 0,9 0-1 16,13 0-2-16,-2 2 2 15,1-2-3-15,3 0-2 16,-6 1 1-16,-2-4 5 15,-7 2-6-15,0-5-1 16,-16 0 0-16,-8 0 0 16,-15-1 0-16,-9 1 0 15,-12-2 0-15,-4 0-4 16,0 2 4-16,0-2 0 16,0 0 2-16,0 3 1 15,0-3 0-15,0 0 1 16,0 0-1-16,0 0 0 0,0 0-3 15,0 0-2-15,0 0 0 16,0 0-18-16,0 0-27 16,0 0-13-16,0 0-67 15,0 0-67-15,0 0-366 16</inkml:trace>
  <inkml:trace contextRef="#ctx0" brushRef="#br0" timeOffset="1269.83">24652 10622 320 0,'0'0'248'16,"0"0"-142"-16,0 0-32 15,0 0-10-15,0 0-16 16,0 0 12-16,-54 21-2 16,54-21-20-16,0 0 0 15,0 0-4-15,0 0 1 0,0 0-2 16,27 0-12-1,18 0 32-15,22 0-20 0,13 0-8 16,16-5-11-16,17-5-3 16,7-3 2-16,8-1-3 15,-3 0 0-15,-14 5-5 16,-24 4 2-16,-29 3-4 16,-27 2 1-16,-15 0-3 15,-16 0-2-15,0 0 0 16,0 0 1-16,0 0 3 15,0 0-1-15,0 0-1 16,0 0-1-16,0 0 0 0,-4 0-13 16,-6 0-25-1,-1 0-33-15,5 0-24 0,-10 0-39 16,3 0-93-16,-1 0-277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1-28T05:33:52.850"/>
    </inkml:context>
    <inkml:brush xml:id="br0">
      <inkml:brushProperty name="width" value="0.05292" units="cm"/>
      <inkml:brushProperty name="height" value="0.05292" units="cm"/>
      <inkml:brushProperty name="color" value="#FF0000"/>
    </inkml:brush>
  </inkml:definitions>
  <inkml:trace contextRef="#ctx0" brushRef="#br0">26645 7597 242 0,'0'0'83'0,"0"0"-16"15,0 0 4-15,0 0-6 16,0 0-6-16,0 0-10 16,0 0-5-16,0 0-3 15,11 0-4-15,-11 0 1 16,0 0-6-16,0 0 0 16,0 0-6-16,0 0-2 15,0 0-13-15,0 0 1 16,0 0 1-16,0 0-3 15,0 0 2-15,0 0-2 0,0 0-1 16,0 0 0-16,0 0 1 16,0 0-2-16,0 0 0 15,-9 0 7-15,-7 0-5 16,-3 0 7-16,-4 2-13 16,-2 3 1-16,3-3 2 15,-7 2-5-15,0 0 3 16,5 0-2-16,4 0 0 15,-3-2 1-15,6-1-1 16,-4 5 0-16,1-5 0 0,1-1 5 16,-4 1-2-16,3 2-3 15,-5-3 3-15,3 2-2 16,0-2-2-16,1 0 1 16,0 0-2-16,5 0 7 15,-5 0-7-15,13 0 2 16,-5 0-1-16,1 0-2 15,-1 0 5-15,-1 0-5 16,-3 0 4-16,1-2-4 16,-8-2 3-16,-3-3 2 15,-6 4-5-15,-1-1 4 16,-6-3-6-16,2 4 2 16,5-1 0-16,4 2 8 15,0-1-8-15,4 1-2 16,7 2 2-16,-6 0 4 0,4 0-3 15,-3 0 0-15,4 0 1 16,-4 0-1-16,5 0-1 16,3 0 1-16,3 0-1 15,3 0 0-15,3 0 0 16,2 0-1-16,-3 0 1 16,2 0 0-16,5 0 0 15,0 0-1-15,-2 0 2 16,-3 0 0-16,-1 0-1 15,2 0 0-15,-5 2 0 16,4 1 0-16,-2-1 0 16,3 0-1-16,2-2 1 0,0 2 0 15,-3-2 0-15,3 2 0 16,2-2 0-16,-2 0 2 16,2 0-2-16,0 0 0 15,-3 0-1-15,3 0 0 16,0 0 2-16,0 0-1 15,0 0 0-15,0 0-2 16,0 0 2-16,0 0-3 16,0 1 3-16,0-1-2 15,0 0 2-15,0 0-1 16,0 0 2-16,0 0-1 16,0 0 0-16,0 0-3 15,0 0 2-15,0 0-3 16,0 0 3-16,0 0-3 15,0 0 2-15,0 0 0 0,0 0-1 16,0 0 3-16,12 3 0 16,3-3 0-16,-1 1 1 15,3 2 0-15,-3-3-1 16,3 0 3-16,6 0-3 16,-5 0 0-16,-3 0 1 15,3 2-1-15,-3-2 0 16,-1 2 0-16,-1-2 0 15,1 3 0-15,8 3 0 16,-2-5 4-16,7 3-4 0,4 0 0 16,2 1 0-1,5-2 1-15,3 1-1 0,-10-2 0 16,0 1-4-16,-6-3 4 16,-1 3-1-16,-8-3 2 15,-1 0-1-15,-3 0 1 16,-4 0-1-16,-1 0 1 15,-5 0-1-15,2 0 0 16,-1 2 0-16,4-2 0 16,-3 2 0-16,7 0 0 15,-5-2-1-15,4 2 2 16,1-2-1-16,-7 2 1 16,6-2-1-16,-6 1-1 15,7-1 1-15,-7 0 0 16,8 3 1-16,-1-3-1 0,-3 3 0 15,0-3 1-15,0 0-1 16,-1 0 1-16,-5 1-2 16,2-1 2-16,3 0-1 15,-2 2 1-15,-1-2-2 16,3 0 1-16,-3 0 0 16,5 0 0-16,-2 0 1 15,2 0-1-15,2 2 1 16,-4-1 0-16,2-1-1 15,-3 0 0-15,3 0 0 16,3 0 0-16,-4 0 0 16,5 0 0-16,1 0 0 0,3 0 0 15,4 0 0-15,-3 0 1 16,1 0-1-16,2 0 0 16,-5 0 0-16,-1 0 0 15,1 0 0-15,-3 0 1 16,3 0-1-16,1 0 0 15,4 0 0-15,-6 0 3 16,1 0-1-16,3 0-2 16,-3 0 0-16,5 0 0 15,-8 0 1-15,1 0-4 16,-6 0 4-16,3 0-1 16,1 0 0-16,-1 0 0 15,-5 0 0-15,10-1 0 0,-1 1 0 16,6 0 1-16,-4 0 3 15,8 0-4-15,-7 0-3 16,1 0 3-16,2 0 2 16,-5 0-1-16,-3 0 0 15,1-2 0-15,-6 2-1 16,3 0 2-16,1 0-2 16,1 0 1-16,0 0-1 15,-4 0 3-15,6-2-3 16,4 2 0-16,-6 0 1 15,3 0 3-15,-1 0-8 16,-1 0 4-16,-6 0 0 0,3 0 4 16,1 0-4-1,-1 0-4-15,-5 0 4 0,4 0 3 16,-4 0-3-16,1 0-3 16,-5 0 3-16,2 0 0 15,6 0 1-15,-2-1-1 16,3 1 0-16,5 0-1 15,-1 0 1-15,6 0 0 16,-3 0 1-16,-1-3-1 16,4 3 0-16,-6 0-1 15,-1-3 7-15,-6 3-11 16,5-1 10-16,-1 1-10 16,-1-2 11-16,3-2-5 15,-6 2 0-15,5 0-2 16,8-1 3-16,1 3-2 0,5-1 0 15,2 1 0-15,-3-2 0 16,-1 2 0-16,-7 0 0 16,-5 0 0-16,1 0 0 15,-1-2 1-15,-5 2-1 16,2-2 0-16,1 2 0 16,-5 0 0-16,6 0-3 15,1 0 3-15,5 0-1 16,7 0 1-16,1 0-3 15,3 0 6-15,-2 0-2 16,2 0 0-16,-7 0 0 16,5 0 0-16,-2 0 0 0,2 0 1 15,-6 0-2-15,0 0 0 16,-6 2 1-16,3-2 3 16,-2 0-3-16,-1 2 0 15,1-2 1-15,-1 0-2 16,-1 0 2-16,-1 0-2 15,2 0 1-15,4 0 3 16,-3 0-4-16,1 0 2 16,1 0 0-16,-5 0 0 15,3 0-1-15,-3 0 2 16,3 0-1-16,-3 0 2 16,1 0-4-16,-3 0-1 15,2 0 1-15,1 2 2 0,-1-1-2 16,3-1 2-1,-3 3-1-15,3-1-1 0,-8-2 2 16,-1 0 0-16,-3 0 0 16,4 0-2-16,-6 0 0 15,-2 0 3-15,2 0-3 16,2 2 0-16,3-2 2 16,7 0-2-16,1 2 0 15,1-2 1-15,1 0-1 16,-3 0 0-16,-3 0 2 15,2 0-1-15,-8 0 1 16,4 0-2-16,-9 0 2 0,0 0 2 16,0 0-3-16,0 0 7 15,0 0-7-15,0 0 0 16,0 0 0-16,0 0 1 16,0 2 0-16,0-2-2 15,0 0-3-15,0 0 3 16,0 0-2-16,0 2-3 15,0-1-16-15,0-1-44 16,-23 0-64-16,-25 0-309 16</inkml:trace>
  <inkml:trace contextRef="#ctx0" brushRef="#br0" timeOffset="74925.03">23923 8446 242 0,'0'0'115'0,"0"0"-68"16,0 0-4-16,0 0 11 0,0 0-6 16,0 0-8-16,0 0 12 15,0 0-14-15,0 0 10 16,0 0-3-16,0-2 0 16,0 2 1-16,0 0-1 15,0 0 7-15,0 0-5 16,0 0-13-16,0 0-8 15,0 0-5-15,0 0-8 16,0 0-1-16,0 0-4 16,0 0-1-16,0 0 1 15,0 0-5-15,0 0 5 16,0 0-2-16,0 0-3 16,0 0 2-16,-7-4-3 0,-7-3 5 15,-7 1-7 1,-8 1 2-16,2-1-1 0,-2 2 1 15,4 2-2-15,-2-2 1 16,5 2-2-16,-4 2 1 16,-1 0 0-16,7 0 0 15,-7 0 0-15,4 0 0 16,4 0-2-16,5 0 2 16,5 0 0-16,5 0 1 15,2 0-1-15,2 0 1 16,-2 0-2-16,2 0 3 15,0 0-2-15,0 0 0 16,0 0 0-16,0 0 2 16,0 0 0-16,0 0-2 0,-5 0 1 15,5 0 0-15,0 0 0 16,0 0 3-16,0 0-1 16,0 0 0-16,0 0 0 15,0 0 1-15,0 0-1 16,0 0-3-16,0 0 1 15,0 0-1-15,0 0-1 16,0 0 1-16,0 0 0 16,7 2 1-16,10 4-1 15,16 2 3-15,10-1 5 16,7 2-6-16,-6-4 1 16,3 2-1-16,-5-2 0 15,-2-5-2-15,-5 5 1 0,-3-5-1 16,-12 0 2-1,-6 0-1-15,-8 0 0 0,1 0-1 16,-7 0 1-16,0 0 2 16,0 0-2-16,0 2-1 15,0-2 1-15,0 0 2 16,0 0 0-16,0 0-3 16,0 0 1-16,0 0 1 15,0 0-2-15,0 0 1 16,0 0-1-16,0 0 0 15,0 0-3-15,0 0 1 16,0 0 2-16,0 0 0 0,0 0-3 16,0 2-18-16,0-2-8 15,-2 2-12-15,-23 4-76 16,-17-2-185-16</inkml:trace>
  <inkml:trace contextRef="#ctx0" brushRef="#br0" timeOffset="120374.36">22942 9056 389 0,'0'0'54'0,"0"0"-35"16,0 0 15 0,0 0 24-16,0 0 4 0,0 0-5 15,0 0-30-15,0 0-6 16,0 0 0-16,5 0 4 15,13 0 3-15,3 1-20 16,15 3 13-16,5 0-15 16,5 2 17-16,3 1-7 15,7-3-10-15,2 1 13 16,0 2-17-16,-3-2 5 16,1 2 5-16,-4-3-7 15,-8 1-3-15,-1-2 4 0,-3 1 1 16,-7 0 0-16,0 1-1 15,-4 0-2-15,-4-3 3 16,0 0 0-16,-10 0-4 16,-1 0 1-16,-1-2-4 15,-9 0 6-15,6 0-4 16,-8 0 4-16,-2 0-1 16,0 0 0-16,2 0 0 15,-2 0-3-15,0 0-2 16,0 0-1-16,0 0-6 15,0 0-27-15,0 0-38 16,0 0-112-16,-9 0-95 16</inkml:trace>
  <inkml:trace contextRef="#ctx0" brushRef="#br0" timeOffset="141693.07">22933 9779 157 0,'0'0'78'0,"0"0"-51"15,0 0-15-15,0 0 50 16,0 0 3-16,0 0-26 16,0 0-7-16,3 0-13 15,-3 0 1-15,0 0-9 16,0 0 11-16,2 0-15 16,-2 0-2-16,0 0-2 0,9 0-2 15,-3 0 7 1,8 0-8-16,3 0 4 0,6 0 0 15,-3 0 0-15,4 0 1 16,5 0 0-16,-4 0-3 16,4 0-1-16,-5 0 1 15,3 0 0-15,0 0 0 16,0 0-2-16,-1 0 0 16,3 2 1-16,0-2-1 15,0 3 0-15,2-1 0 16,-2-1 0-16,0 1 0 15,-4 2 0-15,0 1 0 16,-8-2-4-16,3 2 4 16,5-4-1-16,-8 3 1 15,4-1 0-15,-3 1 0 0,-1-1 1 16,1-1-1-16,5 3 0 16,-6-1 0-16,8-3 6 15,-7 1-6-15,4-2-3 16,-4 5 1-16,0-3 2 15,-3 0 0-15,6 1 2 16,-6-1-2-16,1 0 0 16,-1-2 0-16,-1 3 0 15,1-3 0-15,-1 0 1 16,-1 0-1-16,-2 0 0 16,-4 0-1-16,2 0 2 15,-3 0 0-15,6 0 0 0,-1 0-1 16,4 0 2-16,1 0-2 15,2 0 0-15,4 0 2 16,-4 0-2-16,7 0 0 16,-6 0 0-16,-1 0 1 15,-5 0-1-15,-3 0 3 16,-4 0-2-16,1 0 2 16,-5 0-1-16,0 0 5 15,-2 0 0-15,0 0-6 16,0 0 9-16,0 0-3 15,0 0-7-15,2 0 3 16,-2 0 4-16,2 0-6 16,-2 0 3-16,0 0-4 0,0 0 2 15,0 0-2 1,0 0 0-16,0 0 0 0,0 0-2 16,0 0-10-16,0 0-29 15,0 0-102-15</inkml:trace>
  <inkml:trace contextRef="#ctx0" brushRef="#br0" timeOffset="206894.81">22594 10535 129 0,'0'0'7'0,"0"0"5"16,0 0 1-16,0 0 7 16,0 0 28-16,0 0-13 15,0 0-11-15,0 0-5 16,20-30 7-16,-20 30 9 16,0-2-7-16,0 2-4 15,0-1 2-15,0 1-2 0,0 0 1 16,0 0 1-1,0 0-23-15,0 0 1 0,0 0 8 16,0 0-12-16,0 0 7 16,0 0 5-16,0 0-4 15,-4 0-1-15,-10 0-2 16,-1 0 1-16,-1 0-5 16,3 0-1-16,-1 0 1 15,1 0 0-15,0 3 3 16,4 3 1-16,-2-2-5 15,-3-2 6-15,5 3-3 16,1-2-2-16,-3 1 1 16,-3 2 6-16,-1 1-3 15,1-1-4-15,1-3 6 0,3-1-7 16,4 0 2-16,-1 0 4 16,5 1 1-16,2-2-7 15,0-1 5-15,0 3 1 16,-2-3-5-16,2 0 1 15,0 1 9-15,-2-1-3 16,2 0 1-16,-4 0 4 16,-8 0-2-16,5 0 5 15,-1 3-11-15,-4-3-4 16,-1 0 5-16,-1 0-1 0,1 0-5 16,7 0 0-1,-3 0 2-15,6 0 0 16,3 0 0-16,0 0 1 0,0 0 6 15,0 0-3-15,0 0-6 16,0 0 1-16,0 0 2 16,0 0 3-16,0 0-4 15,0 0-2-15,0 0 0 16,0 0 7-16,0 0-7 16,0 0 1-16,0 0 0 15,0 0 6-15,7 0-3 16,4 0 7-16,5 0-11 15,4 0 2-15,-2 0 4 16,1 0-4-16,6 0-2 16,2-7-1-16,-7 3 1 0,3 2 0 15,-4-2 1-15,2 3 2 16,-8-1-2-16,-4 0 1 16,0-1 0-16,-3 2-2 15,3-2 0-15,5 1 1 16,1 0 0-16,3 2 2 15,3-1-1-15,-6-2-1 16,-1 3-1-16,1 0 2 16,-1-2-1-16,-1 0 1 15,-5 0-1-15,4 1 0 16,-1-4 0-16,-7 3 0 16,0 2 3-16,4 0-3 0,-6 0 1 15,2 0-2-15,-4-2 2 16,0 2-1-16,0-2 8 15,0 2-9-15,0 0 3 16,5 0 3-16,-5 0-2 16,4-2-2-16,0 1 2 15,5-2 1-15,7-2-5 16,-3 0 0-16,1 1 0 16,-1-1 1-16,-9 2 6 15,1 1-7-15,-5 0-6 16,5 2 6-16,-3 0 7 15,-2-2-6-15,0 2-1 16,0 0 0-16,0 0 0 16,0 0 0-16,0 0 0 15,0 0 1-15,0 0-1 0,0 0 1 16,0 0-1-16,0 0 0 16,0 0-4-16,0 0 1 15,0 0 6-15,0 0-2 16,0 0-1-16,0 0-5 15,0 0 5-15,0 0 5 16,-2 0-5-16,-12 0 0 16,-8 0 2-16,-5 0-2 15,5 0 0-15,-5 0 0 16,12 0 0-16,1 2-1 16,1 0-1-16,1 0 1 15,6 1 1-15,-1-1-5 0,5-2 2 16,0 3-1-16,2-3 2 15,0 0-1-15,0 2-2 16,-2-2 2-16,2 0 1 16,-2 2-3-16,-4 0 4 15,0 1 0-15,-1 0 1 16,1 2 0-16,-4-4 0 16,4 3-1-16,-3-2-3 15,1 3 4-15,-2-2 3 16,-5 1-2-16,6 1-1 15,-5-2 0-15,1 3-4 0,4-1 4 16,-4-2-1 0,-1-1 1-16,5 0-2 0,3 0 2 15,-7 2 0-15,-1 0 2 16,1-1-2-16,-3 0 0 16,3 1-2-16,-3-1 2 15,3 1-1-15,-1-3-7 16,1 1 5-16,-1-2 1 15,3 2 1-15,5 1-4 16,-3-1 4-16,4-2 1 16,5 0-4-16,0 0 4 15,0 0-1-15,0 0 1 16,0 0-4-16,0 2 4 16,0-2 0-16,0 0 0 15,0 0 0-15,0 0 0 0,0 0 0 16,0 0-2-16,-2 0 0 15,0 0 2-15,-5 0 1 16,3 0-1-16,-3 0 0 16,0 0-7-16,-2 0 10 15,3 0-6-15,-3 0 2 16,4 0-1-16,3 0 2 16,-5 0-1-16,7 0 0 15,0 0 0-15,0 0 1 16,0 0 0-16,0 0-3 15,0 0-6-15,0 0-6 16,21 0 14-16,1 0 1 0,7 0 6 16,5 0-6-1,-1-4 0-15,0-1 1 0,5 0 3 16,0 0-4-16,-5-1-3 16,3 2 2-16,0 0 1 15,-7 0 4-15,-4 0-4 16,-8 2 1-16,-1-1 2 15,-3-3-3-15,-9 1 1 16,-2 3 0-16,3 1 3 16,-5 1 0-16,0 0 3 15,0 0 1-15,0 0 5 16,0 0-7-16,0 0-3 16,3 0 1-16,-3 0 6 0,0 0-7 15,0 0-1-15,0 0-1 16,0 0 0-16,0 0 1 15,0 0-2-15,0 0-12 16,0 0 12-16,0 0-1 16,0 0-32-16,0 0-54 15,0 0-136-15</inkml:trace>
  <inkml:trace contextRef="#ctx0" brushRef="#br0" timeOffset="-190561.88">20876 11601 66 0,'0'0'211'0,"0"0"-150"15,0 0-16-15,0 0 0 16,0 0 6-16,0 0-2 16,0 0-11-16,0 0-7 15,4-5-4-15,-4 5 0 0,0 0 2 16,0 0 0-16,0 0-7 16,0 0-5-16,0 0-4 15,0 0 3-15,0 0-6 16,0 0 1-16,0 0 1 15,0 0-4-15,0 0 8 16,0 0-10-16,0 0-6 16,0 0 6-16,-2 0 1 15,-14 0 8-15,-9 5-1 16,-6 4-2-16,-13 3 0 16,-8 2 0-16,-8 2 1 15,-11 0-4-15,-5-2 9 16,-10-2-2-16,-3-1-8 15,-3-4 3-15,7-1-1 0,7 1-5 16,9-2 2-16,11-2 2 16,16-1-7-16,9 0 1 15,8-2-1-15,9 0 1 16,3 0-2-16,4 0-1 16,6 0 0-16,3 0 2 15,0 0-2-15,0 0 1 16,0 0-1-16,0 0 1 15,0 0-1-15,0 0 1 16,0 0 0-16,0 0 0 16,0 0-1-16,0 0-2 15,0 0-1-15,0 0-2 16,0 0-2-16,0 0-11 0,0 0-62 16,0 0-83-16,-11 0-275 15</inkml:trace>
  <inkml:trace contextRef="#ctx0" brushRef="#br0" timeOffset="-172459.92">23252 11872 248 0,'0'0'39'0,"0"0"-33"16,0 0 3-16,0 0 39 16,0 0 12-16,0 0-14 15,0 0-20-15,0 0 7 16,-29-3 3-16,25 3-4 15,-7 0 7-15,1 0-6 0,4 0-10 16,-5 0 2-16,-1 0-2 16,6 0 0-16,-5 0 4 15,9 0-16-15,-6 0 0 16,6 0 10-16,-2 0-11 16,4 0-1-16,-2 0-4 15,2 0 11-15,0 0-12 16,0 0 16-16,0 0-3 15,0 0-1-15,0 0-1 16,0 0 3-16,0 0-15 16,0 0 8-16,2 0 7 15,12 0-8-15,5-2-4 16,12-5-2-16,12 0 3 0,6-3-2 16,-2 1-3-1,-3 4 0-15,-3 1 1 0,-8 0 2 16,-4 4-2-16,-9 0 2 15,-11 0-4-15,0-2-1 16,-9 2-3-16,0 0 3 16,0 0 2-16,0 0-2 15,0 0 0-15,0 0 0 16,0 0 0-16,0 0 2 16,0 0-2-16,0 0 4 15,0 0-10-15,0 0 6 16,0 0 0-16,0 0-3 0,0 0 0 15,0 0 1 1,0 0-4-16,0 0 3 0,0 0 1 16,0 0-22-16,-2 0-21 15,-19 2-27-15,-1 14-80 16,-9 0-194-16</inkml:trace>
  <inkml:trace contextRef="#ctx0" brushRef="#br0" timeOffset="-167031.03">25269 11840 163 0,'0'0'74'0,"0"0"-32"16,0 0-4 0,0 0 17-16,0 0 3 0,0 0-1 15,0 0-13-15,5 0-6 16,-3 0 10-16,-2 0 0 16,5 0-4-16,-3 0 3 15,-2 0-15-15,0 0-1 16,0 0-15-16,0 0 4 15,0 0 0-15,0 0 2 16,0 0-1-16,0-1 3 16,0 1-2-16,0 0-4 15,0 0-4-15,0 0-2 16,0 0-1-16,0 0-11 0,0 0-6 16,0 0 1-16,-2 0 5 15,-23 0 0-15,-6 0 12 16,-11 0 2-16,-10 4-3 15,3 4-10-15,7 1 1 16,-1 0 1-16,1 1 2 16,6-4-4-16,7 0 1 15,9-2 7-15,7-4-7 16,7 2-1-16,-2-2 3 16,6 0 0-16,0 0-2 15,2 0 1-15,0 0-1 16,0 1-1-16,0-1 1 0,0 0-2 15,-2 0 4 1,2 0-3-16,0 0 1 0,0 0 6 16,-5 0-6-16,5 0-2 15,-2 0-4-15,2 0 4 16,0 0 0-16,-2 3 5 16,2-3-5-16,-2 0 0 15,2 0 2-15,0 3-2 16,0-3 2-16,0 0-4 15,0 0 2-15,0 0 0 16,0 1-2-16,0-1 1 16,0 0-2-16,0 0 3 15,0 0-1-15,0 0 1 16,0 0 7-16,0 0-7 16,0 0 0-16,0 0-3 0,0 0-13 15,0 0-57-15,2 0-76 16,-2-18-535-16</inkml:trace>
  <inkml:trace contextRef="#ctx0" brushRef="#br0" timeOffset="-159729.16">23756 12629 112 0,'0'0'226'0,"0"0"-193"16,0 0-13-16,0 0 12 16,0 0 23-16,0 0-28 15,0 0-14-15,0 0-5 16,-2 0-5-16,2 0 4 15,0 0-2-15,0 0-2 16,0 0-3-16,0 0 0 16,0 0 1-16,0 0 0 15,0 0 0-15,0 0 3 16,0 0 5-16,0 0 4 0,-3 0 2 16,-4 0 3-16,1 0-3 15,-5 0-1-15,-5 0-1 16,1 0 3-16,-3 0 5 15,-5-2 0-15,6-4-9 16,1 2 3-16,-5 0 5 16,4 0 2-16,-1 2-18 15,-4-2 4-15,0 0 0 16,-5 1 1-16,0-2 12 16,0 3-15-16,5 0 13 0,-2 2-12 15,8 0-1 1,1 0-3-16,3 0 0 0,1 0-2 15,7 0 7-15,-3 0-6 16,0 0-2-16,-2-3 0 16,1 3 0-16,-8 0 3 15,-2 0 8-15,2 0-9 16,3 0-1-16,4 0 0 16,-2 0-1-16,-2 0 0 15,1 0 1-15,6 0 0 16,-3 0-1-16,7 0 0 15,-3 0 0-15,-2 0 1 16,3 0-2-16,-3 0 2 16,5 0-2-16,0 0 2 15,2 0 0-15,0 0 0 0,0 0 1 16,0 0-2 0,0 0 1-16,0 0-1 0,0 0 0 15,0 0 1-15,0 0 0 16,0 0-1-16,0 0-2 15,0 0-1-15,0 0-1 16,0 0 3-16,0 0 1 16,0 0 8-16,4 0-8 15,9 0 3-15,8 5 1 16,-3-1 0-16,1-1-4 16,4-3 2-16,-3 3 5 15,4-1-5-15,3 0-1 16,-7-2-1-16,5 0 2 0,2 0 0 15,-10 0-2-15,8 2 0 16,-9-2 4-16,3 2-4 16,2 0 0-16,-6-1 1 15,3 2-1-15,0 1 0 16,4 0 5-16,-4 0-5 16,7 0-4-16,-8 0 4 15,1 0 6-15,3 0-4 16,-6-3-2-16,1 4 0 15,-3-5-4-15,3 2 4 16,-5-2 0-16,-3 0 2 16,4 0 0-16,-1 0 0 0,2 0-1 15,3 0-1 1,1 0 3-16,-1 0 1 0,-1 0-3 16,4 0 0-16,-3 0 1 15,-1 0 0-15,1 0-1 16,-1 0-1-16,1 0 2 15,6 0 1-15,-4 0-2 16,-2 0 0-16,-3 0 0 16,0 0 0-16,3 0 0 15,-5 0 2-15,3-2-5 16,-8 2 4-16,3 0-2 16,-5 0 0-16,1-2 2 15,0 2-2-15,-3 0 2 16,6 0-2-16,1 0 0 0,5-3 2 15,-1 3-2-15,1-1 1 16,-1 1-3-16,-7-2 4 16,4 2-4-16,-10 0 4 15,0 0-2-15,2 0 5 16,-2 0-2-16,0 0-1 16,0 0 0-16,0 0 7 15,0 0-5-15,0 0 4 16,0 0-8-16,0 0 4 15,0 0-3-15,0 0-2 16,0 0 0-16,0-2-11 16,0-1-67-16,-18-4-120 15,-18-5-359-15</inkml:trace>
  <inkml:trace contextRef="#ctx0" brushRef="#br0" timeOffset="-99113.9">22724 13358 188 0,'0'0'30'0,"0"0"-13"15,0 0 25-15,0 0 23 16,0 0-10-16,0 0-11 16,0 0-18-16,0 0-10 15,0 0 10-15,0 0-9 16,0 0-5-16,-5 9-3 0,-4-9-2 15,3 0 1-15,-5 0-3 16,-3 0 0-16,1 0-4 16,3 0 2-16,4 0-3 15,-5 0 1-15,5 0 1 16,-6 0-2-16,1 0 0 16,5 0 0-16,-4 0-2 15,8 0 2-15,-5 0 3 16,3 0 0-16,2 0-6 15,0 0 4-15,-8 0-1 16,8 0 2-16,-7 0-2 16,7 0 0-16,0 0 0 15,-2 0 2-15,-8 0-2 0,-1 0 0 16,-3 0 4 0,3 0 0-16,-3 0-3 0,5 0-1 15,5 0 2-15,-5 0 1 16,1 0 0-16,2 0 1 15,-3 0-3-15,-3 0 1 16,10 0-2-16,-1 0 0 16,1 0 2-16,4 0 0 15,-2 0 0-15,2 0 3 16,0 0 4-16,0 0-8 16,0 0 5-16,0 0-1 15,0 0-1-15,0 0 2 16,0 0-4-16,0 0 3 15,0 0 2-15,0 0 5 0,0 0 0 16,0 0-5 0,0 0 8-16,0 0-7 0,2 0 2 15,9 0-3-15,3 0-2 16,3 0 1-16,3 0-4 16,14 0 1-16,-3 0 2 15,-2-2-2-15,0 0-1 16,-10 2-1-16,-3 0-1 15,3 0 1-15,-9 0-1 16,9 0 0-16,-6 0-1 16,5 2 1-16,-5 4 0 15,3 0-2-15,-3 0-4 16,2-2 6-16,-1-2 6 0,1 0-6 16,-1 2 0-1,1-2 1-15,1 0-1 0,-1 0 0 16,3 1 2-16,-5-3-2 15,3 3 0-15,-3-1 4 16,-1 0-4-16,-1 0 0 16,0-2 0-16,-4 2 4 15,4-2-4-15,0 0 0 16,-2 0 0-16,0 0 1 16,2 0-1-16,-6 0 2 15,4 0-2-15,-1 0 2 16,8 0-2-16,2 0-4 15,-9 0 4-15,0 0 0 16,-7 0 0-16,0 0 0 0,5 0 0 16,-3 0 0-16,8 0 2 15,-6 0-4-15,3 0 2 16,-5 0-6-16,8 0-1 16,1-6-5-16,5 1 2 15,4-2-5-15,-2 2 8 16,7 0-5-16,-7 2 1 15,2 0-9-15,-2-1 10 16,-4 2 3-16,2-1 0 16,-7 0 6-16,2-1-3 15,-2-1 3-15,1 2 0 0,3-1-3 16,-1 0 0 0,-3 1-3-16,5-2 2 0,-1 1 3 15,-1 0 2 1,1 0-4-16,3 0 6 0,-3 2-2 15,-1-5 3-15,-3 5-1 16,0-1-2-16,-2-1 0 16,0 2 0-16,4-1 1 15,-6 3-1-15,2 0 1 16,0-2-2-16,-5 2 1 16,8-3 0-16,-6 1 0 15,5 0 1-15,1 2-1 16,-6-2-1-16,3-1 1 15,5 2 1-15,1-3-1 0,1 1-1 16,1 3 0-16,6 0-1 16,-5 0-1-16,-1 0 1 15,-3-1 2-15,-3-2-5 16,2 3 3-16,-6-1 2 16,2 1 0-16,-3 0 0 15,1 0 0-15,-3-3 2 16,-2 2-2-16,4 1-4 15,-6 0 4-15,2 0 0 16,-2 0 0-16,0 0 0 16,0 0 0-16,0 0 0 15,0 0-12-15,0 0 9 16,0 0 1-16,0 0 2 0,0 0 0 16,0 0 3-16,0 0-3 15,0 0 0-15,0 0 0 16,0 0 1-16,-12 0-1 15,-1 0 1-15,-3 0 0 16,1 0-1-16,-3 0 0 16,-6 0 0-16,6 0 1 15,-5 0 2-15,6 0-3 16,7 0-5-16,4 0 5 16,-1 0 7-16,3 0-7 15,2 0 1-15,2 0-1 16,-2 0 0-16,2 0 0 0,0 0 0 15,0 0 0 1,-2 0 0-16,2 0-1 0,0 0-1 16,-6 0 2-16,4 0-3 15,0 0 3-15,0 0 0 16,0 5 0-16,2-1 0 16,0 0 0-16,-5 3 0 15,3-3 0-15,-2 1 0 16,-4 2 0-16,2-3 0 15,-3-1-1-15,3-1 1 16,-8 3 4-16,5-1-4 16,1 0-4-16,-4 0 4 15,-1 0 0-15,-1 0 4 16,3-2-4-16,-4 1 0 16,1-3-4-16,1 3 4 0,-3 1 5 15,5-2-4-15,3 0-1 16,-4-1 0-16,8 1 0 15,-5 1 0-15,7-3 0 16,-8 0 0-16,8 0 0 16,-2 0 0-16,4 0 0 15,0 2 1-15,0 0 0 16,0-2 1-16,0 0-1 16,-2 0 1-16,-5 0-2 15,3 0 2-15,-8 0 0 16,6 0-2-16,-3 0 1 15,5 0-1-15,-8 0 1 0,3 0-1 16,3 0 0-16,-8 0 0 16,5 0 0-16,3 0 0 15,-3 0 0-15,2 0-1 16,-4 0 1-16,-5 0 1 16,3 0-1-16,0 0-1 15,1 4 1-15,-1-3 0 16,-3-1 0-16,-1 3 0 15,-1-3 0-15,-7 0 0 16,6 0 1-16,-4 0 0 16,3 0 1-16,0 0-2 15,4 0 3-15,3 0 0 16,-1 0-3-16,6 0 0 0,-4 0 0 16,-1 0 4-16,-2 0-4 15,1 0 3-15,1 0 3 16,-3 0-5-16,3 0-1 15,-1 0 0-15,3 0 0 16,5 0 5-16,-6 0-4 16,8 0 0-16,-7 0-1 15,7 0-1-15,-8 0 1 16,-1 0 1-16,-1 0-1 16,-3 0 0-16,1 0 0 15,3 0 0-15,-3 2 0 16,-2 0 0-16,0 2 0 15,3 0 0-15,-1 0-1 16,3-3 1-16,3 2 0 0,4-1 1 16,-1 0 0-16,1-2-2 15,-6 2 1-15,-1 1 0 16,-1 0 0-16,-1 1 0 16,-1-2-1-16,1 0 1 15,-3 1 0-15,-2 0 0 16,4-1 0-16,3 2 0 15,6-1-1-15,-4-3 1 16,9 3 0-16,-2-3 2 16,-1 0-2-16,3 0 0 15,2 2 0-15,0-2 0 16,0 0 0-16,0 0 0 16,0 0 0-16,0 0 0 0,0 0 3 15,0 0-8-15,0 0 5 16,0 0 0-16,0 0 1 15,0 0 1-15,0 0 5 16,0 0-5-16,0 0-1 16,0 0 7-16,13 0 1 15,14 0-5-15,2 0-3 16,11 0-1-16,-5 0 7 16,6 0-5-16,3 0-1 15,1 0-1-15,6 0 0 0,-2 0 0 16,3 0-3-1,-8 0 3-15,-3-2-3 0,-13-1 2 16,-3 3-1-16,-7-5 1 16,-5 1-2-16,-6 1 3 15,2-2 0-15,-7 1 2 16,2-1-4-16,5 0-3 16,3-2 5-16,-4 2 0 15,11 1 2-15,-2 2-5 16,-1 0 3-16,3 0-5 15,-3 0 5-15,5 2 0 16,-8 0 0-16,2 0 1 16,1-3-1-16,-3 3 1 15,1 0-1-15,-8-1 0 16,3 1 1-16,-4-2 3 0,4-2-3 16,-3-1 1-16,5 2 1 15,3 1-2-15,1 0-1 16,1 0 0-16,5 2 0 15,-6-5-3-15,1 5 3 16,-3 0 0-16,-5-3 3 16,4 3-3-16,1-2 1 15,-2 0 1-15,3 2-2 16,-1 0 1-16,-4 0-1 16,4-2 3-16,3 2-3 15,-1-3 1-15,4 2 0 16,-6-3-1-16,-5 1 8 0,4 3-6 15,1-1 2 1,-1-1 1-16,-6 0-1 0,5-3 5 16,3 3-4-16,-1 0-2 15,-2 1-1-15,-2 1-2 16,4 0 0-16,-1 0 0 16,1 0 0-16,0 0 1 15,-6 0-1-15,2 0 0 16,-5 0 0-16,-4 0 0 15,2 0-1-15,-2 0 1 16,0 0-2-16,0 0 4 16,0 0-4-16,0 0-2 15,0 0 4-15,5 0 0 16,-5 0 1-16,0 0-2 16,0 0 0-16,0 0 1 0,0 0 3 15,0 0-2-15,0 0 0 16,0 0-1-16,0 0-4 15,0 0-5-15,0 0 5 16,0 0 4-16,0 0 0 16,0 0 0-16,-5 0 0 15,-5 1 1-15,-11 3 0 16,-1 3 2-16,-16-1-3 16,-6-4 1-16,-10 1-1 15,-2 2 1-15,5-3 0 16,0 3-1-16,16-5 0 15,8 5 1-15,6-5-1 0,15 0 0 16,-1 0 3-16,4 0-4 16,3 0 2-16,-2 0-1 15,2 0 0-15,-2 0-1 16,2 0 1-16,-4 0 1 16,-3 2-1-16,5-2-1 15,0 2 1-15,-5-2 0 16,2 2 0-16,1-1 1 15,-5 1-1-15,3 1-1 16,-4 1 1-16,6-2 2 16,-7 1-2-16,2 0-2 15,0-1 2-15,-4 0 0 16,-3 0 0-16,-4 1 0 0,0 0 1 16,-3 1-1-1,2-3 1-15,-6 6-1 0,0-2 0 16,2-2 0-16,5 1 1 15,-9-2-2-15,3 3 0 16,-1-5 1-16,0 5 1 16,7-1 3-16,-3-1-4 15,4 2 0-15,5-5 0 16,-1 2 2-16,3 0-2 16,6-2 0-16,-5 2-2 15,-1 0 2-15,1 0 0 16,-2-2 0-16,2 0 0 15,2 0 0-15,-4 0 0 16,3 0 2-16,0 0-2 0,-4 0 0 16,1 0-2-16,0 0 2 15,-1 0 0-15,3 0 2 16,5 0-2-16,-6 0-2 16,3 2 2-16,5 1 0 15,4-3 0-15,0 0 0 16,0 0 0-16,0 0 0 15,0 0 2-15,0 0-2 16,0 0-7-16,0 0-6 16,0 0-26-16,0-20-166 15</inkml:trace>
  <inkml:trace contextRef="#ctx0" brushRef="#br0" timeOffset="-95949.74">22993 13571 98 0,'0'0'277'16,"0"0"-238"-16,0 0-6 15,0 0 41-15,0 0-21 16,0 0 3-16,0 0-11 16,-13-109 10-16,13 100-23 15,0 3 6-15,0 2 2 16,0 2-5-16,0 2-2 15,0 0-14-15,0 0 4 16,0 0-12-16,0 12-8 16,0 26-1-16,0 17 14 0,0 11 9 15,0 6 2 1,-2 0-3-16,-5-3-7 0,-2-6-3 16,-2-7-6-16,2-6-2 15,5-6-6-15,-6-9 8 16,6-9-7-16,2-10 0 15,2-11 0-15,0-3-1 16,0-2 0-16,0 0-1 16,0 0-1-16,0 0 2 15,0 0-10-15,0-14-43 16,0-11-68-16,0-6-133 16</inkml:trace>
  <inkml:trace contextRef="#ctx0" brushRef="#br0" timeOffset="-95220.47">20978 14316 703 0,'0'0'74'16,"0"0"-8"-16,0 0-12 0,0 0-2 15,0 0-22 1,0 0-16-16,9 51-2 0,9 5 14 16,-5 13 14-16,3 7-18 15,-7 4-11-15,-9 2-11 16,0-5 3-16,0-15-1 15,0-13-4-15,-9-12-1 16,5-10-6-16,-6-10-41 16,8-8-37-16,-2-4-8 15,-5-5-111-15,5-5-111 16</inkml:trace>
  <inkml:trace contextRef="#ctx0" brushRef="#br0" timeOffset="-94914.89">20958 14284 629 0,'0'0'40'15,"0"0"38"-15,0 0-28 16,0 0 4-16,0 0-21 16,0 0-14-16,118-95-11 15,-77 95 5-15,1 0-5 16,-5 14 7-16,-1 9-12 15,-7 9-3-15,-11 3 0 16,-7 0 1-16,-11-6-1 16,0-3-6-16,-13-1 3 15,-14-6 3-15,-2 2-7 0,-2-5 7 16,0-2 0-16,2-7-11 16,4-4-50-16,8-3-37 15,5 0-86-15,8-8-193 16</inkml:trace>
  <inkml:trace contextRef="#ctx0" brushRef="#br0" timeOffset="-94183.58">21181 14626 433 0,'0'0'66'0,"0"0"15"16,0 0 14-16,0 0-20 0,0 0-28 15,0 0-10-15,69 12-6 16,-42-32-8-16,4-8-5 16,5-10-11-16,-3 0-7 15,-4-2 5-15,-4 3 2 16,-9 9-7-16,-10 7 1 16,-4 5-2-16,-2 8 1 15,0 1-12-15,0 5-3 16,-6 2 8-16,-6 0 7 15,-1 0-14-15,-1 7 2 16,6 5-2-16,1-3 2 16,5-1-3-16,2-2 5 15,0 2 0-15,0-1 2 16,0-1 8-16,4 1 1 0,5 0-1 16,3 2 0-16,-6 1 1 15,5 3 5-15,-2 3-6 16,-4-1 6-16,1 4 4 15,1 3-10-15,-3-6 6 16,5 4-4-16,-4-5-1 16,4-1-1-16,-3-1 1 15,3-5 0-15,3-2 4 16,-4-4 5-16,6-2-1 16,1 0-3-16,8 0 6 0,-6-10 1 15,8-10-5-15,-3-5-3 16,3-2-4-16,-3-5 2 15,-2-2 0-15,-4 2-3 16,-5 4 1-16,-5 3 0 16,-1 10-1-16,-5 5 0 15,0 3-3-15,0 4-3 16,-9 3 6-16,0 0 3 16,0 0 0-16,-2 0-3 15,-4 20 0-15,5 6 2 16,6 5-2-16,4 4 0 15,0-3 4-15,0 0-4 16,0-4 7-16,16-4 3 16,-1-4-9-16,3-6 0 15,4-5 1-15,3-4 3 0,4-5-5 16,4 0-19-16,8 0-97 16,-10-8-121-16</inkml:trace>
  <inkml:trace contextRef="#ctx0" brushRef="#br0" timeOffset="-90094.74">22124 14587 230 0,'0'0'374'15,"0"0"-313"-15,0 0 10 16,0 0 1-16,0 0-15 15,0 0-23-15,23-65 6 16,-23 51 2-16,0 1 8 16,0 1-19-16,-6 5-5 15,0-1-17-15,-7 2-6 16,-1 2-3-16,-1 0 11 16,-3 4-10-16,-7 0-1 15,-4 5 2-15,0 18-2 0,3 7 0 16,1 1 0-16,7 6-2 15,7-3-1-15,7 2 3 16,4-6-2-16,0-6 2 16,0-6-2-16,13-10 0 15,12-8 0-15,6 0 2 16,9 0 4-16,5-30-4 16,1-8 4-16,6-10 2 15,-5-4-4-15,-3-6 0 16,-2-7-2-16,-13-9-1 15,-4-7 1-15,-19 4 3 16,-6 3-2-16,0 14-1 16,0 13 1-16,-4 18-1 0,-7 11 0 15,5 7-2 1,-6 10-8-16,1 1-1 0,-5 0 8 16,1 12-1-16,4 22-2 15,8 14 4-15,3 10 2 16,0 6 2-16,5 2-1 15,17 1 2-15,-2-7 2 16,5-4-5-16,-10-8 0 16,3-8 0-16,3-10 0 15,-8-5 0-15,-5-13 0 16,2-3-2-16,-6-5-2 16,7-4 2-16,-5 0 2 15,13 0-1-15,-6-22 1 0,5-8-3 16,-5-9 0-16,-6 0 0 15,2-1-5-15,-7 3-14 16,0 13 7-16,-2 9 7 16,0 6 2-16,-2 9-16 15,-11 0-7-15,-3 0 23 16,0 10 6-16,1 11 0 16,2 7 0-16,3 4 0 15,10 6-1-15,0 2 2 16,0-6-1-16,10 0 2 15,5-6-4-15,10-5 3 16,-3-11-1-16,4-7 6 16,3-5-5-16,2 0 2 15,4-10 3-15,-2-20 0 0,-2-8 1 16,-2-5-4-16,-2-10 8 16,-3-10-8-16,-8-3 5 15,-5-2-3-15,-7 4-5 16,-4 10 0-16,0 15 4 15,0 13-4-15,0 9 2 16,-2 11-2-16,-5 4-8 16,3 2 6-16,0 0-6 15,-8 8 4-15,-1 20 4 16,2 12 0-16,6 10-1 16,5 8 1-16,0 3 2 15,0 5 1-15,0-4 2 0,0-2-5 16,12-3 0-16,3-10 0 15,1-10 0-15,1-3 1 16,-1-17-1-16,5-6 0 16,-4-10 0-16,1-1 0 15,7-1 2-15,-4-27 6 16,6-6-7-16,-2-11 0 16,0-5-2-16,-10 6-5 15,-6 9 0-15,-2 14 6 16,-7 10-1-16,0 9-1 15,0 2-15-15,-7 0 15 16,-2 0 1-16,-4 0-2 16,-3 9 0-16,5 15 0 15,0 6 1-15,9 6 2 16,2 3-1-16,0 2 1 0,2-1 4 16,15-5-4-16,6-8-1 15,2-8 1-15,-6-9 1 16,8-10-1-16,-7 0 7 15,5 0-1-15,2-22-6 16,-3-7 5-16,-4-8-5 16,3-4 0-16,-13 3-5 15,0 6-13-15,-10 10-7 16,0 10 17-16,0 6 0 16,0 6-27-16,-14 0 24 0,-1 0 10 15,1 1-2 1,5 10 3-16,5-2 3 0,4 0-3 15,0-6 0-15,0 6 0 16,0-1 0-16,13 0 0 16,3 1 5-16,-3 3-1 15,1-7 3-15,-1 7-4 16,-9 0 5-16,5 0-1 16,-4 5 6-16,2-3-13 15,-5 3 4-15,0 1 1 16,-2-1 1-16,2-3-6 15,0-2 0-15,3-5 0 16,-1 0 0-16,-2-4 4 16,3 0-2-16,2-2 0 15,4-1-3-15,0 0 2 0,9-1-1 16,-4-17 2-16,1-7-2 16,-1-3-1-16,-3-4-3 15,1 2-4-15,-1 4-1 16,-1 3 8-16,-8 9-1 15,-2 5 2-15,-2 3 0 16,0 6 5-16,0 0 3 16,0 0 3-16,0 0-1 15,0 0-8-15,0 0-1 16,0 12-1-16,0 12 7 16,0 1-3-16,0 1 5 15,0-5 0-15,7-3 3 0,-5-6-4 16,0-5-3-16,0 0-5 15,0-7 4-15,3 2-4 16,-3-2 8-16,12 0-7 16,-1-11 8-16,5-19-6 15,0-1 1-15,6-5-4 16,-6 5-4-16,-1 4-9 16,-5 10-2-16,-3 9 5 15,-7 7 1-15,-2 1-4 16,0 0 2-16,0 14 0 15,0 14 8-15,0 6 3 16,0 4-1-16,0-2 2 16,0-5-2-16,12-8 3 0,-6-5 7 15,3-9-7-15,-5-6 18 16,6-3 1-16,-4 0 1 16,9 0 4-16,1-16-6 15,7-6-7-15,1-8-5 16,-4 1-5-16,5-6-3 15,-8 3 1-15,-3 6-1 16,-3 12-1-16,-9 5 0 16,-2 9-6-16,0 0 6 15,0 0-9-15,0 0-3 16,0 17 2-16,0 12 11 16,0 9-4-16,0-1 8 0,0-1-2 15,0-4-1 1,0-10 0-16,6-8-1 0,2-6 0 15,-2-4 0-15,5-4 0 16,7 0 0-16,5 0 3 16,4-12-3-16,-1-12 2 15,-4-6-2-15,3-4-1 16,-5-4-12-16,-5 6-7 16,-4 8-7-16,-1 10 4 15,-10 8 16-15,0 6-8 16,0 0-20-16,0 0 8 15,0 14 27-15,-14 12 5 16,3 6 0-16,7 6-10 16,4 3 6-16,0-5-1 15,8-7 0-15,15-9 0 0,-3-8-5 16,2-5 5-16,5-7 0 16,0 0-3-16,2-5-16 15,-7-14-17-15,3-10-1 16,-1 0-6-16,-6-7-20 15,-1-3 36-15,-1 11-2 16,-7 6 18-16,-2 9 11 16,-7 6 4-16,0 7 18 15,0 0-7-15,0 0-7 16,0 12 16-16,-3 22 27 16,-3 2-3-16,-5 2-2 15,7-4-10-15,-1-3-15 0,2-8 1 16,3-4-14-1,0-7 6-15,0-8-1 0,0-2 2 16,0-2 8-16,0 0 3 16,0 0-1-16,3-9 0 15,17-14-17-15,-2-9-4 16,1-7 2-16,4 1-6 16,-9 2 0-16,-1 14-2 15,-7 12 4-15,2 7-4 16,-8 3-1-16,0 0-2 15,2 0-3-15,-2 13-2 16,2 15 10-16,2 4 0 16,3 4 0-16,-5-4 0 0,4-3 0 15,4-7-2-15,3-8 2 16,1-4-1-16,1-6 2 16,10-4-1-16,-3 0 0 15,4-4 4-15,1-13-3 16,0-7 3-16,-5-2-4 15,-1-7 0-15,-6-5 3 16,-3-3-3-16,-10 15-2 16,-2 9 2-16,0 6-6 15,0 11-16-15,0 0 1 16,-2 0 20-16,-12 0 1 16,1 22-5-16,-1 5-2 0,7 4 7 15,5 1-11 1,2 2 2-16,0-4 0 0,0-4-3 15,23-3-1-15,-2-3 0 16,6-6 2-16,11-6 7 16,-2-4 2-16,4-4 2 15,2 0 3-15,3 0-2 16,-3-12 1-16,3-4-2 16,-5-4 0-16,0-4-1 15,-9-3 3-15,-6 1-2 16,-9 4 3-16,-12 6 1 15,-4 6-1-15,0 7-3 16,-6 1-3-16,-15 2 0 16,-3 0 3-16,-5 0-3 15,0 11 3-15,-3 11 0 0,10 3 1 16,7 3 0-16,2-1-1 16,3 4-1-16,6-6 0 15,4 0 0-15,0-7 1 16,0-4 0-16,2-2 1 15,21-6-1-15,-1-6 6 16,5 0-5-16,11 0 0 16,-5-10 3-16,7-9 1 15,1-10 4-15,-6-5 17 16,3-7-4-16,-7-12-7 16,0-14 2-16,-2-3-12 15,-4-4 0-15,-8 9 2 0,-3 12 5 16,-5 17-5-1,-7 9 2-15,-2 15 3 0,0 8-12 16,0 4-12-16,0 0 8 16,0 0 1-16,-11 12 3 15,-1 19-5-15,4 12 1 16,-3 12 4-16,9 6 4 16,2 8-3-16,0 0 4 15,0-8-5-15,0-4 0 16,0-13 0-16,2-13 0 15,2-11-1-15,3-8-12 16,-5-9-12-16,-2-3-2 16,0 0-13-16,0-12-28 0,-7-14-106 15,-24-10-210 1</inkml:trace>
  <inkml:trace contextRef="#ctx0" brushRef="#br0" timeOffset="-89904.44">24184 14275 356 0,'0'0'453'0,"0"0"-394"16,0 0 4-16,0 0 15 15,0 0-45-15,0 0-33 16,0 0-8-16,-47-17-116 0,-5 14-379 15</inkml:trace>
  <inkml:trace contextRef="#ctx0" brushRef="#br0" timeOffset="-89581.89">22507 14458 585 0,'0'0'58'0,"0"0"-34"16,0 0 13-16,130-28-12 15,-39 20-23-15,16-1-2 16,-2 5-89-16,-9 0-255 16</inkml:trace>
  <inkml:trace contextRef="#ctx0" brushRef="#br0" timeOffset="-88632.38">22147 15262 802 0,'0'0'64'0,"0"0"-21"16,0 0 16-16,0 0 14 15,0 0-34-15,0 0-21 16,-37-4-15-16,24 12-1 16,-1 5 0-16,8 6-2 15,6-1-5-15,0 0 4 16,0-1-1-16,0 4 2 16,14-5 2-16,1-4 1 0,1-4-3 15,1-7-4-15,6-1 4 16,-3 0 1-16,2-1 1 15,-4-19 3-15,-5-8 1 16,1 0 2-16,-12-6-8 16,-2 3-8-16,0 4-1 15,-16 5 1-15,-8 5-11 16,2 7 15-16,-1 6-4 16,10 3 5-16,7 1-3 15,6 0-3-15,0 0 7 16,0 0-7-16,0 14-6 15,13-1 7-15,9 2 0 16,14-7 1-16,1-4 7 16,6-4 0-16,-3 0 0 15,-2-2 5-15,-7-15 1 0,-2-3-5 16,-4-4 3-16,-5-8 0 16,-3 0-3-16,-5-2-2 15,-8 1 1-15,-4 4-21 16,0 7-9-16,-7 9 5 15,-10 6 11-15,-8 7 8 16,-4 0 5-16,4 0 1 16,6 7 0-16,5 2 0 15,12 3 0-15,2-4-1 16,0 1-2-16,0 2 3 16,16-1 0-16,3 0 1 15,8 0-1-15,4 0-1 16,3 2 1-16,-5-2 2 0,-7 2 8 15,1-2-1-15,-10 2 0 16,-7 1-3-16,2-2 4 16,-4 1-3-16,-2 7-3 15,0-1 6-15,0 2-7 16,3 0 2-16,-3-2 0 16,-2 0-5-16,4-4 2 15,-2-2-2-15,8-2 3 16,-6-2-3-16,9 0-4 15,3-2-11-15,9-3-65 16,2-3-183-16</inkml:trace>
  <inkml:trace contextRef="#ctx0" brushRef="#br0" timeOffset="-86521.92">21261 15869 527 0,'0'0'46'0,"0"0"37"16,0 0 16-16,0 0-38 15,0 0-18-15,0 0 7 16,25 3 11-16,-3-13-4 0,5-11-24 16,0-7-11-1,0-4-11-15,-10-4 0 0,-1 0-10 16,-7 0 7-1,-7 0-7-15,-2 6-1 0,0 10 2 16,0 8-1-16,-7 7-2 16,-1 5-3-16,-8 0-13 15,-7 0 15-15,-2 25 2 16,2 11-2-16,0 10-8 16,9 10 0-16,10-2 3 15,4-4-4-15,0-6-4 16,16-12 6-16,1-5 0 15,8-13-1-15,4-11 3 16,2-3 2-16,12-9 5 16,10-26 4-16,1-4-4 15,-1-2 0-15,3-2 0 0,-2 4 0 16,-1 5-11-16,-10 10-13 16,-12 8 13-16,-16 12 1 15,-3 4 3-15,-10 0 3 16,-2 27-4-16,0 8 7 15,-14 11 1-15,-9 2 1 16,4-3-1-16,1-7 0 16,3-14-2-16,3-6 3 15,5-15-1-15,5-1 0 16,2-2 2-16,0 0-1 16,0-5-1-16,0-24-9 15,14-10 9-15,8-14 1 16,-2-1 7-16,3 4-8 0,-6 8 0 15,-5 12 0-15,-8 14 1 16,-2 8 0-16,-2 6 7 16,0 2 0-16,0 0-8 15,0 6 3-15,-18 23-3 16,3 8 4-16,-1 7-2 16,5 2-2-16,11-2 0 15,0-2 0-15,0-8 0 16,4-3 2-16,11-12-2 15,6-6-1-15,-3-9-4 16,-3-4 4-16,10 0-3 16,-3-4 4-16,5-18 5 0,-3-10-1 15,-4-3-3-15,1 1 2 16,-15-3-1-16,1 8-2 16,-5 3 4-16,-2 12 0 15,0 5 0-15,0 9 7 16,0 0-4-16,0 0-4 15,0 0-2-15,-9 20 7 16,1 19-4-16,-4 17 2 16,10 13-4-16,2 11 10 15,0 5-3-15,7 10-1 16,8 2-6-16,-2-9-2 16,-1-12 1-16,-6-18-2 15,1-18 1-15,-7-12-2 16,0-10-4-16,0-10-70 0,0-8-126 15,-11 0-226-15</inkml:trace>
  <inkml:trace contextRef="#ctx0" brushRef="#br0" timeOffset="-85965.88">21937 15744 670 0,'0'0'41'0,"0"0"11"16,0 0-3-16,0 0-4 0,146-35-20 15,-98 35-9 1,-9 8-4-16,-2 16-3 0,-9 0-4 16,-14 6-4-16,-10 0 0 15,-4 0-2-15,-4 5 0 16,-23-7 1-16,-2-2-4 15,2-11 4-15,10-6-2 16,3-6-9-16,14 2-8 16,0-5-1-16,0 0 0 15,0 0-22-15,4-14 1 16,21-8 16-16,2-5 22 16,8 5 3-16,3-4 2 15,1 2-1-15,-2-1 1 0,1 0 12 16,-7 1 5-16,-4 1 3 15,-7 0-5-15,-9 2 2 16,-4-2 1-16,-7 5-1 16,0 1-3-16,0 8-4 15,-11 3-12-15,-12 4-3 16,6 2 3-16,-1 0 1 16,-7 20 6-16,10 6-5 15,3 8 0-15,12 5-2 16,0-2 0-16,0 3 9 15,18-2-6-15,5-6-3 16,-6-3-5-16,6-9 5 16,-3-6-4-16,4-11-29 15,1-3-55-15,4 0-101 0</inkml:trace>
  <inkml:trace contextRef="#ctx0" brushRef="#br0" timeOffset="-85216.63">22675 15677 663 0,'0'0'123'0,"0"0"-55"16,0 0 3-16,0 0-29 16,0 0-12-16,0 0-11 15,-71 21-3-15,59-4-7 0,3 1 0 16,5 7-6-16,4-2-1 15,0 5-1-15,0 0 9 16,2 4-10-16,13-6-4 16,8 1 2-16,-5-9 2 15,9-8-2-15,-1-6-6 16,3-4 0-16,5 0-13 16,4-18-19-16,-1-9 15 15,11-8 6-15,-11-6 18 16,-1-2 1-16,-14-12 0 15,-9-3-7-15,-11-11-13 16,-2-2 1-16,0 0 19 0,-4 14-7 16,-9 20 14-1,-1 15 1-15,1 12 11 16,-1 7-4-16,-3 3-15 0,-1 0 14 16,5 20-7-16,-3 13-7 15,14 11 13-15,2 6-7 16,0 11 9-16,16-1 7 15,5 1-15-15,4-2-4 16,2-3 5-16,-2-4-6 16,-8-11 0-16,3-7-2 15,3-8 3-15,-8-15-3 16,5-2-3-16,9-6 3 16,7-3 3-16,7 0 0 0,-1-13-6 15,0-18 1-15,-6-3-3 16,-5-8-6-16,-9-5 2 15,-8 2-5-15,-14 5 13 16,0 10 1-16,0 9 0 16,-12 9 0-16,-3 7-7 15,-1 2 7-15,1 3 5 16,-1 0-4-16,-4 20 0 16,4 12 3-16,10 5 3 15,6 10-5-15,0-6 5 16,0-1-6-16,13-4 3 15,3-10-3-15,-1-5 2 16,-1-7-3-16,8-8-23 16,14-6-47-16,10 0-82 0,12 0 62 15,0-22-315-15</inkml:trace>
  <inkml:trace contextRef="#ctx0" brushRef="#br0" timeOffset="-84650.69">23736 15837 570 0,'0'0'153'0,"0"0"-52"15,0 0-16-15,0 0-22 16,0 0-33-16,0 0-16 16,-11-72-4-16,8 54-4 15,-4 0 4-15,1 4 7 0,-5 4-16 16,-3 5 3-1,-1 0-4-15,-3 5-7 0,-9 0-3 16,-4 5 10-16,-5 16 0 16,9 7 0-16,7 2-2 15,9 4 1-15,9 1-3 16,2-4 3-16,0-2 0 16,13-7 0-16,12-11-1 15,-3-7-4-15,7-4 1 16,9 0 5-16,1-18 3 15,-4-18-1-15,-2-5 6 16,-6-12-6-16,-5-6 5 16,-10-10-3-16,-10-13-4 0,-2-6-2 15,0 9-3-15,-2 17 4 16,-12 22 1-16,3 20-1 16,-2 13 0-16,3 7-5 15,-3 5-4-15,-3 29 7 16,10 19 2-16,6 14-4 15,0 9 5-15,11 1 4 16,13-3-4-16,5-6 0 16,-2-8 0-16,-2-10 0 15,-6-4 3-15,0-15 1 16,-11-13 0-16,4-9-4 16,-3-5 0-16,-7-4-9 0,0 0-5 15,-2-9-85 1,-9-18-149-16,-28-10-367 0</inkml:trace>
  <inkml:trace contextRef="#ctx0" brushRef="#br0" timeOffset="-84339.14">22623 15524 747 0,'0'0'91'16,"0"0"-19"-16,0 0-11 15,0 0-12-15,0 0-24 0,0 0 1 16,112 0 8-16,-54 0-14 16,2-9-6-16,2 1-2 15,1-2-9-15,-5 1-2 16,-12 1 0-16,-5 1 1 15,-14 0-2-15,-12 5-2 16,-4 0 0-16,-8 2-14 16,-3 0-15-16,0 0-23 15,0 0-39-15,-8 0-49 16,-7 0-118-16</inkml:trace>
  <inkml:trace contextRef="#ctx0" brushRef="#br0" timeOffset="-83350.43">22668 16601 266 0,'0'0'48'16,"0"0"-7"-16,0 0-33 0,0 0-1 15,0 0-1-15,0 0 24 16,-83-42 9-16,65 40 17 16,1 2-10-16,-1 0 7 15,5 0-3-15,1 0-6 16,8 0-9-16,4 0-3 15,0 0 3-15,0 0-5 16,0 0-4-16,0-2-7 16,22-1-17-16,22-6 13 15,26-5 3-15,17-2-2 16,9-2-10-16,4 0-5 16,-4 3 0-16,-20 2 1 15,-18 7-2-15,-16 2 5 16,-24 1-3-16,-9 3-2 0,-9 0 4 15,-2 0-4-15,-36 0 6 16,-20 0-12-16,-25 9 5 16,-4 8 1-16,4 4 1 15,10-1 1-15,15 0-1 16,18-3 1-16,18-10-2 16,11 1-2-16,11-8 1 15,0 0-3-15,19 0 4 16,42 0 2-16,15 0 7 15,17 0-5-15,-3 0-3 16,-15 0-1-16,-19 0-29 0,-16 0-165 16,-24 0-175-16</inkml:trace>
  <inkml:trace contextRef="#ctx0" brushRef="#br0" timeOffset="-32920.53">18515 16575 78 0,'0'0'485'15,"0"0"-411"-15,0 0 4 16,0 0 1-16,0 0-22 15,0 0-28-15,0 0 3 0,-2-6-6 16,2 6-4-16,0 0-14 16,2 6 8-16,11 20 6 15,5 6 2-15,3-2-14 16,-2 5-9-16,-3-7 0 16,1-10 4-16,4 0-5 15,-3-8 0-15,6-3 0 16,-4-7 1-16,7 0-1 15,0 0-1-15,0-17 1 16,-6-5 1-16,4-4-1 16,-9-6 0-16,-3 4-3 15,1-7 6-15,-12 3 1 16,0 11-1-16,-2 7-3 0,0 7 9 16,0 7-6-16,0 0-3 15,0 0 0-15,0 0-1 16,0 0-3-16,0 19-5 15,0 4 8-15,0 9 0 16,0-6 0-16,0 1-3 16,0-5-3-16,9-7-10 15,-3-3 2-15,4-7 0 16,1-1-2-16,-5-4-7 16,10 0 14-16,6-9 2 15,0-8 4-15,1-1 4 16,-8-7 9-16,-1 1-9 15,-10-1 2-15,1 6-2 0,-3 7 3 16,-2 6 11-16,0 6-2 16,0 0-10-16,0 0 8 15,0 0-10-15,0 6-2 16,0 16 2-16,0 8 3 16,0 0-1-16,0-2-1 15,2-5 10-15,0-11-10 16,0 0 8-16,1-10-5 15,-3-2 7-15,5 0 2 16,-3 0 4-16,0 0-2 16,7-14-11-16,7-8 8 15,1-10-7-15,12-3-3 16,-2 8-1-16,-7 4-1 16,0 14-1-16,-13 2-6 0,0 7 4 15,-5 0-3-15,2 0 6 16,0 16-7-16,6 10 7 15,3 6 5-15,-2-4-2 16,-2-2-3-16,2-4 6 16,0-3-4-16,-4-7-2 15,2-4 0-15,-9-6-3 16,4-2-3-16,1 0-14 16,-1 0-59-16,10 0-42 15,5-13-124-15,10-6-135 16</inkml:trace>
  <inkml:trace contextRef="#ctx0" brushRef="#br0" timeOffset="-31368.01">19489 16627 466 0,'0'0'60'0,"0"0"-28"16,0 0 19-16,0 0 19 15,0 0-4-15,0 0-11 16,2 0-18-16,9 0-4 16,3 0 2-16,1 0-8 15,1-10-14-15,-1-6 2 16,-1-4-14-16,-1 0 10 0,-13-4 2 16,0 2-12-16,0 2 4 15,0 8-4-15,-2 2 0 16,-15 4 2-16,-6 6-3 15,5 0 0-15,-6 10 0 16,4 14-1-16,-1 4-2 16,11 7 0-16,5-1 1 15,5-1 2-15,0-1 0 16,9-4 2-16,7-7-2 16,3-12 1-16,4 0 3 15,4-9-1-15,2 0 6 16,4-4 7-16,7-23-5 0,5-9-10 15,-3 0-1 1,-4 2 0-16,-9 5-5 0,-9 5-6 16,-5 7-5-16,-3 9 6 15,-10 6 2-15,-2 2 3 16,0 0-8-16,0 7 1 16,0 18 5-16,0 9 7 15,0 2 3-15,-6 0-2 16,-4-1-1-16,-3-9 1 15,-1-7-1-15,10-6 4 16,-5-5-3-16,5-7 2 16,4-1 1-16,0 0 6 15,0 0-4-15,0-13-3 16,17-15-3-16,12-9-5 16,2-2 2-16,6-6-4 15,-6 8 0-15,-4 6 6 0,-8 9 1 16,-10 15 0-16,-4 2 0 15,-5 1 3-15,0 4 2 16,0 0-3-16,0 0 5 16,0 4-1-16,-9 15-3 15,-4 8 0-15,-1 4 0 16,3 1-3-16,9-3 2 16,2-2 2-16,0-4-4 15,0-5-3-15,0-4 3 16,0-7-3-16,6-5 3 15,6-2 0-15,3 0 2 0,8-9-2 16,-4-10 3-16,4-3-3 16,-5-5-2-16,-7 1 2 15,-7-2 3-15,-4 12-3 16,0 4 7-16,0 8-7 16,0 4 0-16,0 0 12 15,0 0-11-15,-15 18 2 16,1 19-3-16,1 9 4 15,11 7-2-15,2 8 4 16,0 3-5-16,0 0 4 16,0-4-4-16,2-3-1 15,7-11 3-15,-5-11-3 16,-4-7-3-16,2-12-6 0,-2-9-15 16,0-5 23-16,0-2-10 15,0 0 8-15,0 0 2 16,0-18-3-16,-4-17-5 15,-9-6 4-15,-1-12 3 16,1-8 1-16,9-2-18 16,-3-1 13-16,7 2-2 15,0 5 7-15,0 7 1 16,9 8-5-16,6 8 5 16,-1 10 0-16,3 4-1 15,1 10 1-15,3 3 0 16,-6 5 2-16,1 2-2 0,1 0 3 15,-1 14 2 1,5 13 9-16,-8 9-2 0,-9 0-3 16,-2 1-2-16,-2-3-7 15,0-6 5-15,-11-4-5 16,-5-4 0-16,3-6-1 16,7-6-1-16,-2-4-1 15,6-2-7-15,2-2-13 16,0 0 0-16,0 0-1 15,0-6-24-15,14-8 21 16,9 2 1-16,-2-2 21 16,8 1 4-16,5 0 1 15,-1-3 0-15,6 0 3 0,-6 0 3 16,0 0-5-16,-4-1 4 16,-4 2 10-16,-12-2-5 15,-4 5 11-15,-9 2-3 16,0-2-1-16,0 5-1 15,-9 0-3-15,-4 5-6 16,-5 2-3-16,-5 0-4 16,6 11 2-16,-1 6 4 15,5 10-3-15,3 3 3 16,8 2-4-16,2 3 7 16,0 0-6-16,0-5-3 15,12-6-1-15,5-2 1 16,-1-8-7-16,7-6-19 15,-2-6-7-15,8-2-24 0,7 0-79 16,0-14-83-16,0-12-166 16</inkml:trace>
  <inkml:trace contextRef="#ctx0" brushRef="#br0" timeOffset="-30169.8">20689 16640 492 0,'0'0'115'16,"0"0"-8"-16,0 0-8 15,0 0-14-15,0 0-24 16,0 0-22-16,0 0-12 16,-52-16-20-16,34 32 12 15,3 3-10-15,-3 4-2 16,3 2-1-16,3 8-6 0,5-3 0 16,7 2 2-16,0-6-2 15,0-5-2-15,11-1 1 16,14-11-11-16,-3-4-3 15,12-5-6-15,-1 0 16 16,5-7-1-16,-2-13-11 16,4-13 15-16,-7 1-3 15,-4-6 5-15,-2-8-4 16,-4-3 0-16,-8-10 2 16,1 1-7-16,-7 0 5 15,-5 14 2-15,-4 12 2 16,0 10 2-16,0 14 7 0,0 4 0 15,0 4 0 1,0 0-6-16,0 0-1 0,-9 22 2 16,5 10 11-16,2 12-1 15,2 0 5-15,0 0-1 16,0-2-11-16,11-3 6 16,-3-2 4-16,4 0-13 15,-8-9 8-15,3-5-11 16,-3 0-1-16,7-9-4 15,-4-5 3-15,6 0 1 16,1-9 1-16,6 0-1 16,0 0-7-16,5 0-2 15,-4-6 7-15,4-14-10 0,-5-9-1 16,3-3-3 0,-8-7 16-16,-1-4-5 0,-1 9-4 15,-13 10 9-15,0 10-2 16,0 8 3-16,0 4-3 15,-13 2 4-15,-10 0-4 16,5 7 5-16,1 14-3 16,3 4 1-16,5 10-1 15,7 1 0-15,2 0 0 16,0-5-1-16,0-2-1 16,11-4-4-16,14-4-7 15,6-9-9-15,2-3 6 16,12-7-9-16,4-2-10 15,-4 0 8-15,-3-8-3 0,-11-10 22 16,-2-5 8-16,-4 3 3 16,-12-1-2-16,-6 4 4 15,-7 4 0-15,0 3 23 16,0 1 0-16,-5 7-8 16,-12 2-8-16,-8 0-9 15,-2 0 0-15,2 2 1 16,6 17 4-16,1-1 0 15,5 3-7-15,3 2-1 16,10-2-1-16,0 2-1 16,0-9-2-16,12 0-1 15,5-5-1-15,8-9 3 16,2 0 3-16,-3 0 1 0,8-14 1 16,-3-9 3-1,-5-5-1-15,0-6 2 0,1-6 0 16,-7-9 4-16,-1-13-5 15,-1-5 1-15,-3-10-1 16,-3 11-3-16,-10 10 6 16,0 21 7-16,0 18 1 15,0 9-6-15,0 8 0 16,-12 0-10-16,1 0 0 16,-3 30-1-16,6 18 1 15,-3 12 1-15,11 8 4 16,0-3-2-16,0-3-1 15,0-7 5-15,11-6-6 0,3-3 1 16,1-16 0-16,1-2-3 16,-3-12 1-16,-7-4-3 15,4-7-7-15,-6-5-20 16,3 0-18-16,-5-5-30 16,-2-13-37-16,0-8-107 15,-13-4-206-15</inkml:trace>
  <inkml:trace contextRef="#ctx0" brushRef="#br0" timeOffset="-29751.15">20764 16520 255 0,'0'0'187'0,"0"0"-118"16,0 0 22-16,0 0 11 16,0 0-33-16,0 0-13 15,-2-3-10-15,2 3-3 16,-2 0-9-16,0 0-3 15,2 0-10-15,-5 0-5 0,5 0-2 16,0 0 6-16,0 0-6 16,0 0-12-16,0 0 11 15,0 0-11-15,0 0 1 16,0 0-3-16,0-2-1 16,18-2 1-16,13 1 6 15,12-4-4-15,5-5 1 16,6 2-6-16,-9-4-16 15,-3 2-64-15,2-2-65 16,1 2-181-16</inkml:trace>
  <inkml:trace contextRef="#ctx0" brushRef="#br0" timeOffset="-29137.11">21990 16864 261 0,'0'0'94'0,"0"0"-20"16,0 0-4-16,0 0-1 15,0 0 1-15,0 0-1 16,-9 0-20-16,9 0-10 0,0 0 0 16,0 0-8-16,0 0 6 15,0 0 1-15,14 5-6 16,15-2 11-16,11 1-10 15,6 1-1-15,8-5-19 16,0 0 3-16,-5 0 1 16,-5 0-3-16,-6 0-7 15,-7 0 3-15,-4 0 1 16,-11 0-5-16,-5 0 1 16,-9 0-6-16,2 0 0 15,-4 0-1-15,0 0-14 0,2 0-24 16,3 0-29-1,4 0-100-15,4 0-161 0</inkml:trace>
  <inkml:trace contextRef="#ctx0" brushRef="#br0" timeOffset="-27684.58">22710 17020 465 0,'0'0'159'0,"0"0"-46"16,0 0-19-16,0 0-8 16,0 0-16-16,116-42-10 15,-87 22-12-15,-2-8-24 0,2-4-3 16,-2-6 2-16,0-6-8 16,-8-10-6-16,-3-4-7 15,-5-1-2-15,-4 5-1 16,-5 8-3-16,-2 12 0 15,0 12-1-15,0 12 4 16,0 4-20-16,0 6 16 16,0 0 5-16,0 0-4 15,-2 1 4-15,-9 20-5 16,-3 13 2-16,3 12 3 16,7 6 0-16,4 7 2 15,0 3 5-15,0-4-2 16,0 0-5-16,13-6 7 0,1-10-6 15,3-3 1 1,1-16 0-16,0-5-1 0,4-8 1 16,-2-8 2-16,7-2-3 15,0 0 9-15,2-7-6 16,-2-16-3-16,-3-5 5 16,-6-10-5-16,-3-4-1 15,-1-6 2-15,-5 4-2 16,-7 12-12-16,-2 9 11 15,0 16-4-15,0 5-8 16,0 2 11-16,0 0-2 16,-11 0 0-16,0 6 1 15,-1 14-7-15,6 9 9 0,4 2-2 16,2 5 1 0,0 1 2-16,0-6 1 0,0-3-1 15,6-8 0-15,5-6 0 16,3-7 0-16,-1-7 0 15,1 0 2-15,5 0 3 16,6-9-3-16,4-10-2 16,-4-10-5-16,-3-2-5 15,-2-6-1-15,-4 5-3 16,-8 6 3-16,-1 12 4 16,-7 7 7-16,0 7-1 15,0 0-4-15,0 0-5 16,0 0 0-16,0 0 4 15,0 17 2-15,0 7 4 0,0 5 1 16,0-6 4-16,0 2-4 16,0-10 2-16,0-5 6 15,3-6 1-15,1-4 1 16,1 0 0-16,1 0-1 16,12 0 4-16,6-12-9 15,7-12-2-15,6 2-3 16,-8-2 0-16,-2 2-2 15,-10 5-2-15,-1 3 0 16,-5 11-6-16,-9-1 8 16,-2 4-5-16,0 0 2 15,0 0-4-15,2 21-1 16,0 6 10-16,0 9 2 0,5-4 1 16,-4-6 0-1,1-10-2-15,-2-5 7 0,5-9-5 16,-7-2 1-16,6 0 6 15,13 0 7-15,-2-7-3 16,12-11-9-16,0 0 0 16,-2-10-3-16,-5 0 1 15,3 4-2-15,-10 6-1 16,-3 9 3-16,-10 4-4 16,-2 3 1-16,0 2-3 15,0 0-4-15,0 0 4 16,0 0-5-16,2 10-1 0,0 14 9 15,3 2-1 1,-1 0 3-16,5-3 1 0,-2-8 0 16,4-3-1-16,0-5 1 15,-2-6-3-15,11-1 9 16,4 0 2-16,12 0-4 16,5-16-1-16,-6-8-4 15,1-6 0-15,-12-5 1 16,-1-11-3-16,-10 7-1 15,-7-1-11-15,-6 10 1 16,0 11 0-16,0 10-1 16,-15 9 10-16,-5 0 0 15,-5 0-3-15,-2 26 3 16,6 6-6-16,5 12 5 0,7-4 3 16,9 1-1-16,0-10-1 15,9 1 2-15,7-8 3 16,1-4-1-16,-3-9-4 15,-1-4 1-15,3-4 1 16,-3-3 10-16,-2 0-10 16,-2-7-5-16,-2-13-1 15,-7-4-25-15,0-6-25 16,-25-3-72-16,-27-8 6 16,-14 1-54-16,-21-2-144 15</inkml:trace>
  <inkml:trace contextRef="#ctx0" brushRef="#br0" timeOffset="-27421.06">23414 16554 404 0,'0'0'87'16,"0"0"-20"-16,0 0 40 16,0 0-22-16,0 0-27 15,0 0-19-15,-8-7-9 16,1 24-5-16,5-2 31 15,0 4-13-15,2-4-17 16,0-4-13-16,0-4-2 16,0-5-5-16,4 1-5 15,5-3 3-15,5 0 6 16,-6 0-10-16,3 0-7 0,-1-12-19 16,-8-7-52-1,-2 1-24-15,-14 0-115 0,-26 6-247 16</inkml:trace>
  <inkml:trace contextRef="#ctx0" brushRef="#br0" timeOffset="-27216.71">22683 16709 708 0,'0'0'75'0,"0"0"-20"16,0 0 25-16,0 0 4 15,0 0-48-15,0 0-4 0,70 0-22 16,-15-5-2-16,1-5-8 16,-5 2-13-16,3 4-85 15,-1 2-86-15,5 2-254 16</inkml:trace>
  <inkml:trace contextRef="#ctx0" brushRef="#br0" timeOffset="-26617.76">24882 16800 94 0,'0'0'245'16,"0"0"-118"-16,0 0-28 16,0 0 22-16,0 0-18 15,0 0-30-15,-41 37-7 16,37-32-9-16,-3-1-10 16,5-2-10-16,0-1-13 15,2-1 0-15,0 0-7 16,0 0 2-16,0 0-7 15,0 0 0-15,4 0-3 16,27 0-3-16,19 0 9 16,10 0-3-16,9 0-7 15,-11-7-3-15,-2 2-2 0,-19-2 1 16,-10 0 4-16,-7 4-2 16,-15 1 3-16,-3 0-3 15,-2 0-1-15,0 2-2 16,0-3-7-16,0 3-16 15,0 0-21-15,-7 0-38 16,-8 0-65-16,-4 9-59 16,13 8-193-16</inkml:trace>
  <inkml:trace contextRef="#ctx0" brushRef="#br0" timeOffset="-23134.8">25401 16908 573 0,'0'0'142'0,"0"0"-64"16,0 0-6-16,0 0-2 16,0 0-22-16,0 0-17 15,23-4-6-15,-8 4-4 16,1 0 10-16,10 0-4 15,-4-4 1-15,9-4-12 16,3-8-7-16,-5 0 8 16,2-7-9-16,-4-3-1 0,2-9-1 15,-13-3-4-15,-3-5-2 16,-11 4-2-16,-2 5-1 16,0 5-7-16,-9 14 1 15,-13 3-2-15,-7 12-4 16,0 0 0-16,2 0-1 15,12 0 8-15,3 12 2 16,10-3-1-16,2 5 2 16,0 0-3-16,0 2 1 15,12 4 5-15,3-3 0 16,3-3 0-16,7-2 2 16,-10-4 0-16,3-3 2 15,-5 4-2-15,-1-4 1 16,-6 4-1-16,-4-3 1 15,3 2 0-15,-5 6-2 0,0 0-1 16,0 5 2-16,0 1 1 16,0 1 1-16,0-4-1 15,0-2 1-15,0 2-2 16,0-10 3-16,4-3 3 16,7-1 3-16,-2-3-1 15,9 0 6-15,2 0-2 16,5-7-3-16,6-9-5 15,-4-4 0-15,2-9-4 16,0-3-4-16,-2-6 3 16,-8-3-3-16,-5-1 0 15,-3 5-5-15,-7 9-3 16,-2 6 5-16,-2 14-12 0,0 2 0 16,0 6 10-16,0 0-6 15,-13 0-3-15,-7 0 11 16,5 10 2-16,-3 12-2 15,-3 4 4-15,13 6 3 16,-1 3 0-16,9-3 1 16,0-2-2-16,0-4 1 15,0-8 0-15,15-4 7 16,1-8-3-16,4-3 6 16,-2-3 6-16,2 0 4 15,5 0-16-15,1-7 9 16,-4-13-6-16,-1-2-6 15,-2-8-1-15,-5-2-1 16,-3 0-1-16,-7 3-5 0,-2 5 6 16,-2 14 1-16,0 5-2 15,0 3 0-15,0 2-1 16,0 0 3-16,0 0 0 16,0 0-2-16,0 0-5 15,0 0 1-15,0 7 2 16,8 12 1-16,5 3 1 15,5 0 0-15,-3 0 2 16,3-3 4-16,-3 2-2 16,-1-1-2-16,-3-3 4 15,-2 0-1-15,-6-2 5 0,-3-6-5 16,0 3-2 0,0-2 0-16,0-6-1 0,0-1 3 15,-3 0 3-15,-6-3-5 16,-2 0 2-16,3 0-2 15,-4 0 0-15,10-10-1 16,-5-9-3-16,7-2-2 16,0-2-11-16,0-4 6 15,21 1-11-15,-6 7 19 16,7 2-2-16,3 4 6 16,-1 4-2-16,-2 4 1 15,5 3 0-15,2 2 2 16,-2 0 6-16,-2 0 1 15,-10 0-9-15,-9 0 5 0,0 0 0 16,-6 7 3-16,0 5-6 16,0 3-1-16,0 4-2 15,0-2 9-15,0 1-6 16,0-5-3-16,0 4 2 16,0-12-1-16,0 5-2 15,2-6 2-15,2-2 0 16,5-2 4-16,-1 0-1 15,6 0 2-15,-1 0-6 16,3-6 4-16,2-12 0 16,-2-6 1-16,-8-7-2 15,1-8-1-15,-4-2-4 16,-5-1 0-16,0 4-2 0,-3 6-3 16,-14 11 5-16,-6 2 2 15,1 11 0-15,-2 4-3 16,4 4 1-16,-3 0 1 15,10 0-1-15,1 17-1 16,10 4-2-16,2 7 4 16,0 4 2-16,14-2-1 15,15-2 1-15,9-7 11 16,4-7-12-16,1-5 2 16,1-6-1-16,-3-3 0 15,-8 0 1-15,-2-17 1 16,-9-9 0-16,-4-6 4 0,-7-12-7 15,-6-9-1 1,-5-12-8-16,0 7 4 0,0 10-5 16,-3 13 8-16,-6 17 0 15,3 4-2-15,-3 9 2 16,4 2 1-16,3 3 0 16,2 0 0-16,0 0-7 15,0 8 3-15,-7 24 5 16,7 12 1-16,0 11 6 15,0-3 2-15,0 1 0 16,14-5-1-16,-3-7-1 16,2-3 4-16,3-8 3 0,-1-7-4 15,-1-5-6 1,-1-6 2-16,1-7-5 0,-1-5 1 16,1 0 1-16,-6 0 5 15,5 0-2-15,8-5-4 16,-5-17-2-16,5-9-1 15,-2-1-5-15,-4-1 0 16,-6 4 0-16,-2 7 2 16,-1 15 3-16,-6 2 1 15,0 5-4-15,0 0 2 16,0 0 0-16,2 0-4 16,3 12-5-16,-3 16 6 15,5 7 5-15,2-4 6 16,2-2 4-16,-4-13 2 15,0-8-7-15,-5-4-3 0,-2-4 5 16,0 0 2-16,2 0-5 16,7 0 1-16,-1 0 4 15,15-12-4-15,-5-13-1 16,7-5-4-16,-10 4-3 16,-1 4 2-16,-10 12-3 15,-2 6 3-15,-2 1 1 16,0 3 0-16,0 0-1 15,2 0-6-15,3 0-1 16,-5 3-1-16,13 19 2 16,-4 4 7-16,2-3 2 15,1-9 3-15,-1-5-1 0,-7-4-3 16,2-5 6-16,1 2 4 16,5-2-7-16,-2 0 3 15,9-7 4-15,-4-11-10 16,1-5 3-16,-5-4-4 15,-3 3-1-15,0 7-2 16,-4 6-4-16,-4 9 2 16,0 2-9-16,2 0 2 15,-2 0 4-15,0 0-1 16,0 0-3-16,2 6-5 16,3 13 14-16,-3 2 1 15,4-3 1-15,2 1 1 16,0-12 3-16,-1-1-1 0,5-3-2 15,-4-3 1 1,1 0-1-16,5 0 6 0,-1 0-4 16,3-13-2-16,-3-2 1 15,0-2-2-15,-6 3-12 16,0 2 12-16,-5 7-8 16,-2 2 1-16,0 3-3 15,0 0-3-15,0 0 5 16,0 5 3-16,0 16-1 15,0 5 7-15,0-2 1 16,0-3-1-16,0-7 2 16,0-4-1-16,4-6 0 0,0 1 0 15,8-5 0-15,-1 0 0 16,7 0 2-16,6-5-3 16,3-13-2-16,-5-6-1 15,1-5-4-15,-6 1 1 16,-3 5 2-16,-5 6 2 15,-7 7 2-15,-2 8 0 16,0 2-1-16,0 0 1 16,0 0 0-16,0 0-1 15,0 10-1-15,0 16 2 16,-2 6 14-16,-3-8 1 16,1 0-3-16,2-14 1 15,2-8-6-15,-2 3 4 16,2-5-2-16,0 0 2 15,0 0-1-15,0 0 1 0,0 0 5 16,2-7-4-16,15-17-6 16,6 0-6-16,-8 4-5 15,-1 6 2-15,-8 10-1 16,1 4 1-16,-5 0-5 16,-2 0 7-16,5 0-6 15,4 0-6-15,-1 12 13 16,6 6-1-16,-1 1 1 15,3 2 0-15,-3-5-6 16,2-4 6-16,-1-3 3 16,-1-5-2-16,3-4-1 15,7 0 3-15,4 0 1 0,1 0-1 16,-6-14 0-16,3-4-2 16,-2-9 1-16,-13 1-2 15,-1-4-9-15,-9 2-6 16,0 5-3-16,-15 11 15 15,-14 3-4-15,-9 9 5 16,-5 0-5-16,-1 7-2 16,3 16 0-16,6 7-1 15,8-2 8-15,12 7-2 16,6-3 3-16,7-9-1 16,2-1 0-16,0-7 4 15,0-8 0-15,22-2 3 16,0-5 10-16,12 0-6 0,-3 0-3 15,4-7-1 1,2-10-5-16,-9-5 0 0,1-2-1 16,0-5 1-16,-11 3 2 15,-5 4-2-15,-3 9 3 16,-8 6 1-16,-2 5 3 16,0 2-5-16,2 0-2 15,-2 0-4-15,0 18 3 16,0 22 1-16,-2 15 1 15,-8 8 7-15,4 4-3 16,1 2 4-16,-1 3 1 16,2-7-7-16,-8-5 9 0,1-7-4 15,-5-13-3-15,3-8-4 16,-2-6 4-16,-3-8 0 16,5-2-1-16,-12-6-2 15,0-1-2-15,-8-9 2 16,-8 0-6-16,6 0 1 15,-3-7-8-15,13-17 7 16,12-8-8-16,13-16 12 16,9-15-11-16,36-13-9 15,20-3 13-15,6 10 3 16,0 17 2-16,-11 16 0 16,-11 14 2-16,-9 9 0 15,-13 4 1-15,-11 2-1 16,-12 4 1-16,-4-6-1 15,-2 2-46-15,-39-5-97 0,-11-8-107 16</inkml:trace>
  <inkml:trace contextRef="#ctx0" brushRef="#br0" timeOffset="-22776.25">27443 16228 532 0,'0'0'91'16,"0"0"-42"-16,0 0 34 15,0 0-26-15,0 0-32 16,0 0-8-16,-25-2 8 15,25 6 3-15,0 4-8 16,0-6 1-16,0 0 4 16,16-2 0-16,1 0-2 15,-1 0-16-15,-5-2 8 16,-1-10-2-16,-8 0-8 16,-2-4-5-16,0 4-20 15,0 4-3-15,-18 7-37 16,-7 1-42-16,0 3-117 15,4 19-180-15</inkml:trace>
  <inkml:trace contextRef="#ctx0" brushRef="#br0" timeOffset="-22544.85">28330 16622 791 0,'0'0'69'16,"0"0"-5"-16,0 0 14 0,0 0-28 16,0 0-43-16,0 0-7 15,-5 0-67-15,-17 0-189 16</inkml:trace>
  <inkml:trace contextRef="#ctx0" brushRef="#br0" timeOffset="-20303.15">22909 16579 76 0,'0'0'248'0,"0"0"-212"16,0 0 8-16,0 0 37 15,0 0-20-15,4-122-24 16,5 96-11-16,-3-1 6 16,4 0-16-16,-1 1 11 15,-7 2 3-15,-2 2 0 16,0-2-13-16,0-1 1 16,0 4 8-16,0-6 6 15,-2 10-18-15,-5-2 3 16,5 5 6-16,2 1-3 0,-2 1-4 15,2 1-6 1,-3-1-4-16,3 6 11 0,0 0-8 16,0 0 4-16,0 6-2 15,0 0 2-15,0 0-5 16,0 0 0-16,0 0 1 16,-5 0 5-16,5 0-1 15,-2 0-9-15,0 0 4 16,0 4-8-16,0 24-4 15,-7 18 0-15,7 22 8 16,0 10 4-16,0 5-7 16,2-3 3-16,0-12-5 15,0-12 3-15,0-8-2 0,6-13 0 16,5-3-13-16,3-8-56 16,-1-13-108-16,-7-6-422 15</inkml:trace>
  <inkml:trace contextRef="#ctx0" brushRef="#br0" timeOffset="-12367.43">28676 16633 143 0,'0'0'289'0,"0"0"-238"16,0 0-2-16,0 0 20 16,0 0 0-16,0 0-15 15,0 0-21-15,-81-14-1 0,81 14-12 16,-2 0 5-1,0 0 6-15,0 0 7 0,0 0-13 16,-6 0 17-16,4 0-15 16,4 0 6-16,-2 0-3 15,2 0 4-15,-5 0-9 16,5 0-8-16,0 0-5 16,0 0 9-16,0 0-9 15,0 0-10-15,0 0 6 16,21-6-7-16,23-6 6 15,30-8 6-15,22-4 1 16,4-8-13-16,-7 6 0 16,-6-2 4-16,-8 2-3 15,-8 2 4-15,-11 7-2 0,-20 3-3 16,-11 9 6-16,-23 3-7 16,-6 2 3-16,0 0-2 15,0 0-2-15,0 0-5 16,0 0-16-16,0 0-12 15,0 0-22-15,-15 14-21 16,-1 2-59-16,3 4-100 16,13-4-262-16</inkml:trace>
  <inkml:trace contextRef="#ctx0" brushRef="#br0" timeOffset="-11785.42">29848 16385 18 0,'0'0'364'15,"0"0"-267"-15,0 0-22 16,0 0 36-16,0 0-18 15,0 0-15-15,-29 38-15 16,29-38-5-16,0 0-3 16,2-7 1-16,20-14-20 0,10-9-19 15,1-8-8-15,8-3-3 16,-6-1 4-16,-4-2-6 16,-2 4 1-16,-7 4-4 15,-8 4-1-15,-8 4 0 16,-6 4 1-16,0 1-2 15,0 8-3-15,-10 3-3 16,-17 3-1-16,2 8 7 16,7 1-9-16,3 0 2 15,6 0-5-15,9 12-2 16,0 6 4-16,0 1 4 16,2 8 2-16,18-1-2 15,9 0 5-15,-5 4 2 16,3 0-7-16,-2 0 7 15,-5 0 0-15,-7-6 1 0,-6 3-1 16,-7-8-2-16,0-2 2 16,0 0 1-16,-25-3-1 15,-6 1-3-15,4-7 0 16,10-2-1-16,1-6-12 16,9 0-15-16,5 0-18 15,2-6-34-15,0-12-133 16,14-8-118-16</inkml:trace>
  <inkml:trace contextRef="#ctx0" brushRef="#br0" timeOffset="-10252.75">30423 16106 474 0,'0'0'106'16,"0"0"18"-16,0 0-22 15,0 0-8-15,0 0-16 16,0 0-10-16,-23-36-42 15,6 36-10-15,-8 0-7 16,1 0-4-16,-1 17-1 16,8 0-1-16,3 3-3 15,7 1-3-15,5 0 1 16,2-1 2-16,0 0-1 16,7 0 5-16,15-2-7 15,7-6 6-15,7-3-1 16,7-5 5-16,-6-4-7 0,5 0 4 15,-3-7-6-15,-6-11 2 16,-4-6-1-16,-9-2-7 16,2-6 6-16,-1-2-10 15,-6-4 1-15,-1 0 5 16,-1-2 2-16,-7 4 2 16,-2 5-3-16,2 11 3 15,-6 7 2-15,4 7 0 16,-4 6 0-16,2 0 0 15,-2 0-3-15,0 0-3 16,0 24-8-16,0 17 14 16,-14 14 1-16,6 3 8 0,-5-2 1 15,5-8 2 1,6-6-10-16,0-10 4 0,2-13-5 16,0-12-1-16,0-2 1 15,0-5 9-15,2 0-3 16,23-10 8-16,4-15-5 15,2-5-10-15,-2 0 0 16,-4-2-1-16,-8 8-1 16,-5 8 0-16,-6 3 2 15,-6 13 1-15,0 0-1 16,0 0-6-16,2 0 5 16,-2 0-10-16,0 9 2 15,5 14 9-15,-5 4 0 0,4 5 2 16,8-6-1-1,-4-4 4-15,11-4 5 0,-4-5-1 16,5-3-8-16,5-5 7 16,8-5-3-16,3 0-1 15,6-1 0-15,-4-20-1 16,-2-3-1-16,-9-8-1 16,-8-6-1-16,-7 1-3 15,-8 2-1-15,-4 9-1 16,0 10-3-16,0 9 3 15,0 2-4-15,-14 5 5 16,-3 0-1-16,-1 2 5 16,-5 20-7-16,4 8 6 15,5 10 0-15,7 6-1 0,7 2-3 16,0-4 5 0,5-5 4-16,13-8-4 0,11-4 0 15,0-8-2-15,4-10 2 16,5-3 0-16,9-6-4 15,4 0 1-15,0 0-4 16,-11-15-6-16,-9-16 5 16,-6-5 4-16,-7-3-5 15,-7 3-2-15,-2 2 6 16,-9 2 1-16,0 8-1 16,0 2 3-16,-11 10-2 15,-4 7-2-15,1 0 6 16,-3 3 5-16,3 2-2 0,1 0 1 15,-3 7-3-15,7 18 0 16,0 8 6-16,6 4-2 16,3 4 6-16,0 1-6 15,0-7 2-15,12 0-6 16,15-3 5-16,6-9 6 16,3-10 14-16,-1-7-19 15,1-6-5-15,-3 0 7 16,8-16-9-16,3-10 2 15,-1-6-2-15,-8-17 0 16,-8-9 0-16,-12-12 0 16,-8-1 0-16,-7-4 0 0,0 11-4 15,0 10 4-15,-9 9 7 16,1 15-6-16,-6 10-1 16,5 8 1-16,5 8 2 15,-3 4-2-15,3 0-1 16,-1 0-8-16,-2 0 7 15,1 14-3-15,-3 8 2 16,2 4 1-16,-2 6 1 16,7-1 0-16,2-2 2 15,0-6-1-15,0-12 0 16,0-2-1-16,0-6-2 16,0-3 2-16,0 0 2 15,0 0 10-15,2-7-7 16,10-15-3-16,1-2 3 15,0 0-5-15,-10 2-3 0,-1 5-3 16,-2 3 0-16,0 2 3 16,0 6-3-16,0-1 4 15,0 7-2-15,0 0 4 16,0 0-2-16,0 0-3 16,0 0-2-16,-2 0 5 15,-10 0-9-15,-1 16-3 16,-5 0-31-16,1 3-31 15,-6 4-36-15,3-1-92 16,-3 2-95-16</inkml:trace>
  <inkml:trace contextRef="#ctx0" brushRef="#br0" timeOffset="-8384.36">31629 16332 78 0,'0'0'381'15,"0"0"-331"-15,0 0 35 0,0 0 14 16,0 0-11-16,0 0-26 15,0 0-17-15,7-3-17 16,-3-10-9-16,-4-1 6 16,2 0-6-16,-2 2 9 15,0-2-7-15,0-1-1 16,0-2-8-16,-6-1 4 16,-7 4-11-16,-8 0-4 15,3 2 0-15,-1 6 3 16,-4 0-2-16,3 2-2 15,-4 4 0-15,-1 0 0 16,-2 0 5-16,3 0-2 16,-3 6-3-16,4 9 0 0,4 2-6 15,1 1 6-15,5 12 0 16,-1-2 2-16,5 9-2 16,9-3 1-16,0-6 0 15,0 0-1-15,9-9 3 16,7-4-3-16,6-3 3 15,12-6 0-15,-1-6 5 16,7 0-8-16,0 0 3 16,3-16-3-16,-8-8 7 15,1-8-7-15,-5-11 3 16,-2-10-3-16,-2-12 1 16,-7-3-1-16,2-5 0 15,-11 4 4-15,0 4-4 16,-1 10-3-16,-6 6 3 15,0 9 7-15,-2 8-7 0,-2 2 0 16,0 7-1-16,0 9 1 16,0 2-2-16,0 3 2 15,0 9 0-15,0 0 2 16,0 0-2-16,0 0 0 16,0 0 0-16,0 0-1 15,0 0-3-15,-2 10 1 16,-6 12 1-16,-2 4 2 15,-3 9 3-15,-1 2-1 16,1 6-1-16,3 6 2 16,-4 6-1-16,3-6 0 15,6 6 1-15,2-5-3 0,3 0 1 16,0-4 1 0,0-3-2-16,0-11 0 0,8-6-2 15,5-11 2-15,1-3 0 16,1-7 3-16,-1-5-3 15,-1 0 0-15,3 0 0 16,-1-3 7-16,10-16-7 16,-8-8-2-16,5-9-2 15,-3 0 0-15,-2-8 2 16,1 5 2-16,-5-7-5 16,-3 9 3-16,-4 3-1 15,-4 12 3-15,-2 11-2 16,0 8-2-16,0 3-5 15,0 0 0-15,0 0 7 16,0 1-6-16,-6 24 5 0,-10 3 0 16,5 13 3-16,7 3 6 15,-4-5-4-15,8-1-1 16,0-4 5-16,0-3-4 16,8-8 2-16,7-9 0 15,1-5 0-15,1-7 4 16,6-2-1-16,-5 0 0 15,6 0-6-15,-4-14 10 16,0-12-10-16,0-5 1 16,-4-4-2-16,-5 2-5 0,-4 5 4 15,0 8 1 1,-7 8 0-16,0 8-5 0,0 4-1 16,0 0 3-16,0 0 1 15,0 0 0-15,0 2-8 16,-5 21 10-16,-4 4 0 15,0 6 0-15,5-1 0 16,4-6 0-16,0-5 2 16,0-3-2-16,6-8 0 15,15 1 0-15,-2-9 4 16,10-2-1-16,2 0-3 16,8 0 8-16,5-16-7 15,-2-13-1-15,-1-11-5 0,-8-16 2 16,-6-10-15-1,-8-12 13-15,-5-4-2 0,-9 7 1 16,-5 13-1-16,0 13 4 16,0 14 0-16,-13 12 2 15,1 12-3-15,1 8-3 16,5 3 3-16,-8 0-1 16,3 17-3-16,2 18 8 15,0 14 2-15,4 14 8 16,1 5-2-16,2 2 6 15,2 0-10-15,0-8 8 16,0 0-11-16,0-7 2 16,0-11-3-16,6-14 1 15,1-4 3-15,5-12-3 16,-8-7 2-16,4 0-3 0,9-7 11 16,4 0-7-16,8-4-3 15,8-20-1-15,0-8-5 16,-3-8-1-16,-5-7 2 15,-2 1-12-15,-10 2 5 16,-3 8-5-16,-8 14 15 16,-2 10-1-16,-4 4-3 15,0 8-12-15,0 0 7 16,-12 0 2-16,-11 23 4 16,-2 12 4-16,3 11-1 15,7 8 2-15,3 3 3 16,8-3-1-16,4-6 2 0,0-6-3 15,4-8-2-15,12-6 0 16,4-14 12-16,2 0-5 16,7-7 12-16,0-5-11 15,10-2-3-15,-2 0 1 16,1 0-5-16,-5-7 1 16,-10-13-2-16,-6-4 0 15,-10-2-17-15,-7-1 2 16,0 1-36-16,-4 11-48 15,-27 3-59-15,-5 7-58 16,-11 5-321-16</inkml:trace>
  <inkml:trace contextRef="#ctx0" brushRef="#br0" timeOffset="-7087.14">19620 17316 554 0,'0'0'12'0,"0"0"-9"16,0 0 31-16,0 0 50 16,-115-23 21-16,108 21-38 15,-2 2-25-15,7-1-8 16,-7 1 8-16,5 0 2 15,1 0-5-15,-4 0-10 0,3-3-3 16,2 3-2-16,-2-2 4 16,-1 2 1-16,1 0 2 15,4 0 4-15,-3-2-10 16,-4-2-9-16,7 4 8 16,0 0 0-16,0-9-12 15,10-3-6-15,34-11 0 16,32 3-6-16,29 0 0 15,26 2 1-15,28 10 0 16,30 4 0-16,36 4-1 16,5 0 2-16,-3 6-2 15,-35 9-1-15,-40-3 0 0,-50 2-4 16,-44-3 5-16,-31-5-2 16,-23-6 5-16,-4 0-2 15,0 0 4-15,0 0 2 16,-4 0 2-16,-6 0 0 15,6 0-7-15,0 0 0 16,4 0 2-16,0 0-4 16,0 0-15-16,0 0-46 15,2 0-51-15,18 6-60 16,11 6-216-16</inkml:trace>
  <inkml:trace contextRef="#ctx0" brushRef="#br0" timeOffset="644.99">30470 16704 462 0,'0'0'98'0,"0"0"-84"15,0 0 13-15,0 0 39 16,0 0 21-16,0 0-36 15,0 0-12-15,-4 0-14 16,4 0-2-16,0 0 1 16,-2 0 10-16,2 0-4 15,0 0 2-15,0 0-12 16,0 0 10-16,0 0-2 16,-6 0-9-16,6 0-7 15,-2 0 0-15,2 0 5 0,0 0 5 16,0 0-13-16,0 0 3 15,0 0 0-15,0 0 2 16,0 0 6-16,8 0-11 16,23 0 11-16,24 0-13 15,21 0 1-15,5-2-5 16,-6 2-3-16,-8-3 0 16,-9 3 0-16,-11 0 3 15,-7 0-2-15,-7 0-1 16,-10-1 2-16,-10-2 0 15,-9 3 2-15,-4-1 0 16,0 1-2-16,0 0 1 16,0 0-1-16,0 0-1 0,0 0 0 15,0 0-1-15,0 0-2 16,0 0 0-16,0 0 1 16,0 0-4-16,0 0 4 15,0 0-2-15,-2 0-5 16,0 0 3-16,2 0-6 15,-5 0-7-15,1 0-23 16,-7 0-10-16,-9 8-40 16,-11-1-69-16,-11-4-253 15</inkml:trace>
  <inkml:trace contextRef="#ctx0" brushRef="#br0" timeOffset="2028.06">30044 17070 298 0,'0'0'115'15,"0"0"-43"-15,0 0-2 16,0 0 12-16,0 0-4 0,0 0-9 16,0 0-11-16,5 0-16 15,-5-1-15-15,0-7 5 16,0 2 18-16,0-1-25 15,0 6-10-15,0-3 4 16,0 4-15-16,0 0 0 16,-7 0-6-16,-15 7 2 15,-12 20-2-15,3 4 2 16,2 8 1-16,9 0-1 16,5-2 0-16,5-2-4 15,6-10 4-15,4-1-1 16,0-6-4-16,0-10 3 15,9 0 2-15,9-6-1 16,0-2 0-16,9 0 1 16,6 0 9-16,9-20 0 0,5-1-9 15,-3-6 4-15,-6 5-4 16,1 2 3-16,-16 4-3 16,-9 6 2-16,-5 6 0 15,-9-1 0-15,0 5-2 16,0 0 0-16,0 0-1 15,0 0-1-15,0 0-7 16,-2 19 7-16,-5 8 2 16,1 2-1-16,6-5 0 15,0 2-1-15,0-6 4 16,0-8-1-16,6-2-1 16,7-3 0-16,1-5-4 0,6-2 4 15,4 0 6 1,5 0-5-16,-2-19 5 0,-2 1-4 15,0-3-1-15,-10-4 1 16,-1-3 1-16,-10 0 2 16,-2 5-5-16,-2 4 0 15,0 3-3-15,-6 2-1 16,-17 5-2-16,-2 4 4 16,1 3 0-16,-1 2 2 15,8 0-3-15,-4 4-3 16,13 11 5-16,1 5-3 15,7 1-1-15,0 3 1 16,20 3 4-16,11-10 1 0,10 1 1 16,3-4-2-16,-1-5 4 15,3-9-4-15,3 0 0 16,-2 0 4-16,-4 0 1 16,-10-5-5-16,-8-9 2 15,-8-4 0-15,-11-3 2 16,0-4-8-16,-6-1 4 15,0 5-1-15,-21 1 0 16,-1 6-4-16,-5 7-2 16,2 2 6-16,6 5-6 15,5 0 6-15,5 0-3 16,5 0 1-16,4 12-1 0,0 2 3 16,0 1-7-1,17 2 8-15,6 6 4 0,6-5-1 16,-7 1-2-16,3 2 2 15,0-7-3-15,-10 7 1 16,-2-4-1-16,-10 0 3 16,-3 0-2-16,0-1 2 15,0-2-2-15,0 2 1 16,-16-2 2-16,1-3-1 16,-6-3-3-16,5-3 0 15,-1-2 4-15,1-3-4 16,1 0 1-16,1 0-1 15,5 0-13-15,5-16-17 0,4-2-23 16,0-5-28 0,17 0-78-16,10-6 11 0,6 2-126 15</inkml:trace>
  <inkml:trace contextRef="#ctx0" brushRef="#br0" timeOffset="2394.77">30992 17061 475 0,'0'0'69'0,"0"0"11"16,0 0 13-16,0 0 12 16,0 0-24-16,0 0-32 15,0 0-6-15,22-35-18 16,-22 35-12-16,0 0-4 16,0 0-3-16,0 17-4 0,0 13 8 15,0 8 5-15,0 3 0 16,0 0 4-16,0-3-13 15,0-2 4-15,-2-6-6 16,0-2-1-16,-1-4 0 16,3-6-1-16,0-2-1 15,0-8 1-15,0 5-2 16,0-8 3-16,5-1-2 16,4 1-2-16,-5 0 1 15,2-5 0-15,6 0 1 16,3 0-1-16,6 0-8 15,-2-1-26-15,4-12-35 16,-5-5-28-16,-1 4-13 0,-3-1-80 16,-10 1-141-16</inkml:trace>
  <inkml:trace contextRef="#ctx0" brushRef="#br0" timeOffset="2905.7">30871 17227 538 0,'0'0'89'16,"0"0"-26"-16,0 0 36 16,0 0-5-16,0 0-31 15,0 0-1-15,7-10-14 16,22 10-19-16,14 0-2 16,5 0 13-16,4 0-16 0,-10 0-10 15,3 0 2-15,-3 0 5 16,-7 0 4-16,-4 0-3 15,-8 0-8-15,-7 0-4 16,-7 0 8-16,-9 0-1 16,0 0-1-16,0 0-7 15,0 0-3-15,2 0-1 16,-2 0-2-16,0 0 1 16,0 0-2-16,0 0-2 15,0 0 0-15,0 0 3 16,0 0-3-16,0 0-1 15,0 0 1-15,0 0-1 16,0 0 1-16,0 0-1 16,0 0 0-16,0 0 1 0,0 0 0 15,0 0 0-15,0 0-1 16,0 0 1-16,0 0-1 16,0 0 1-16,0 0 0 15,0 0 0-15,0 0-4 16,0 0 0-16,0 0 2 15,0 0-9-15,0 0-10 16,0 0-7-16,0 0-14 16,0 0-14-16,0 0-17 15,-16 0-35-15,-8 0-145 0</inkml:trace>
  <inkml:trace contextRef="#ctx0" brushRef="#br0" timeOffset="7127.67">30764 14430 432 0,'0'0'106'0,"0"0"-20"16,0 0 9-16,0 0-16 16,0 0-8-16,0 0-21 15,20-26 4-15,-20 23-19 16,0 3-5-16,0 0-11 15,0 0-7-15,0 0-6 16,0 0-6-16,-25 0-2 0,-12 24 1 16,-7 5 0-16,1 7 1 15,7 3 0-15,14 0-1 16,2 0 0-16,11-1 0 16,9-3 0-16,0-3 1 15,0-5 0-15,9-9 0 16,11-7 1-16,0-7 3 15,9-4 4-15,11 0 7 16,9-10 5-16,0-15-9 16,-4-9-2-16,-10-7 3 15,-8-5-6-15,-6-6-6 16,-6-3 8-16,-15 0-7 16,0 5 0-16,0 1 0 15,-13 10-1-15,-3 7-3 0,-2 11 2 16,7 9-1-16,0 10 1 15,2 2-2-15,2 0-1 16,-2 0-1-16,3 6-3 16,6 9 3-16,-5 6 2 15,5 4-4-15,0 2 6 16,0 2 1-16,0 0 0 16,5 4 0-16,8-1-1 15,3 4 1-15,-3 2 0 16,3 2 2-16,-3 0-2 15,1 4 0-15,-8-1 0 16,-2-3 0-16,-4-3 1 16,0-5 1-16,0-2-2 0,0-7-2 15,0-1 2-15,0-6 0 16,0-7 2-16,0-7-2 16,5 1 1-16,-5-3-1 15,2 0 0-15,10 0 1 16,9-14 5-16,6-16-3 15,11-13 1-15,-7-7-4 16,3-4 3-16,-3 0 2 16,-2 4-4-16,-5 8 1 15,-6 10-2-15,1 9 0 16,-13 11 2-16,-2 7-2 16,1 5-1-16,-5 0-1 0,0 0-5 15,0 0 2-15,0 14-3 16,0 12 8-16,0 14 0 15,-5 4 0-15,3 0-3 16,2 1 1-16,0-9 2 16,0-9 2-16,0-6 1 15,7-11-6-15,-3-4 3 16,6-2 0-16,-6-4 0 16,11 0 4-16,8 0 1 15,6-20 1-15,0-6-2 16,-5-8-3-16,0 2 3 15,-1-1-3-15,-7 7 2 16,-3 13-3-16,-7 1 0 0,-4 7 0 16,-2 5 0-16,0 0 0 15,0 0-2-15,0 0-4 16,0 0-1-16,0 20-1 16,0 8 8-16,6 3 1 15,-4-1-1-15,4-6-1 16,3-6 1-16,3-4 0 15,-6-7 2-15,5 0-2 16,7-7 2-16,4 0 1 16,0 0 0-16,3-2-3 15,0-15 4-15,-1-5 0 16,-4-2-3-16,-4-4-1 16,-5 5 0-16,-5 0 4 15,-4 0-4-15,-2 8 0 0,0 5-2 16,0 0-1-16,0 8-2 15,-2 2-1-15,-9 0-3 16,3 0-1-16,-8 0-3 16,3 12 5-16,-3 8 2 15,3 4 3-15,3 3 2 16,6-4 1-16,-3 0-5 16,7-3 2-16,0-5 3 15,0-4-3-15,0-7 3 16,0-3 0-16,0-1 0 15,0 0 0-15,0 0 0 0,7 0 2 16,0 0-2 0,2-4 1-16,2-12-1 0,5 2 1 15,-3 2-1-15,-9 0 1 16,0 11 1-16,-1-2 0 16,-3 3-2-16,0 0 0 15,0 0-1-15,0 0 2 16,0 0-5-16,0 0-1 15,0 0 5-15,0 14-8 16,0 0 7-16,5 0 1 16,1-3 6-16,1-6-6 15,-1-1-4-15,4-4 4 0,3 0 7 16,1 0-2-16,3-4 1 16,3-12 4-16,0 0-5 15,-7 1 5-15,-2-4-1 16,3 4-2-16,-1-4-4 15,1-3 1-15,-1-2-4 16,0-4 0-16,1-7 0 16,-3-2 0-16,-2-9 0 15,-2-7 3-15,-3 0-1 16,-4-8-2-16,0 3 0 16,0 6 0-16,0 8 0 15,-2 10 5-15,0 14-3 16,0 8-2-16,-3 8-7 15,5 4 4-15,-3 0 0 16,1 0-6-16,-2 18-1 0,-5 17 9 16,3 11-1-16,1 12 1 15,5 5 1-15,0 2 0 16,0-1 0-16,9-6 0 16,2-8 2-16,3-4-1 15,-8-12 0-15,3-10-1 16,-3-6 0-16,2-9 0 15,-8-7 1-15,2-2 0 16,-2 0 0-16,0 0 2 16,6 0 5-16,3-5 0 15,9-17-1-15,5-6-5 16,-2-1-2-16,4-3 0 0,-5 7 0 16,-2 4 1-16,-4 9-1 15,-12 9 1-15,2 1-1 16,-4 2-2-16,0 0 1 15,0 0-6-15,2 0 3 16,5 14-4-16,-5 10 8 16,5 1 0-16,2-4 0 15,-3-4 0-15,1-6 1 16,0-2 1-16,2-9-4 16,2 0 2-16,7 0 0 15,-1 0 7-15,6-7-7 16,4-19 8-16,-7-6-7 15,2-10 4-15,-2-8-5 16,-4-6 2-16,-5-7-4 16,0 5 2-16,-9 6 0 0,0 12-2 15,-2 10 2-15,0 16 0 16,3 5 0-16,-3 4 0 16,0 5-14-16,0 0-1 15,0 0-2-15,0 2 2 16,0 22 6-16,0 10 9 15,-5 12-2-15,3 6 0 16,-3 5 2-16,5 2 1 16,0 1 2-16,0-5-3 15,0-6 5-15,12-6-3 0,-1-15-2 16,0-7 0 0,-2-11 4-16,-4-8-2 0,1 1 4 15,-2-3-1-15,7 0 6 16,10-12 4-16,-3-14-13 15,9-4 1-15,-10 2 0 16,-1 5 3-16,-7 9-6 16,-3 5-2-16,-4 9 0 15,-2 0-3-15,0 0 1 16,0 0-4-16,5 16-4 16,-3 6 12-16,5 4 0 15,0-4 3-15,6-4-3 16,-6-2 0-16,2-6-1 15,4-1 1-15,0-2 1 16,7-5-1-16,5-2 3 0,-1 0 1 16,3 0-3-16,-4-9 5 15,-4-10-4-15,2 1 0 16,-11 2 0-16,0 2 0 16,-6 8-2-16,1 4 2 15,-5 2-4-15,0 0 0 16,0 0-2-16,-5 34-10 15,-15 24 11-15,-7 13 1 16,0 8 4-16,6 0-1 16,-4-13 0-16,7-6 1 15,5-11-2-15,-1-11 1 16,5-13 0-16,3-9 0 0,1-9-1 16,3-4 0-1,-3-3-1-15,1 0 1 0,-14 0-1 16,-6-15-3-16,-5-16-56 15,2-11-43-15,4-5-61 16,6-11-166-16</inkml:trace>
  <inkml:trace contextRef="#ctx0" brushRef="#br0" timeOffset="7420.13">32182 14379 529 0,'0'0'53'0,"0"0"22"16,0 0-7-16,0 0 0 16,0 0-28-16,0 0-12 15,134-20-5-15,-90 20-6 16,0 0 3-16,-1 0 4 15,-7 0-13-15,-7 0-6 16,-9 0-5-16,-5 0 0 16,-3 0-1-16,-6 0-10 15,-1 0-48-15,-5-5-67 0,0-4-50 16,-2-1-93 0</inkml:trace>
  <inkml:trace contextRef="#ctx0" brushRef="#br0" timeOffset="7605.49">32138 14177 505 0,'0'0'175'16,"0"0"-59"-16,0 0-21 16,0 0-27-16,0 0-22 15,0 0-25-15,0-4-19 16,0 4-2-16,0 0-15 15,0 0-110-15,0 0-318 16</inkml:trace>
  <inkml:trace contextRef="#ctx0" brushRef="#br0" timeOffset="16933.14">29208 17307 631 0,'0'0'57'0,"0"0"-27"16,0 0 0-16,0 0 20 15,0 0 9-15,0 0-16 0,0 0-8 16,-38-5-10-16,38 5 5 15,0 0-1-15,0 0-2 16,0 0-5-16,0 0-5 16,0 0-5-16,5 3-2 15,11 6 3-15,13-4 7 16,13 4 0-16,9-6-2 16,12-1-5-16,-1-2-4 15,3 0-1-15,-12 0-7 16,-4 0 3-16,-14 0-4 15,-8 0 0-15,-11 0-1 16,-5 0 0-16,-9 0 1 0,-2-2-9 16,0 0-9-16,0-2 2 15,0-5-6-15,-19-5-15 16,-4-1 15-16,1 3 3 16,-1 0 4-16,4 5-6 15,0 0 13-15,2-3-14 16,1 0 0-16,5 2 11 15,2-1 4-15,4 4 7 16,3 3 4-16,2-5 4 16,0 7 7-16,0 0-6 15,0 0 9-15,0 0 7 16,0 0-5-16,0 0 2 16,0 0-5-16,0 0-3 15,0 0 8-15,0 0-4 0,0 0-1 16,0 0-10-16,0 0 1 15,0 0 1-15,0 11 0 16,16 4 6-16,4 0-2 16,4 4-5-16,8-4-1 15,-1-1 0-15,-4-4-5 16,2 2-1-16,-7-5 0 16,1-4 0-16,-8 3-2 15,-4-3 1-15,-6-2 0 16,-3-1 0-16,-2 0 8 15,0 0-4-15,0 0 6 0,0 0 1 16,0 0 3-16,0 0-3 16,-5 4 2-16,-15 4-4 15,-4 4-4-15,-14 9-2 16,0 0-2-16,2 2 4 16,5 4-5-16,2-1 0 15,0 1-2-15,7-1 0 16,2-4 2-16,7-2-1 15,3-4-4-15,4-2 5 16,6-6 0-16,0-2-1 16,0-6-2-16,0 4 3 15,0-4-2-15,0 0-11 16,0 0-9-16,0 0-43 16,0 0-60-16,0-6-131 15</inkml:trace>
  <inkml:trace contextRef="#ctx0" brushRef="#br0" timeOffset="20352.87">18571 17316 173 0,'0'0'134'0,"0"0"-50"16,0 0-43-16,0 0-10 16,-27 107-16-16,18-89-5 15,2-2-9-15,-4-4 1 16,7-5 1-16,-3-3 23 16,2-4 35-16,5 0 20 15,0 0-5-15,0 0-18 16,0 0-10-16,0 0-10 15,0 0-3-15,0 0-5 0,0-16 0 16,0-12-13 0,0-7-17-16,10-11 21 0,3-2 1 15,3-3 5 1,-3 2-6-16,-5 5-16 0,6 8 7 16,-5 3-11-16,3 9 7 15,-6 4-5-15,3 4-3 16,-5 6 0-16,0 5 1 15,2 2-1-15,-6 3-3 16,0 0-5-16,0 0 3 16,0 0 4-16,0 0 0 15,0 0 0-15,-10 8-2 16,-19 11 3-16,-2 8-2 16,-9 8 2-16,9 0-1 15,0 2 2-15,2-2-2 0,0 2 2 16,4-1 1-16,0-5-2 15,10-6 0-15,3-11 2 16,8-6-2-16,4-8 0 16,0 0 0-16,0 0-2 15,0 0 0-15,0 0 0 16,10 0-4-16,11-26 6 16,18-9 2-16,1-6 2 15,-3-3 6-15,3 0-5 16,1 2 3-16,-10 0-5 15,2 1 0-15,-1 5-2 16,-8 2-1-16,1 4 3 0,-10 11 1 16,-1 2-3-1,-5 9 4-15,-5 8 6 0,-4 0-5 16,0 0 0-16,0 0 6 16,0 0-8-16,0 0 3 15,0 0-3-15,0 0-4 16,0 14 3-16,0 14 0 15,0 6 0-15,0 2 1 16,0 0-2-16,2-1 5 16,7-3 5-16,-5-4-6 15,8-2 4-15,-6-6-3 16,5-4-2-16,-1-8 3 16,-4-1-3-16,5 0-2 15,-7-5-3-15,-4 0-1 16,3 2-5-16,-3 1-48 0,0 4-63 15,0 1-180-15</inkml:trace>
  <inkml:trace contextRef="#ctx0" brushRef="#br0" timeOffset="39109.96">29397 16351 174 0,'0'0'31'16,"0"0"19"-16,0 0-7 16,0 0 22-16,0 0 2 15,0 0-16-15,10-32-16 16,-8 28-11-16,0 4-3 15,-2-4 1-15,0 4 6 16,0 0-4-16,0 0-6 16,0 0-1-16,0 0-1 15,0 0 1-15,0 0-1 16,0 0-3-16,0 0-1 0,0 0-3 16,0 0-1-1,0 0-1-15,0 0 4 0,0 0 1 16,-6 0-2-16,-17-4-7 15,-6-5-1-15,-6 4 0 16,-8 0-4-16,1 5 0 16,0-2 2-16,-3 2 5 15,5-2-5-15,2-1-3 16,7 3 3-16,4-5 2 16,7 5 0-16,4 0 0 15,5 0-2-15,9 0 1 16,0-2 5-16,2-2-6 15,0 4 1-15,0 0 1 0,0 0 0 16,0 0 2 0,0 0-3-16,0 0 0 0,0 0 2 15,0 0 1-15,0 0-2 16,0 0-2-16,0 0 3 16,0 0-3-16,0 0-2 15,0 0 2-15,0 0-1 16,0 0 2-16,4 0-1 15,10 0 0-15,5 0 0 16,6 13 0-16,2-1 2 16,0-5-1-16,-5 6-1 15,0-5 0-15,5-2 2 16,-5 4-2-16,3-4 6 16,0 0-6-16,-4 1-4 0,2-2 4 15,-5-1 0-15,-1-2-3 16,4-2 3-16,1 0 0 15,0 0-2-15,-2 0 2 16,3 0-6-16,-8 0 0 16,1 0 6-16,-3 0 0 15,-7-4 0-15,2 2 0 16,-8 2 1-16,0 0-1 16,0 0 0-16,0 0 0 15,0 0 6-15,0 0-5 16,0 0 1-16,0 0 1 15,0 0-2-15,0 0 1 16,0 0 3-16,0 0-4 0,0 0 4 16,0 0 0-16,0 0 2 15,0 0-5-15,-2 0 1 16,-19 20 0-16,1 6-3 16,-7 8 1-16,0 4 1 15,-2 4 0-15,10-1-1 16,-8 0-1-16,6-5 1 15,4-4 3-15,1-1-6 16,3-5 4-16,1-7-2 16,4-3 0-16,1 1-2 15,5-9 2-15,2-4 0 16,0-2 2-16,0-2-2 16,0 0-4-16,0 0-2 15,0 0-8-15,0 2-5 0,0-2-18 16,0 0-33-16,0 0-24 15,9 0-26-15,9 0-67 16</inkml:trace>
  <inkml:trace contextRef="#ctx0" brushRef="#br0" timeOffset="45909.58">29997 14698 467 0,'0'0'2'0,"0"0"12"16,0 0-4-16,-116-48 15 15,92 40 6-15,4-1 26 16,2 4-13-16,-4-1-14 15,2-2-7-15,-1 4 11 16,0-2-4-16,-8-2-3 16,-6 4-1-16,2 2-12 0,0-1 0 15,4 3-3-15,7-3 9 16,6 3-13-16,12 0 10 16,4 0-15-16,0 0 3 15,0 0 3-15,0 0-8 16,8-2-5-16,26 0 5 15,11-3 7-15,17 5 25 16,9-7-16-16,8 3-7 16,-4-2 4-16,-1 0-1 15,-5 4-12-15,-7-2 4 16,-6 1 2-16,-4 1-5 0,-17-1-1 16,-8 1 0-1,-12 0-18-15,-8 0 17 0,-7 2-8 16,0 0-7-16,0 0-8 15,0-6-15-15,0-3-46 16,0 0-26-16,-20-2-6 16,-2 6-30-16,-1 1-49 15,4-1-10-15</inkml:trace>
  <inkml:trace contextRef="#ctx0" brushRef="#br0" timeOffset="46343.39">30134 14444 387 0,'0'0'58'0,"0"0"-20"0,0 0-10 16,0 0-3-16,0 0 16 16,0 0 9-16,-10-10-12 15,10 10-14-15,0 0 4 16,0 0-7-16,0 0 10 16,0 0-7-16,0 0-12 15,0 0-4-15,0 0 0 16,0 0-8-16,2 0 0 15,12 0 3-15,9 5 1 16,-2 4-2-16,2-3 1 16,-1 2-2-16,-2-2-1 15,-2-3 0-15,0 2 4 0,2-3 2 16,-4 2-11 0,-3-1 5-16,1 0 0 0,-6 1 0 15,-1-1-1-15,-1-1-3 16,2 1-3-16,-6-1 4 15,-2-2 1-15,0 0-10 16,0 0 8-16,0 0 4 16,0 0 0-16,0 0-4 15,0 0 2-15,-2 6 2 16,-25 8 0-16,-25 14 2 16,-21 20 10-16,-32 25 5 15,-20 18-17-15,-13 16-42 16,4-1-166-16</inkml:trace>
  <inkml:trace contextRef="#ctx0" brushRef="#br0" timeOffset="74060.03">23802 15550 103 0,'0'0'36'0,"0"0"-36"16,0 0-2-16,0 0-42 15</inkml:trace>
  <inkml:trace contextRef="#ctx0" brushRef="#br0" timeOffset="99958.02">28796 8369 462 0,'0'0'40'0,"0"0"9"16,0 0 9-16,0 0 2 0,0 0-20 15,0 0-8-15,0 0-6 16,7-1-2-16,-7 1-4 16,0 0 2-16,0 0 0 15,0 0-3-15,0 0 6 16,0 0-3-16,0 0-1 16,0-3-5-16,0 3 0 15,0 0 0-15,0 0 0 16,-14 0-8-16,-10-1-6 15,-5-2-1-15,-4 2 3 16,-2-1 0-16,-2 0-4 16,-1 0 1-16,-2-3-1 0,2 5 0 15,-2-2 0-15,2 2 0 16,5 0-1-16,4-1 0 16,2-1 1-16,9-2 0 15,-4 1 0-15,2-1 0 16,4 3 1-16,-2-3 0 15,2 4-1-15,1-3-1 16,-1 3 1-16,1 0 0 16,-3 0 0-16,3 0 0 15,-6-2 0-15,5 2 1 16,1 0 4-16,1-1-5 16,3 1-4-16,5 0 4 15,4 0 1-15,2 0 5 16,0 0-6-16,0 0 3 15,0 0-5-15,0 0 2 16,0 0-1-16,0 0 1 0,0 0 6 16,0 0-5-16,2 0 0 15,23 0 4-15,6 0 0 16,9 0 1-16,7 0 3 16,8-2-5-16,1 0-3 15,4-1 7-15,-2 3-8 16,-2-1 1-16,-9 1 4 15,-7 0-5-15,-5 0 0 16,-1 0 1-16,-3 0-1 0,0 0 0 16,-2 0 0-1,0 0 1-15,0 0 0 0,-4 0 3 16,2 0 2-16,-12 0 1 16,-1 0 1-16,-8 0-1 15,1 0-3-15,-7 0 3 16,0 0-6-16,0 0 3 15,0 0-3-15,0 0 0 16,0 0 0-16,0 0 1 16,0 0-2-16,0 0 0 15,0 0 1-15,0 0-1 16,0 0-1-16,0 0 1 16,0 0-3-16,0 0-10 15,0 0-45-15,0 0-77 16,-34-4-180-16</inkml:trace>
  <inkml:trace contextRef="#ctx0" brushRef="#br0" timeOffset="129306.7">30577 8143 279 0,'0'0'22'16,"0"0"-9"-16,0 0 23 0,0 0 12 16,0 0-4-1,0 0-7-15,0 0-14 0,0 0-4 16,9 4 2-16,-9-4 6 16,2 0-1-16,-2 0 0 15,0 0-15-15,0 0 3 16,5 0 0-16,-5 0 5 15,0 0-16-15,0 0 14 16,0 0-6-16,0 0 0 16,0 0-6-16,0 0 15 15,-10 2-5-15,4 2 1 16,-7 0-5-16,4 0-2 16,-3-2-3-16,4 0-1 15,-3 1-2-15,6-1-3 0,-4-1 9 16,5-1-7-16,-3 2 3 15,5-2-2-15,0 2 4 16,0-2-5-16,2 0 5 16,0 0-2-16,0 0 5 15,0 0-5-15,0 0 7 16,0 0-4-16,0 0-5 16,0 0 7-16,0 0-8 15,0 0 2-15,13 0 1 16,7 2 1-16,9 0 9 15,4-2 1-15,3 0-6 16,-3 0-1-16,1 0 4 16,-5 0-6-16,0 0-3 0,0 0-1 15,-9 0-1 1,-3 0-1-16,-3 0-1 0,-5 0 0 16,-5 0 0-16,3 0 0 15,-7 0 0-15,0 0 0 16,0 0 0-16,0 0 0 15,0 0-2-15,0 0-3 16,0 0-11-16,0 0-4 16,0 0-6-16,0 0-11 15,0 0-15-15,0 0-13 16,0 0 2-16,0 0-98 16,-9-4-57-16</inkml:trace>
  <inkml:trace contextRef="#ctx0" brushRef="#br0" timeOffset="130349.59">30666 8065 7 0,'0'0'142'0,"0"0"-81"0,0 0-3 16,0 0 12-16,0 0 2 16,0 0-14-16,2-1-13 15,-2-2-10-15,0 3-11 16,0 0 4-16,0 0 3 15,0 0-14-15,0 0 8 16,2 0-13-16,-2 0 4 16,0 0-1-16,0 0-2 15,0 0 2-15,0 0 2 16,0 0-6-16,0 0-5 16,0 0 0-16,0 0 1 15,0 0 0-15,0 0-3 0,-4 0 4 16,-7 0-4-16,-3 0 2 15,-1 8-2-15,-1 1-1 16,1 0 6-16,-1 3-8 16,-4 0 2-16,2 1-1 15,-2 2 7-15,0-1-8 16,0-2-1-16,5 0 1 16,-1-2-1-16,5-3-1 15,-1 0-1-15,6-3-5 16,-3 2-3-16,3 0 8 15,0-2-8-15,2 1 5 16,0-3-13-16,4-1 12 0,-5-1 1 16,3 2 2-1,0-2-9-15,0 0 5 0,2 0 2 16,-2 2-2-16,0 0 4 16,2-2-1-16,-5 3 4 15,5-3-4-15,-3 0 3 16,3 2 1-16,0-2-4 15,0 0-6-15,0 2 1 16,0-2 9-16,0 0-1 16,0 0 1-16,0 0 0 15,0 0 0-15,0 0 0 16,0 0 0-16,0 0 0 16,0 3 6-16,10-1-6 0,-2 3 1 15,1-4 5 1,3 2-3-16,1 2-3 0,1 1 6 15,-6 4 8-15,5-1-6 16,-1-2-4-16,-1 3-4 16,3 2 10-16,-8 2-8 15,5-1-1-15,0 3 7 16,-4-2-7-16,0-3-1 16,-1 1 2-16,1-3 3 15,0 1-4-15,2 0-1 16,-7-4 1-16,2 0 0 15,-2-2 4-15,3-4-10 16,-5 1 6-16,0-1-1 0,0 3 7 16,0-3-7-16,0 2-5 15,0-2 5-15,2 0 0 16,-2 0 2-16,0 0-2 16,0 0 2-16,0 0-2 15,0 0 0-15,0 0 0 16,0 0-10-16,0 0-59 15,0 0-103-15</inkml:trace>
  <inkml:trace contextRef="#ctx0" brushRef="#br0" timeOffset="174038.86">29075 9784 125 0,'0'0'35'16,"0"0"-16"-16,0 0 13 15,0 0 21-15,0 0 22 16,0 0-10-16,0 0-6 15,0 0-16-15,0 0-2 16,0 0 7-16,0 0 0 16,0 0-7-16,0 0 2 15,0 0-7-15,0 0-6 16,0 0-4-16,0 0-5 16,0 0-5-16,0 0-3 0,0 0-3 15,0 0-1 1,-5 0-3-16,5 0 0 0,-2 0 1 15,-5 0-3-15,-4 0 0 16,-7 0 9-16,-11 0-6 16,3 0-1-16,-3 0-4 15,0 0 0-15,0 0 4 16,-10 0-4-16,4 0 2 16,-3 0-3-16,5 0 1 15,4 0 2-15,2 0 0 16,2 0-4-16,10 0 4 15,1 0-2-15,3 0-1 16,3 0 1-16,-4 0 3 16,10 0-4-16,-5-3 3 0,5 3 2 15,2 0 3-15,-2 0-1 16,2 0 9-16,0 0-13 16,0 0 16-16,0 0-19 15,0 0 6-15,0 0 2 16,11-2-8-16,13 2 10 15,16 0 6-15,12 0-17 16,-1 0 4-16,2 0 4 16,-1 0-4-16,-7 0-1 15,-3 0-2-15,-9 0 1 16,-4 0-2-16,-6 0-2 16,-17 0 2-16,1 0 0 15,-7 0 2-15,0 0-1 0,0 0-1 16,0 0 5-16,0 0-10 15,0 0 5-15,0 0 0 16,0 2-4-16,0-2-5 16,0 3-20-16,0 0-31 15,0 8-38-15,0-3-120 16,-13-4-146-16</inkml:trace>
  <inkml:trace contextRef="#ctx0" brushRef="#br0" timeOffset="174728.92">28402 9133 261 0,'0'0'118'0,"0"0"-52"16,0 0-13-16,0 0 14 15,0 0 5-15,0 0-27 16,-52-19-13-16,32 16 2 15,0 0 1-15,0-1-12 0,4-1 7 16,3 3-1-16,4 1-10 16,2-1 3-16,7 2-12 15,0 0-6-15,0 0 12 16,0 0-5-16,0 0 1 16,0-2 2-16,14-3-2 15,23 0 31-15,13-2-31 16,10 1-1-16,2-2-6 15,5 4-1-15,0-2 8 16,7 3-4-16,-3 3 5 16,-13-2-13-16,-14 2 1 15,-13-3 3-15,-15 3 2 16,-7 0-5-16,-7-2-2 16,-2 2 2-16,0 0-4 15,0 0-1-15,0 0-20 0,0 0-46 16,0 2-70-16,-15 16-87 15,-3 3-168-15</inkml:trace>
  <inkml:trace contextRef="#ctx0" brushRef="#br0" timeOffset="200119.31">29690 10539 101 0,'0'0'27'15,"0"0"0"-15,0 0 22 16,0 0-8-16,0 0-22 0,0 0-10 16,0 0-3-16,0 0 4 15,0 0 10-15,0 0 1 16,2 0 11-16,-2 0-10 16,0 0 3-16,2 0 2 15,-2 0-7-15,0 0-4 16,0 0-2-16,0 0-6 15,0 0-1-15,0 0-1 16,0 0 0-16,0 0 8 16,0 0 3-16,0 0-2 15,0 0-12-15,0 0-2 16,0 0 10-16,-9 0 9 0,-7-8-6 16,-5 1-5-16,-6-2 20 15,-4-1-11-15,-5 2 13 16,0 0-8-16,-6 0-4 15,-8 3 0-15,2 2-4 16,1 1-13-16,5 2 5 16,-1 0 1-16,15 0-5 15,1 0-1-15,-2 0 3 16,0 0-2-16,0 0-1 16,4 0 3-16,5 0-4 15,2 0-1-15,2 2 2 16,8 1-1-16,-1 0-1 15,4-1 1-15,5-2-1 0,0 0 3 16,0 0-3 0,0 0-2-16,0 0 2 0,-5 0 2 15,5 0-1-15,0 0 0 16,0 0-1-16,0 0 0 16,0 0-1-16,0 0-2 15,0 0 2-15,0 0-9 16,0 2-5-16,5 5-83 15,15 2-22-15,11-3-88 16</inkml:trace>
  <inkml:trace contextRef="#ctx0" brushRef="#br0" timeOffset="208865.19">29576 11127 114 0,'0'0'275'16,"0"0"-230"-16,0 0-32 16,0 0 7-16,0 0 25 15,0 0-5-15,0 0-9 16,4 0-8-16,-4 0-19 0,0 0 8 15,0 0 5-15,0 0 11 16,0 0-18-16,3 0 5 16,-1 0-1-16,3 0-5 15,-5 0-5-15,0 0 9 16,0 0-9-16,0 0 2 16,0 0 4-16,0 0-5 15,0 0 5-15,0 0-9 16,0 0 2-16,0 0 6 15,0 0-9-15,0 0 5 16,0 0-2-16,0 0 3 16,0 0-4-16,0 0 4 15,0 0 0-15,0 0 2 16,0 0 7-16,0 0-4 16,0 0 4-16,0 0 2 0,0 0 5 15,0 0-6-15,0 0-6 16,0-2-2-16,0 2-5 15,0 0 4-15,0 0-7 16,0 0 6-16,0 0-4 16,0 0 1-16,0 0-3 15,0 0 2-15,0 0 6 16,0 0-5-16,0 0-1 16,0 0 2-16,0 0 4 15,0 0-2-15,0 0 1 0,0-3-3 16,0 3 2-1,0 0-6-15,0 0 2 0,-7 0 1 16,-9 0-2-16,-17-3-1 16,-19-1 5-16,-10-1-4 15,-11 5-1-15,1 0 2 16,7 0-2-16,7 0 2 16,10 0-2-16,5 0 0 15,9 0 0-15,10 3-1 16,9-1-7-16,1 0 8 15,9 0-5-15,3-2 4 16,0 0 1-16,0 0 0 16,2 0 0-16,0 0 0 15,-2 0 0-15,2 0 1 16,0 0-1-16,0 0 1 0,0 0-1 16,0 0 0-16,0 0-1 15,0 0-6-15,0 0-3 16,0 0-12-16,0 3-12 15,0-3-42-15,0 3-90 16,0-3-218-16</inkml:trace>
  <inkml:trace contextRef="#ctx0" brushRef="#br0" timeOffset="210681.31">29814 11826 163 0,'0'0'13'0,"0"0"-9"15,0 0-2-15,0 0 30 16,0 0 23-16,0 0-10 0,19-3-13 16,-19 3-8-16,0 0-16 15,0 0 8-15,0 0 4 16,0 0-4-16,0-2 3 15,0 2 5-15,0 0-15 16,0 0 5-16,0 0 3 16,0 0 8-16,0 0-10 15,0 0-14-15,0 0 0 16,-14 0 2-16,-6 0 21 16,-13 0 22-16,-10 0-25 15,-11 0 8-15,-6 0 7 16,-9 0-6-16,-2 0-11 0,-5 0 10 15,3 0-10-15,4 0-12 16,7 4-4-16,1 4-2 16,10 5 1-16,6 1-2 15,7-2-3-15,5 1 2 16,10-5 1-16,8 0-9 16,9-4 6-16,0 0 0 15,4-2 0-15,2 0-2 16,0-2 0-16,0 0 0 15,0 0 1-15,0 0 1 16,0 0 1-16,0 0-11 16,0 0 12-16,0 0-9 15,0 0-13-15,0 0 8 16,0 0-23-16,0 0-40 16,8 0-19-16,2-4-234 0</inkml:trace>
  <inkml:trace contextRef="#ctx0" brushRef="#br0" timeOffset="-205694.59">28996 12547 336 0,'0'0'178'16,"0"0"-166"-16,0 0 0 16,0 0-11-16,0 0 18 15,0 0 22-15,0 0 3 16,0 0-17-16,0 0-10 16,0 0 0-16,0 0 11 15,0 0-3-15,0 0-4 0,0 0-8 16,0 0-4-16,0 0 2 15,0 0-1-15,0 0 2 16,0 0-2-16,0 0-1 16,0 0-2-16,-4 0 0 15,-14 0-2-15,-16 3 2 16,-1 2-4-16,-5-1-3 16,0-2 1-16,-3-1 5 15,-5 1-6-15,-6-2 3 16,-4 0-2-16,4 0 1 15,8 0-2-15,7 0 0 16,16 0 0-16,-2 0 2 16,9 0-2-16,5 0 2 0,7 0 2 15,2 0-3-15,-4 0 2 16,6 0-1-16,0 0-1 16,0 0-1-16,0 0 0 15,0 0 3-15,0 0-3 16,0 0 0-16,0 0 0 15,0 0 0-15,0 0 0 16,0 0 1-16,0 0-1 16,0 0 0-16,0 0-1 15,0 0-4-15,0 0 4 16,0 0-107-16,-2-17-253 16</inkml:trace>
  <inkml:trace contextRef="#ctx0" brushRef="#br0" timeOffset="-204201.16">29995 12266 105 0,'0'0'14'0,"0"0"6"16,0 0 4-16,0 0 13 16,0 0 18-16,0 0 4 15,11 0-2-15,-11 0-11 16,0 0-3-16,0 0-10 16,0 0-1-16,0 0-13 15,0 0 9-15,0 0-7 0,0 0 8 16,0 0 4-16,-2 0-7 15,-11 0 9-15,-10 0-9 16,-4 1-4-16,0 4-6 16,-1-4-2-16,4-1-4 15,-1 3-4-15,9-3 3 16,3 0-3-16,9 0 4 16,-3 0 1-16,5 3-2 15,2-3 0-15,0 0-7 16,0 0 3-16,0 0 3 15,0 0-1-15,0 0-7 16,0 0 5-16,0 0-4 16,0 0 6-16,4 0-7 0,16 0 4 15,4 0 0 1,3 0 0-16,2 0 0 0,-4 0-3 16,-6 0 0-16,0 0 2 15,-13 0-3-15,4 0 2 16,-10 0 1-16,2 0-2 15,0 0 1-15,-2 0-2 16,0 0 0-16,2 0-1 16,5 0 1-16,-3 0-3 15,10 0-20-15,3 0-52 16,1-9-87-16,0-3-172 16</inkml:trace>
  <inkml:trace contextRef="#ctx0" brushRef="#br0" timeOffset="-202345.81">30450 12230 307 0,'0'0'81'0,"0"0"-23"16,0 0-1-16,0 0 3 0,0 0 2 15,0 0-21-15,4 0-8 16,-4 0 8-16,2-2 8 15,-2-4-17-15,8-4-8 16,-8-6-16-16,0-3-8 16,0 2 3-16,0-3 2 15,0 3-4-15,0-2-2 16,-10 2 3-16,-5 3-9 16,-3 2 5-16,3 10 1 15,-8 2-8-15,3 0-13 16,-7 5 9-16,3 13-10 15,-1 8 21-15,3 4-13 0,6 0 4 16,3-2-2 0,6 0 8-16,7-5-5 15,0-6 7-15,0-2 2 0,9-6-10 16,11-4 10-16,5-5 1 16,4 0 0-16,2 0 1 15,3-9-6-15,-5-8 10 16,0 0-10-16,-10-5 11 15,4-2-6-15,-13 0 0 16,0 2 1-16,-6 2 0 16,1 8-1-16,-5 3 3 15,0 7-1-15,0 1-2 16,0 1 0-16,0 0-1 16,0 0-6-16,0 5 1 15,0 16 6-15,0 2 0 0,-5 3 0 16,3-1 1-1,2-4-1-15,0-2 0 0,0-6-3 16,0-1 5-16,9-9-2 16,7-1 0-16,1-2 7 15,6 0-6-15,1-14 0 16,3-9 0-16,-1-8-2 16,-1-1 1-16,2-5 0 15,-9 0 0-15,-1 0 1 16,-3 3-1-16,-5 3 0 15,-5 4 4-15,-2 10-2 16,-2 3-2-16,0 5 2 16,0 7 1-16,0 2-3 0,0 0 0 15,-4 2-8-15,-13 22 8 16,-4 7 1-16,7 4-1 16,6 3-1-16,6 3 1 15,2-4 0-15,0-2 4 16,0-5-3-16,0-7-1 15,4-6 0-15,8-5-2 16,1-6 0-16,-5-6 2 16,6 0 2-16,-1 0-1 15,1-4-1-15,3-15 0 16,-1-7 0-16,2-1 0 16,-2-5-3-16,-3-2 2 0,-2 3 1 15,-4 0-3-15,-3 4 2 16,-4 5 0-16,0 2 1 15,0 6 0-15,0 4 0 16,0 4-1-16,0 3 1 16,0 3-1-16,0 0-3 15,0 0 1-15,-4 5-6 16,-8 22 6-16,-1 6 3 16,0 6 0-16,4 1-2 15,0-2 2-15,7-2 1 16,2-2 5-16,0-8-11 15,0-4 5-15,6-7 0 16,8-6 3-16,1-4 1 0,1-5-4 16,-3 0 0-16,6 0 3 15,-4 0 0-15,-1-5-2 16,1-4 5-16,-7-4 1 16,2 5 3-16,-6-3-2 15,-4 6 5-15,5 3-7 16,-5 0-1-16,0 2-2 15,0 0-3-15,0 0-7 16,2 0-9-16,-2 0-39 16,0 0-67-16,0 0-52 15,0 9-152-15</inkml:trace>
  <inkml:trace contextRef="#ctx0" brushRef="#br0" timeOffset="-201600.62">31293 12339 300 0,'0'0'53'0,"0"0"-6"16,0 0 23-16,0 0-12 15,0 0 22-15,0 0-35 16,0-2-21-16,0-1-8 16,0 3 1-16,0 0-4 15,0 0-2-15,0 0-4 16,0 3-4-16,0 14-3 15,-5 5 0-15,-11 0 0 16,-1-2 3-16,-3-2-1 16,-7-4-2-16,-7-9-87 15,-1-5-258-15</inkml:trace>
  <inkml:trace contextRef="#ctx0" brushRef="#br0" timeOffset="-199508.22">31781 12160 6 0,'0'0'357'16,"0"0"-312"-16,0 0 7 15,0 0-6-15,0 0 1 16,0 0 16-16,-42-34-16 16,32 25-26-16,4 0 2 15,-5-3-8-15,1-1-5 16,4 1 7-16,4-2-16 15,-5 0 16-15,5 0-12 16,2 0 6-16,0 2-11 0,0 2 13 16,0 0-9-16,11 3-1 15,9 2-3-15,5 1 3 16,4 4-1-16,0 0 1 16,-1 0-3-16,-3 0-6 15,-5 2 5-15,-2 5 1 16,-9 5 0-16,0-7-7 15,-9 5-1-15,0 2 8 16,0 4 3-16,0 4-3 16,-11 7 2-16,-12 0 1 15,-4 4-3-15,-2-4 0 16,0-1 4-16,5-1-4 16,-2-4 0-16,3-2 0 0,5-1 1 15,7-4 2 1,2 0-3-16,4 0 0 0,5 0-1 15,0 0 1-15,0 2 0 16,0 0 0-16,0-2 2 16,10 2 0-16,5 1-2 15,3-2-2-15,2-3 2 16,2 0 2-16,-2-4-2 16,-2-1-3-16,-2-2 3 15,-3-2-2-15,-6-3-6 16,2 0-14-16,-3 0-25 15,-1 0-19-15,-1-12-82 0,-4-2-78 16</inkml:trace>
  <inkml:trace contextRef="#ctx0" brushRef="#br0" timeOffset="-198856.1">31673 12571 306 0,'0'0'32'0,"0"0"-31"15,0 0 2-15,0 0 8 0,0 0 44 16,0 0-22-16,-2 10-16 15,0-4-7-15,-2 0 3 16,4 0-1-16,0 0-3 16,0-1 0-16,0 0-5 15,0-1 1-15,0-2-1 16,0-1-4-16,0-1 1 16,0 0 0-16,0 0 0 15,0 0-1-15,0 0 2 16,0 0 1-16,0 0 3 15,0 0-4-15,0 0 2 16,0 0-4-16,0 0 2 0,0-1-2 16,0-1-2-16,0 2-10 15,-7-2 12-15,3 2 0 16,-3 0 0-16,2 0 0 16,1 0 7-16,2 0-7 15,2 0 0-15,-7 0 2 16,5 4-2-16,-2 8 0 15,4 0 1-15,0 2-1 16,0-5 2-16,0 3-2 16,0-5 2-16,0-1-2 15,0-2 2-15,0-4-2 16,0 3 0-16,0-3 3 16,0 0-1-16,0 0-2 0,0 0-2 15,0 0 0-15,0 0 2 16,0 0 0-16,2 0 4 15,4-7-3-15,-1-1-2 16,-3-2-4-16,-2 0-18 16,0 0-23-16,0-6-119 15</inkml:trace>
  <inkml:trace contextRef="#ctx0" brushRef="#br0" timeOffset="-182479.09">18285 4492 526 0,'0'0'76'0,"0"0"-32"0,0 0 26 15,0 0 5-15,0 0-23 16,0 0-16-16,0 0 14 15,10-18-7-15,-8 18-6 16,-2 0 0-16,0 0-11 16,0 0-10-16,0 1-6 15,2 23-8-15,0 13 7 16,2 7 8-16,5 6-3 16,1 0-8-16,-6-6 0 15,0-4-6-15,7-4 0 16,-7-10 2-16,6-6-2 15,-6-6-18-15,5-6-25 16,-5-5-42-16,6-3-44 0,-4 0-86 16,5-13-312-1</inkml:trace>
  <inkml:trace contextRef="#ctx0" brushRef="#br0" timeOffset="-181864.05">18530 4520 396 0,'0'0'117'0,"0"0"-37"15,0 0 24-15,0 0-23 16,0 0-28-16,0 0-10 15,0-13-6-15,0 13-7 16,0 0-3-16,-4 0-2 16,-3 0-10-16,1 0-15 0,-10 17 0 15,1 9-2 1,-1 4 0-16,5 3 1 0,2-6-4 16,9 1-1-16,0-4 0 15,0-4 3-15,15-3 0 16,8-6 2-16,-3-2 2 15,11-8 0-15,1-1-1 16,-1 0 0-16,-2-8-3 16,-10-10 3-16,-3-3 4 15,-3-4 3-15,-6-3 1 16,-4-2 4-16,-3-3 12 16,0 1-12-16,-10 5-7 0,-7 5-5 15,-3 5-2-15,-7 6-12 16,-2 7 5-16,2 4-23 15,-2 0-10-15,2 1-38 16,3 16-102-16,6 5-174 16</inkml:trace>
  <inkml:trace contextRef="#ctx0" brushRef="#br0" timeOffset="-181494.28">18878 4430 536 0,'0'0'103'0,"0"0"-16"15,0 0 7-15,0 0-35 16,0 0-20-16,0 0 4 16,0-3-14-16,0 3-15 15,0 19-8-15,0 13 6 16,0 11 19-16,0 8-16 16,0-1 2-16,0-4-9 15,0-6-4-15,0-5-4 0,0-3 0 16,0-11-8-16,7-3-29 15,-5-8-43-15,-2-10-27 16,0 0-92-16,0-1-101 16</inkml:trace>
  <inkml:trace contextRef="#ctx0" brushRef="#br0" timeOffset="-180857.31">18874 4386 526 0,'0'0'120'0,"0"0"-44"15,0 0 6 1,0 0-36-16,0 0-7 0,0 0-9 16,0-7-10-16,9 9-12 15,4 20 16-15,3 9 8 16,2 1-3-16,-3 4-18 15,8-2 4-15,-6 0-9 16,1-3-5-16,5-2 1 16,-6-5-2-16,-1-4 1 15,-3-8 3-15,-1-4-8 16,-8-4 9-16,5-2-4 16,-5-2 1-16,-2 0-2 0,10 0 3 15,-1-9 1-15,5-20 2 16,1-8-6-16,6-4 0 15,-3-4 0-15,4 3-2 16,-4 4-3-16,3 4 10 16,-6 7-3-16,-3 6 5 15,-8 7-1-15,1 6 10 16,-3 7 2-16,-4-2-8 16,2 1 13-16,1 2-9 15,-3 0-12-15,0 0-2 16,5 0-5-16,-5 5 1 15,0 16 4-15,4 16 9 16,-4 4 5-16,4 5-3 16,-4 1-4-16,5-1-4 15,-5-4-2-15,0-5 4 0,2 0-3 16,0-7-2-16,-2-4 0 16,2-6-1-16,0-4 1 15,0-4-1-15,4-5 0 16,-4-3-3-16,0-3-6 15,-2 1-23-15,0-2-13 16,0 0-32-16,0 0-55 16,-12 0-92-16,-9 0-443 15</inkml:trace>
  <inkml:trace contextRef="#ctx0" brushRef="#br0" timeOffset="-180009.86">18270 5025 368 0,'0'0'151'0,"0"0"-71"15,0 0 25-15,0 0-30 16,0 0-36-16,0 0-1 15,-27 2 0-15,14 5-1 16,6-4-4-16,-2 1 9 16,0-2-6-16,5 1-8 15,4-3-5-15,0 3-4 16,0-3 1-16,0 0-7 16,0 0-7-16,0 0 12 0,15 0-17 15,27 0 9-15,14-3-9 16,20-9 6-16,18-5 3 15,8-1-4-15,8 2 2 16,-6 4-7-16,-13 2-1 16,-14 2 0-16,-29 4-2 15,-19 2 2-15,-15 2 0 16,-14 0-1-16,0 0 1 16,0 0-10-16,-25 0 10 15,-17 0-1-15,-20 12-2 16,-19 4-5-16,-10 2-5 15,-7 0 4-15,-1-2-7 16,11-4 11-16,16 0 4 0,12-6-1 16,14 0 3-1,9-3-1-15,18-3 2 0,7 0 6 16,10 0 11-16,2 0-3 16,0 0-5-16,0 0-7 15,0 0 4-15,18 0-7 16,20 0 0-16,15 0 7 15,26 0-7-15,14 0 7 16,18 0-7-16,5-15 3 16,-4 1-4-16,-12 0-1 15,-24 2 1-15,-13 1 1 16,-28 6 1-16,-12 1-2 16,-19 1 0-16,-4 3 2 15,0 0-2-15,0 0 0 0,-12 0-26 16,-11 0 3-1,-16 0-62-15,-7 0-119 0,-4 9-471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5:01:18.031"/>
    </inkml:context>
    <inkml:brush xml:id="br0">
      <inkml:brushProperty name="width" value="0.05292" units="cm"/>
      <inkml:brushProperty name="height" value="0.05292" units="cm"/>
      <inkml:brushProperty name="color" value="#FF0000"/>
    </inkml:brush>
  </inkml:definitions>
  <inkml:trace contextRef="#ctx0" brushRef="#br0">16952 6604 351 0,'0'0'51'16,"0"0"0"-16,0 0 32 15,0 0 2-15,0 0-16 16,0 0-14-16,0 0-11 0,0 0-6 15,0 0 8 1,0 0-8-16,0 0-8 0,0 0-7 16,0 0 2-16,0 0 2 15,0 0-1-15,0 0-12 16,0 0 5-16,0 0 4 16,0 0-9-16,0 0 6 15,0 0-8-15,0 0-1 16,0 0-3-16,14 0-2 15,15 0-2-15,15 0 11 16,1 0-5-16,1-5-3 16,4 1-4-16,-8-1-1 15,1 2 4-15,-8 1 6 16,1 0-9-16,-5 2-3 0,-9 0 0 16,3 0 0-16,-12 0-1 15,-2 0 4-15,-6 0-3 16,2 0 1-16,-5 0 2 15,-2 0-2-15,0 0 6 16,0 0 0-16,0 0-6 16,0 0 8-16,0 0-5 15,0 0-4-15,2 0 1 16,-2 0-2-16,2 0 1 16,-2 0-3-16,0 0-2 15,4 0-25-15,-4 0-28 0,5 0-18 16,-5 0-26-1,0 4-60-15,0 4-82 0</inkml:trace>
  <inkml:trace contextRef="#ctx0" brushRef="#br0" timeOffset="24326.72">15855 6565 199 0,'0'0'43'0,"0"0"-31"16,0 0 61-16,0 0 10 15,0 0-28-15,0 0-13 16,0 0-1-16,0 0-12 16,0-26 10-16,0 26-12 0,-6-2-11 15,-5 2 2 1,-5 0 8-16,-7 0 4 0,4 0-13 16,-10 0-2-16,2 9-3 15,0 6-1-15,5-1-4 16,2-2-6-16,6 2 3 15,1 4-1-15,5 2-3 16,-2 6 0-16,4 3 5 16,-1 1 3-16,7 3-4 15,0 3 0-15,0 3-2 16,0 3 1-16,0-2-2 16,2-1 0-16,9 4-1 15,1-1 2-15,-1-3 2 0,-3-3-3 16,6-3-1-16,-1-2 0 15,-4 1 2-15,-2-1-2 16,0-1 3-16,-3 2-2 16,-4-6 1-16,0 0-2 15,0-1 2-15,0-1-2 16,0 0 0-16,0 2 4 16,-9 0-3-16,-2 1-1 15,-9-1 2-15,0-2 3 16,-5-1 1-16,0-3 1 15,6-1 0-15,-6-4-6 16,9 0-1-16,1-3 8 16,1-4-5-16,3-5-3 15,3 3 0-15,1-5 1 0,5-1-1 16,-3 0 9-16,5 0-6 16,0 0-3-16,0 0 0 15,0 0 0-15,0 0 11 16,0 0-11-16,0 0 4 15,0 0 2-15,0 0-5 16,0 0-2-16,0 0 0 16,0 0 0-16,0 0-2 15,0 0 0-15,0 0 0 16,0 5 0-16,5 6 3 16,8 5 6-16,2 2 0 15,-1 6 1-15,4 2-1 16,0 4-3-16,-8 2 4 0,4 0 0 15,-1 3-3-15,1-3-3 16,-3 3 1-16,1-1 1 16,-6 3-1-16,5 3 0 15,-9 4 1-15,-2 4 4 16,0 4-1-16,0-2 1 16,-2 0-2-16,-11-1 2 15,-1-5-4-15,1-1 0 16,-1-2 6-16,1 5-8 15,5-4 8-15,-6 2-3 16,3 0 1-16,-3-2-3 16,1 1 2-16,-1-3-3 0,3-2 4 15,5-2-7 1,-5 2 0-16,6-4 4 0,3 1-4 16,-3-4 0-16,5 1-1 15,0-1 1-15,0-2 0 16,0 4 0-16,0-3 1 15,9 2-1-15,1 0-3 16,-2-4 3-16,3 2 3 16,-1-4-2-16,-4 3-1 15,7-3 1-15,-1-1-1 16,-1-1 1-16,-3-2 0 16,6-1-2-16,-5-4 1 15,5 0-2-15,-1-5 1 16,0-2-3-16,3-4 0 15,2 0-8-15,-3-2 8 0,1 2-6 16,-1-2-6-16,-1-3-3 16,-3-1-14-16,0 0-17 15,-5 0-16-15,4 0 17 16,-6 0-18-16,0-11-40 16,-4-10-81-16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5:11:01.659"/>
    </inkml:context>
    <inkml:brush xml:id="br0">
      <inkml:brushProperty name="width" value="0.05292" units="cm"/>
      <inkml:brushProperty name="height" value="0.05292" units="cm"/>
      <inkml:brushProperty name="color" value="#FF0000"/>
    </inkml:brush>
  </inkml:definitions>
  <inkml:trace contextRef="#ctx0" brushRef="#br0">16814 14691 187 0,'0'0'170'15,"0"0"-140"-15,0 0 15 0,0 0-9 16,0 0-13-16,0 0-8 16,0 0 4-16,0 51-6 15,0-49-9-15,0-2 3 16,0 0-4-16,0 3 3 16,0-3 2-16,0 0-8 15,0 0-1-15,0 0-18 16,0 2-24-16,-2 1-40 15,-4 3-10-15,-6 4-99 16</inkml:trace>
  <inkml:trace contextRef="#ctx0" brushRef="#br0" timeOffset="971.42">16698 14826 135 0,'0'0'334'0,"0"0"-245"16,0 0-15-16,0 0-7 0,0 0-27 15,0 0-16 1,-62-17-3-16,53 15-10 0,-7 0 0 15,7-1 8-15,3 1 1 16,-6 2 5-16,8-2-9 16,-3 1 22-16,3-1-5 15,4 0-10-15,-2-3-2 16,-2 5-9-16,4 0 6 16,-6 0-7-16,4-1 2 15,2 1-6-15,0 0 4 16,0 0-1-16,0 0-3 15,0 0 0-15,0 0-3 16,0 0-1-16,0 0-3 16,0 0 1-16,0 0 1 15,0 0 3-15,0 0-2 0,0 0 1 16,0 0-3-16,0 0 8 16,0 0-5-16,0 0-3 15,0 0 0-15,0 0 1 16,10 1 5-16,9 9 1 15,6 1 1-15,0-4-1 16,4 3 0-16,-5 1-4 16,10-5 1-16,-1 4 0 15,-2-2-4-15,7 0-1 16,-5 0 2-16,8-1-2 16,-3 4 6-16,-3-2-3 15,-4-2-3-15,5-2 2 0,-3 4 2 16,-4-4-4-1,0 2 2-15,-2-1-2 0,-9-2 1 16,2-1 0-16,-2 2 3 16,-7-3-4-16,3 3-2 15,1 0 2-15,5-5 0 16,3 6 1-16,-2-3 0 16,8 3-1-16,-2-5 4 15,0 3-6-15,0-3 4 16,-9 2-2-16,-1-1 0 15,2 0 0-15,-9 4 0 16,4-4 1-16,6 3-1 16,0-2-1-16,5-1 1 0,-6 0 1 15,8 0-1 1,-9-2 2-16,5 3-2 0,-8-3 3 16,-1 0-4-16,-3 0 2 15,-3 0 3-15,4 0-4 16,1 0 0-16,-2 0-2 15,3 0 2-15,1 0 1 16,-1 0-1-16,-6 0-1 16,1 0 1-16,-5 0-1 15,-4 0-5-15,0 0-4 16,0 0-14-16,0 0-28 16,0 0-39-16,-6 0-6 15,-21 0-65-15,-2-9-124 16</inkml:trace>
  <inkml:trace contextRef="#ctx0" brushRef="#br0" timeOffset="2754.04">16687 14740 433 0,'0'0'39'16,"0"0"-12"-16,0 0 14 15,0 0 0-15,0 0-2 16,0 0 7-16,15 17-5 16,-5-16-7-16,-6 2 9 15,7 1-8-15,2-3 8 0,5 1 5 16,7 0-7-16,4-2-7 15,0 2-4-15,4 1-14 16,5-2 8-16,2 2-9 16,1-2 3-16,-4 3-8 15,1 0 1-15,1 3-6 16,-4-4 2-16,3 1 4 16,-5 1-11-16,7 0 8 15,-7 4-8-15,-2-4 5 16,-2 3-1-16,-4 1-2 15,2-3 2-15,-7 0 2 16,0 0-6-16,0-2 3 16,5 0 2-16,-5 4-2 0,6-2 0 15,1-2-1 1,0 1 3-16,0-2-3 0,0-1-1 16,-3-2 4-16,3 2-4 15,0 3 5-15,-1-5-3 16,-1 3 1-16,-1-1-2 15,8 0 2-15,1 0-3 16,-2 0 1-16,7 1 4 16,-4 0-5-16,2-1 1 15,-7 2 0-15,-10-4-2 16,-1 3 2-16,-3 0 0 16,-1 0-1-16,1-2 0 0,6 1-1 15,-1 2 3 1,5 0-1-16,-6-1-1 0,6 0 3 15,-7-3-3-15,-3 2-1 16,1 2 1-16,-5-4 2 16,0 3-3-16,-9-3 1 15,8 0 0-15,-8 0-1 16,0 0 1-16,-2 0 2 16,0 0-2-16,0 0-1 15,0 0 1-15,0 0 0 16,0 0 2-16,0 0-2 15,0 0 0-15,0 0-1 16,0 0 0-16,0 0 0 16,0 0-2-16,0 0-3 15,-2 3-6-15,-16-3 11 0,-9 0 2 16,-11 0-2-16,3 0-2 16,-3 0-6-16,-3 0-4 15,10 0 0-15,-7 0-3 16,5-3 6-16,-5 0 1 15,5-1 4-15,-8-1-1 16,8-4 1-16,-7 1 0 16,-5 0 0-16,-1-4-1 15,-8 3 0-15,8-4 5 16,-6 1-6-16,7 2 1 16,3 2 5-16,7 0 0 15,1 1-1-15,7 4 1 0,5-3 1 16,-3 2-1-16,6 0 1 15,-6-2-1-15,-2 2 0 16,0 0 1-16,-2-2 4 16,0 2-5-16,0-1 0 15,7 2-5-15,0 1 10 16,8 0-3-16,3-3-2 16,7 5-4-16,4 0 4 15,-2 0-1-15,2 0 1 16,0 0 0-16,0 0 0 15,0 0 1-15,0-1-2 16,0 1-2-16,0 0-1 16,0-3 4-16,0 3-4 0,0 0 2 15,4 0 1 1,11 0 1-16,10 0 2 0,6 0-2 16,7 0 1-16,5 0 4 15,1 0-5-15,5 0 6 16,7 0-6-16,0 0 9 15,2-1-7-15,-3-2 1 16,-1 2 0-16,-9-2 1 16,-5 3 0-16,-9-1-4 15,-2-4 5-15,-4 3-2 16,-6 0-2-16,4 1 7 16,-3-2-7-16,-1 2 2 0,4 1 2 15,-5 0-1 1,2 0 4-16,-2-3-2 0,-5 2-2 15,-4 1 1-15,2-5 2 16,0 5-2-16,-6-1-4 16,4-1 3-16,-5 2-4 15,5-2 1-15,-2 2 1 16,2 0-1-16,2 0 0 16,-3 0-1-16,4-3 1 15,-3 3 1-15,-5 0-2 16,-2 0 0-16,-2 0 0 15,2 0 0-15,-2 0 0 16,0 0 1-16,0 0-1 16,0 0 0-16,0 0 4 15,0 0-4-15,0 0 1 0,0 0 1 16,0 0-2 0,0 0-2-16,0 0 0 0,0 0-5 15,0 0-27-15,0 0-37 16,-4 0 3-16,-25 0-99 15,-2 0-171-15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5:23:58.523"/>
    </inkml:context>
    <inkml:brush xml:id="br0">
      <inkml:brushProperty name="width" value="0.05292" units="cm"/>
      <inkml:brushProperty name="height" value="0.05292" units="cm"/>
      <inkml:brushProperty name="color" value="#FF0000"/>
    </inkml:brush>
  </inkml:definitions>
  <inkml:trace contextRef="#ctx0" brushRef="#br0">11919 7457 268 0,'0'0'63'15,"0"0"1"-15,0 0-5 16,0 0 6-16,0 0-2 16,0 0-21-16,0 0-16 15,0 0 4-15,0 0-1 0,0 0 0 16,0 0-5-16,0 0 0 15,0 0 0-15,0 0-5 16,0 0 3-16,-2 0-2 16,2 1 7-16,-3-1-13 15,3 3-7-15,0 1 6 16,0-2-5-16,7 2-2 16,18-1-1-16,1-3 11 15,1 0-5-15,6 0-6 16,-2 0-5-16,8 0 6 15,1 0-2-15,-5 0-2 0,8-4 0 16,-5 1 3 0,-3 0 1-16,5-3-5 0,-1 5 3 15,3-3 0-15,-7 4-1 16,5 0 2-16,-3-1-4 16,-4 1 2-16,-2 0-3 15,-2 0 0-15,0 0 1 16,0 0 1-16,0 0-2 15,0 0 0-15,-1 0 0 16,9 0 0-16,-4 0 6 16,0 0-6-16,7 0 1 15,-2 0-1-15,3 0 1 16,-6 0-2-16,5 0 1 16,-9 0 0-16,-2 0 1 15,-2 0 0-15,-9 0-1 0,-3 0-1 16,4 0 1-16,-9 1 0 15,11 1 0-15,-4-2 0 16,6 2 0-16,6-1 0 16,2-1 0-16,0 0 0 15,-4 3-2-15,-7-3 1 16,-7 0 1-16,1 0 0 16,-3 0 2-16,-7 0-2 15,5 0 0-15,-4 0 1 16,4 0-1-16,-3 0-2 15,3 0 2-15,-2 3 0 16,4-2-1-16,2 1-2 0,1-2 3 16,-1 0 1-1,3 3 3-15,-1-2-6 0,-1 2 5 16,1-3-2-16,1 1-1 16,-3 2-3-16,3-3 3 15,-1 1 4-15,1 1-4 16,-3 0 2-16,-1-2-2 15,-3 0-2-15,-5 0 2 16,-2 0 0-16,-2 0 2 16,0 0-1-16,0 0-1 15,0 0 2-15,0 0 3 16,0 0-4-16,0 0-1 16,0 0-1-16,0 0 0 0,0 0 1 15,0 0-20-15,0 0-30 16,0 0-103-16,0 0-153 15</inkml:trace>
  <inkml:trace contextRef="#ctx0" brushRef="#br0" timeOffset="1799.64">20160 7528 200 0,'0'0'64'0,"0"0"-16"16,0 0 0-16,0 0-5 0,0 0 9 16,0 0-5-1,0 0-13-15,-2 8-3 0,0-8 5 16,2 2-1-16,0-2 9 16,-5 0-10-16,5 0-9 15,-2 0-4-15,-2 0 2 16,-10 0-2-16,-1 1-2 15,-8-1-11-15,1 2 1 16,-3 0-4-16,6 1-2 16,-6 1-1-16,2-2-2 15,4 3 1-15,-8 2 0 16,2 1-1-16,5-2 0 16,5-2 0-16,1 0 0 0,12-3 2 15,-5-1 1 1,7 0 4-16,0 0 8 0,0 0 1 15,0 0-4-15,0 0 0 16,0 0-3-16,0 0-3 16,0 0 0-16,0 0 0 15,13 0-3-15,24 0 8 16,7 0 4-16,5 0-5 16,4 0-1-16,5-5-2 15,2-3-2-15,10-1-3 16,-1 1 2-16,2 1-3 15,-11-2-1-15,-6 6 1 16,-10-2-1-16,-11 4 0 16,-6 1 1-16,-4 0-1 0,-7 0 0 15,-12 0 1-15,3 0-1 16,-5 0 1-16,-2 0-1 16,0 0 2-16,0 0 1 15,0-3-1-15,0 3 1 16,0-1-3-16,0 1 1 15,2-3-1-15,-2 3-1 16,2 0-2-16,-2-1-50 16,0-2-56-16,0-1-114 15,0-2-399-15</inkml:trace>
  <inkml:trace contextRef="#ctx0" brushRef="#br0" timeOffset="11772.28">5563 6757 75 0,'0'0'73'15,"0"0"-22"-15,0 0-21 16,0 0 15-16,0 0 14 15,0 0-11-15,0 0-14 16,8 0-2-16,-8 0 1 0,2 0-4 16,-2 0-2-16,0 0 3 15,0 0 4-15,0 0-5 16,0 0-3-16,0 0-8 16,0 0 8-16,0 0-7 15,0 0-4-15,0 0-2 16,0 0 1-16,0 0-9 15,0 0 8-15,0 0-8 16,0 0-4-16,0 0 6 16,-8 0-4-16,-5-1 0 15,-7-1-3-15,1 0 8 16,-6-1-5-16,-2 3-2 0,0 0-1 16,5 0 4-16,0 0-4 15,-3 0 4-15,9 0-1 16,-5 0-1-16,0 0 3 15,7 0 2-15,4 0-4 16,3 0 11-16,5 0-5 16,2 0 1-16,-2 0-7 15,2 0 7-15,0 0-5 16,0 0 7-16,0 0-1 16,0 0-4-16,0 0 0 15,0 0-1-15,0 0-2 16,0 0-3-16,0 0 0 15,0 0-1-15,0 0-4 16,0 3 4-16,4 1-1 16,19 1 1-16,3 0 4 0,8-1-1 15,4-4 0-15,1 0 1 16,3 0-2-16,-1 0 3 16,-1 0-1-16,0 0 2 15,-2 0-2-15,2 0 2 16,-4-4-4-16,-1-3-2 15,4 4 2-15,-2-1-2 16,1-1 2-16,2 3-1 16,-1-1-1-16,-4-1 0 15,-4 1 1-15,-6-1-1 16,-6 4 0-16,-3-2 0 16,-5 2 0-16,-9 0 0 0,6 0 0 15,-8 0 2 1,0 0 0-16,0 0 4 0,0 0-2 15,0 0-2-15,0 0 3 16,0 0-2-16,0 0-3 16,0 0 0-16,0 0 5 15,0 0-1-15,0 0-1 16,0-1 0-16,0 1-2 16,0 0 4-16,0 0-5 15,0 0 0-15,0 0 0 16,0 0-1-16,0 0 1 15,0 0-15-15,0 0-78 16,0 0-101-16,0 0-292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1-28T04:01:38.103"/>
    </inkml:context>
    <inkml:brush xml:id="br0">
      <inkml:brushProperty name="width" value="0.05292" units="cm"/>
      <inkml:brushProperty name="height" value="0.05292" units="cm"/>
      <inkml:brushProperty name="color" value="#0070C0"/>
    </inkml:brush>
  </inkml:definitions>
  <inkml:trace contextRef="#ctx0" brushRef="#br0">13486 10946 328 0,'0'0'55'0,"0"0"-9"16,0 0-2-16,0 0-1 15,0 0 17-15,0 0-12 16,0 0-17-16,0 0-15 16,0 0-7-16,0-2 4 15,0 2-2-15,0-1 1 0,0 1 1 16,0-3-1 0,0 2 9-16,-5-2-7 0,3-1 7 15,0 0-15-15,-2 1 8 16,-3-4-1-16,2 1 4 15,-4-2-3-15,5 1-3 16,-7-4 0-16,4 2 5 16,-6-5 1-16,2-3-9 15,-3 1-7-15,1-2 12 16,-3-1 6-16,-1-2-10 16,-1-2 0-16,-3 0-5 15,2-2 4-15,1 0-2 16,-3 1-1-16,6 0-2 0,-5-3 0 15,-2-3-3-15,-7-6 8 16,-2-4-6-16,-10-2-2 16,6-4 0-16,-7-1 0 15,-3 3 3-15,-4-2 1 16,-5 0 1-16,1-3-2 16,-5-4-2-16,-5 0 3 15,1 0 2-15,-5 1-1 16,7 4 0-16,-7 0-1 15,3 3-1-15,-10 1-1 16,-7 3 7-16,-3 0-9 16,1 9-2-16,10 3 2 15,-3 0 6-15,5 0-6 16,-5 3 2-16,-2 3 0 0,-7 0-2 16,-2-4 6-16,-4 5-6 15,-17-3-2-15,-2 2 2 16,-11 0 2-16,-1 0-2 15,1 2 0-15,7 3 0 16,12 1 2-16,3 3 2 16,11-1-4-16,1 3 10 15,4 0-7-15,7 2-1 16,-4 1 0-16,2 0 6 16,-9 1-5-16,-7 2 2 15,3 2-4-15,-3 2-1 16,15-1 3-16,0 3-3 15,13 0 0-15,-1 0 0 0,-1 0-2 16,6 0 2-16,-3 0 2 16,3 5-2-16,-5 2 0 15,1 2 1-15,-4 2-1 16,1 1 0-16,2-1 7 16,5 3-6-16,4 0-1 15,4 2 0-15,-2-4 0 16,10 4 0-16,-8 2-3 15,8 1 3-15,-8 0 0 16,-2-1 1-16,-2 1 2 16,-2-2-3-16,-2 3 4 15,-5 3-4-15,7 0 1 0,6-4-6 16,12-1 5 0,9 0 0-16,2-1 0 0,2 2 0 15,0 1 0-15,0 2 0 16,2 2-1-16,0 2-1 15,2 2-2-15,3 2 3 16,-2 0-1-16,1 3 4 16,5-1-4-16,1 0 3 15,1 0-1-15,1-6 1 16,-1 0 0-16,3 1-1 16,-6-1 0-16,9-5 0 15,-9 4 1-15,4-2 3 16,-1-2-4-16,1 2 0 0,1-3 2 15,3-4-4-15,2-3 2 16,2-1 0-16,1-3 1 16,-1 0 0-16,3 0-1 15,0 1-3-15,-6 3 2 16,4-1 1-16,-3-1 2 16,-3 1-2-16,6-1 0 15,-3-1 0-15,3-2 0 16,0 0 0-16,0-1 1 15,2 0-1-15,-1-3 0 16,-1 2 0-16,4-2 0 16,-4-2-1-16,6 1 1 0,-2 0 0 15,2-1 0 1,0 0 0-16,0 0 1 0,0-2-1 16,0 0 0-1,0 0 6-15,0 0-12 0,0 0 7 16,0 0-4-16,0 0 4 15,0 0-2-15,0 0 1 16,0 0-2-16,0 0 2 16,0 0 0-16,0 0 1 15,0 0 3-15,0 0-2 16,0 0-1-16,0 0-1 16,0 0 0-16,0 0 0 15,0 0-2-15,0 0 2 0,0 0 0 16,0 0 0-1,0 0-2-15,0 0 2 0,0 0 5 16,0 0-2-16,0 0-3 16,0 0 0-16,0-2-4 15,0-14-4-15,0-4 3 16,2-6-4-16,8 2 8 16,-6-1-2-16,9-1-5 15,-1 2 6-15,-1-2-2 16,3 2 4-16,-1-2 0 15,0 2 5-15,-2 2-4 16,2 1-1-16,-1 6 0 16,-3 1-3-16,-1 4 3 15,-3 3 2-15,-1 0 4 0,1 2-11 16,-3-2 8-16,1 1-3 16,-1-1 0-16,-2 4 4 15,0 1-2-15,2 2 0 16,-2-4 1-16,2-1-1 15,-2 2-1-15,0-6 1 16,0 6 2-16,0 1-1 16,0 0-1-16,0 2-2 15,0-2 2-15,0 2-1 16,0 0 0-16,0-3 2 16,0 2-3-16,0-1-1 15,0-3 0-15,0 4 1 16,0-3 2-16,0 0 1 0,0 4-2 15,0 0-1 1,0 0-1-16,0 0 1 0,0 0-2 16,0 0 1-16,0 0-1 15,0 0 0-15,0 0-2 16,0 0 1-16,0 4-2 16,0 14 1-16,-4 3 4 15,-5 6-1-15,-3 4 1 16,4-2 0-16,-6 3 1 15,3-3-1-15,-2 1 0 16,1-5 1-16,-1-5 0 16,11-3-1-16,-2-5 0 15,2-7-1-15,-4 0 1 16,6-3 1-16,0-2-1 0,0 0 1 16,0 0-1-16,0 0 0 15,0 0 0-15,-2 2 0 16,2-2 0-16,-2 2 0 15,2 1 1-15,-4 4-1 16,2-3 0-16,-3 0 0 16,5-3-1-16,0 2 1 15,0-2 0-15,0-1 0 16,0 3-1-16,0-3 1 16,0 0-1-16,0 0 1 15,0 0 1-15,0 0-1 16,0 0-1-16,0 0-1 15,0 0 0-15,0 0 0 0,0 0 2 16,0 0 0 0,11 0 2-16,7 0-2 0,16 0 4 15,-1 2-2-15,7 0-2 16,3-2 3-16,-3 2-1 16,-1-1 3-16,4-1-8 15,-7 0 4-15,-7 0-1 16,-9 0 0-16,-7 0 1 15,-6 2 3-15,-7-2-3 16,0 0-1-16,0 0-4 16,0 0 4-16,0 2 0 15,0-2 0-15,0 0-1 0,0 0 1 16,0 0 2-16,0 0-2 16,0 0 0-16,0 0-2 15,0 0 2-15,0 0-3 16,0 0 2-16,0 0-12 15,0 0-30-15,0 5-47 16,0 2-55-16,0 0-109 16,0-7-167-16</inkml:trace>
  <inkml:trace contextRef="#ctx0" brushRef="#br0" timeOffset="32986.01">1816 9835 100 0,'0'0'294'16,"0"0"-272"-16,0 0 9 15,0 0 31-15,0 0-8 16,0 0-7-16,0 0-1 16,16-3-31-16,-16 3 8 15,0 0-2-15,0 0 4 0,0 0-8 16,0 0-7-16,0 0-6 16,0 0-4-16,0-7 0 15,-13 1-3-15,-8 1 3 16,-6 2 8-16,0 3-3 15,-1 0-5-15,-4 0 4 16,-1 3-1-16,-3 11-3 16,3 0 3-16,2 2-3 15,4 4 0-15,2 2 0 16,2 4 0-16,-2 1 1 16,-4 5-1-16,0 3 1 15,0 1 1-15,-2-2 1 16,6-2 1-16,2-2 6 15,8-4-3-15,3 1-6 0,2 1 1 16,1-3-3-16,3 6 2 16,0 1 3-16,4 2-4 15,2 4 0-15,0 1 0 16,0 5 1-16,0-3-1 16,0 3 1-16,0 3-1 15,0-1 1-15,0-2 1 16,8 2 0-16,-4-2-2 15,2 0 1-15,1 2-1 16,-3 1 0-16,-2 0 0 16,0 2 0-16,-2-1 1 15,0 0-1-15,0 0 0 16,0 1 0-16,0-6 1 0,0 4 1 16,0-5-2-16,0-2 0 15,-6 1 1-15,-3 3-1 16,-1-1 1-16,0 1 1 15,-1-1 0-15,0 3-1 16,0-4 1-16,-2-2 3 16,-1 2-2-16,1-4-1 15,4 0-2-15,0-2 0 16,2-1 2-16,-1 0-2 16,-2 1 0-16,1-3 0 15,1-4 0-15,-1 3-2 16,-1-1 2-16,4-2 0 15,-1 1 0-15,-1-2 2 0,0 1-2 16,-2-3 3-16,-3-2-2 16,-3 1 2-16,-3-4-1 15,-2 1-2-15,-4-2 1 16,-4 0-1-16,2-4 3 16,-8-4-2-16,-1 1 4 15,3-6-4-15,2 0 0 16,10-2 1-16,5-3-2 15,1 1-2-15,1-3 2 16,3 2 2-16,3 0-1 16,3-2 0-16,3 0 4 15,2 0-3-15,0 1 1 16,0-1-3-16,0 0 8 0,0 0 2 16,0 0 2-16,0 0 6 15,0 0-2 1,0 0-7-16,0 0 2 0,0 0-4 15,0 0-3-15,0 0 4 16,0 0-8-16,0 2-1 16,0 2 0-16,11 7 1 15,7 3 3-15,2 3 15 16,7 6-15-16,-3 3 3 16,10 0 7-16,1 2-11 15,-2 2 5-15,1-1-3 16,-14 3 7-16,1-1-5 15,-6 1-5-15,1 2 2 0,-3-1 0 16,-5 2 1 0,2 1 1-16,-4 2-4 0,1 1 3 15,-5-1 7-15,0 1 1 16,-2-2-7-16,0 4-1 16,0-2 1-16,0 1 5 15,0 2-3-15,0-3-2 16,0-6-4-16,0 1 1 15,0-3 5-15,-2-1-2 16,-4-1-5-16,1-3 2 16,5 1-2-16,0-1 1 15,0 4-1-15,0 8 1 16,0 5 0-16,-2-1-1 0,2 2 2 16,-4 0-2-1,2-4 0-15,-2 1 0 0,2-9 1 16,-2 1-1-16,2-5 0 15,2-4-1-15,-2-2 1 16,2-4-1-16,0 0 1 16,0-3 1-16,0-6-1 15,0 2 0-15,0-8 0 16,0 2 1-16,0-1 1 16,0-2 6-16,0-1 5 15,0 2 0-15,-7-3 6 16,1 4-8-16,1-3 4 0,-2 2-8 15,3-1 1-15,2 2-6 16,2-1-1-16,-3-3 2 16,1 5-3-16,2-3-2 15,-4 0 2-15,4-2-1 16,-4 2 1-16,1-1 0 16,-2 6 0-16,-3 3 1 15,-5 4-1-15,1 1 1 16,-1 4 1-16,2-1-1 15,4 0 2-15,-11 2-3 16,0 0 0-16,3-2 0 16,1-1 0-16,10-2 0 15,4 0 0-15,-2 0-6 16,-1 3 6-16,3 0 0 16,-2 3 1-16,0 1-2 0,0 2 1 15,0 3-1-15,0 4 1 16,-1 1 2-16,-2 4-2 15,1-2 0-15,-5 0 0 16,1-1 0-16,-2 8 0 16,1 1 0-16,1 0 0 15,-2 3 0-15,2-2 0 16,-3 0 1-16,-1 4-1 16,3-1 4-16,-1 1-9 15,0 2 12-15,-1-2-12 0,3 3 5 16,1 5-1-1,2 1 0-15,3 4 1 0,2 2 0 16,0-4-1-16,0 0 1 16,0 0 0-16,0-1 1 15,0 1-1-15,0 0 0 16,0-2 6-16,0 2-5 16,7 1-2-16,4 4 2 15,0-2-7-15,5-3 10 16,-1-3-4-16,7-2 0 15,-3 0 0-15,-2-4-1 16,1 9-1-16,-1-5 1 16,12-2 1-16,3-5 0 15,1-13 0-15,1 4-1 16,-8-7 1-16,1-2 0 16,0 6 0-16,2-2-3 0,-4-1 3 15,1 1 0-15,3-3 0 16,1-5-1-16,-4 0 0 15,-2-8 0-15,-3 2-1 16,1-1 2-16,3-3 0 16,-2-1 0-16,4-1-3 15,-2-2 1-15,2-1 1 16,-2-4 0-16,-3 1-1 16,0-2-1-16,0 0 3 15,-1-1 0-15,-2-3 2 16,-1 0-2-16,-5 0 0 15,3 0 0-15,3 0 0 16,-4 0 1-16,1 0 2 0,1 0-3 16,-3 0 1-16,-3 0-1 15,-5 0 1-15,-1 0 3 16,-5 0-4-16,0 0 0 16,0 0-1-16,0 0 2 15,2 0-1-15,-2 0 0 16,0 0-17-16,0 0-23 15,0 0-30-15,0-17-106 16,-22-15-286-16</inkml:trace>
  <inkml:trace contextRef="#ctx0" brushRef="#br0" timeOffset="35165.78">2259 9657 677 0,'0'0'150'15,"0"0"-131"-15,0 0 5 16,0 0 34-16,0 0-32 16,0 0-18-16,0 0-7 15,-15 139 13-15,-5-40 10 16,-5 10-15-16,-1 0 5 15,2-14-14-15,1-18 4 0,5-17-2 16,3-19-4-16,4-9 3 16,3-18-3-16,6-7-9 15,0-7-47-15,-2 0-22 16,2-28-53-16,2-18-260 16</inkml:trace>
  <inkml:trace contextRef="#ctx0" brushRef="#br0" timeOffset="35481.28">2064 9694 429 0,'0'0'78'0,"0"0"7"16,0 0-36-16,0 0 14 16,0 0 1-16,0 0-22 0,51-47-17 15,-17 47 5 1,8 0 13-16,3 0-3 0,-1 12-10 15,-7 2-30-15,-8 0 0 16,-10 0 1-16,-8-4-1 16,-9 0-5-16,-2-5-8 15,0 4 13-15,0 1 3 16,-13 5 23-16,-12 2 0 16,-4 2-14-16,0-1-10 15,2 0-2-15,6-8-6 16,2-3-69-16,11 0-26 15,0-3-55-15,4 4-69 0,2-2-166 16</inkml:trace>
  <inkml:trace contextRef="#ctx0" brushRef="#br0" timeOffset="37873.01">2309 10106 371 0,'0'0'280'0,"0"0"-253"16,0 0 26-16,0 0-1 15,0 0-43-15,0 0-5 16,76-95 21-16,-47 58-17 16,-5 2 0-16,-6 3 17 0,-7 6 1 15,-7 5-2-15,-4 5 1 16,0 5 9-16,0 6-20 15,-2 0-14-15,-9 3-4 16,-5 2-3-16,-3 0-19 16,-2 4-19-16,4 13 2 15,3-1 23-15,8-2 0 16,4-5 1-16,2 2-2 16,0-5 4-16,0 0 10 15,8 0 0-15,8-4 5 16,4 0 2-16,0 2 5 15,3-3 7-15,-4 4 7 16,-3 1-10-16,-3 0-9 0,-1 6 3 16,-4 4 4-16,1 5 1 15,-2 5 1-15,-2 6 9 16,-1-3-12-16,-4-3 5 16,2-7-10-16,0-9 1 15,1-5 0-15,3-2-4 16,4-3 4-16,3 0 5 15,2-11-4-15,3-12 12 16,9-9 3-16,-2-9-5 16,-4 1 0-16,0 8-6 15,-13 8-3-15,-3 10 14 16,-2 8-6-16,-3 1-3 16,2 5-9-16,-2 0-3 0,0 0-6 15,0 0-5-15,0 0 7 16,0 12-10-16,0 10 7 15,4 5 8-15,5 2 2 16,3-8 0-16,0-1 0 16,4-3-5-16,0-6-1 15,-3-5 0-15,5-6 4 16,4 0 1-16,0-6-1 16,3-20 0-16,-9-3-7 15,-8-6 0-15,-8-2 1 16,0-2 8-16,-13 0-30 15,-13 10 8-15,-8 8 21 0,1 11 1 16,-6 10 1 0,2 0 3-16,-1 0-4 0,5 14 1 15,10 3-3-15,14 2 2 16,9 4-11-16,0-4 6 16,36 2-11-16,8-9 7 15,10-11 0-15,4-1 3 16,-7-3-15-16,0-23-18 15,-6-4-23-15,-9-3-39 16,-12-1 42-16,-9 2 40 16,-9-4 19-16,-6-3 20 15,0 8 40-15,0 4 20 16,0 10 3-16,-3 8-18 0,-2 6-21 16,5 1-11-16,0 2-14 15,-2 0-11-15,2 0-6 16,-2 10-2-16,-2 20 0 15,-1 10 10-15,1 6 9 16,0 2-9-16,2-2-5 16,-2-3 4-16,0-9-3 15,2-4 3-15,2-12-3 16,-2-6-5-16,2-10 2 16,0-2-1-16,0 0-3 15,0 0 1-15,4-14 0 16,19-9 0-16,8 2-4 0,6 1-6 15,-1 8 8 1,-5 6-4-16,-6 6 0 0,-9 0 1 16,-7 8-2-16,-5 8 4 15,-4 4 3-15,0 2-2 16,0 2 2-16,-17 0 2 16,-10-2 3-16,-9-4 1 15,0-6 3-15,-2-8 4 16,9-4 1-16,8 0-3 15,2 0 1-15,8-4-6 16,2-4 10-16,7 2-16 16,2 2 2-16,0 2-5 15,0-1 0-15,0 3 2 16,0-3-9-16,14 3 8 16,5 0 2-16,4 0 0 0,6 0 0 15,2 0 0-15,0 0 4 16,0 0-4-16,-4-9-2 15,2-5 2-15,-2-9 3 16,-2-7 1-16,-2-9 3 16,-2-7-5-16,-8-3 1 15,-2-14 3-15,-6-7-4 16,-5-10 0-16,0 1-2 16,0 5 1-16,0 20-1 15,0 20 4-15,0 14 0 16,-2 10-8-16,-1 6 3 15,1 1-4-15,0 3-5 0,-2 3-5 16,-1 23 8-16,-4 16 7 16,5 12 1-16,4 7-1 15,0 7 1-15,0 4-1 16,0-2 2-16,13-1 7 16,0-8 2-16,3-4-2 15,-5-11-4-15,9-6 1 16,-4-12-6-16,1-8 2 15,-3-8-2-15,-1-8-5 16,3-4 5-16,4 0-5 16,4-18 2-16,5-12 2 15,-2-4-11-15,0-2 3 16,-5-5-7-16,-9 4 10 0,-3-1 5 16,-6 6-1-16,-4 5 2 15,0 9 0-15,0 6-2 16,-11 9-3-16,-2 3-3 15,-3 0 6-15,0 0 2 16,0 15-6-16,1 8 1 16,1 2 4-16,12 5 0 15,0 5-3-15,2-3 2 16,0-2 4-16,4-2 0 16,15-7-2-16,1-2 0 15,2-6 0-15,0-10 5 16,3-3 4-16,0 0-6 15,-1-12 6-15,0-11-3 16,-4-4 0-16,-5-4-2 0,-1 0-4 16,-3-1 3-16,1 3-3 15,-3 10-1-15,-7 10-2 16,0 6 3-16,-2 3-6 16,0 0-7-16,0 0 3 15,0 2 6-15,0 15 0 16,0 10 4-16,0 4 1 15,0 3 3-15,0-3 6 16,6-4-10-16,6-4 7 16,-1-11 0-16,-5-6-6 15,2-6 0-15,-4 0 6 16,7 0-3-16,5-22 5 16,3-4 1-16,4-8-10 0,0-1 3 15,-6 5-1-15,-1 6-1 16,-10 13-1-16,1 7 0 15,-7 4-1-15,0 0-4 16,0 0-3-16,0 2-8 16,0 19 16-16,0 7 1 15,0 6 2-15,2-5 5 16,4-5-2-16,2-8-1 16,-4-6 1-16,-2-8-6 15,5-2 7-15,1 0 0 16,6-4 5-16,7-20 13 15,0-8-14-15,8-5-4 0,-2 4 5 16,-6 4-11 0,-6 12-1-16,-8 6 0 0,-5 10-4 15,-2 1 3-15,0 0-3 16,0 0-2-16,0 3-8 16,0 21 13-16,0 8 1 15,0 4 1-15,0-3 3 16,0-3-3-16,0-4-1 15,0-8 0-15,7-4-45 16,4-10-39-16,11-4-73 16,9 0-194-16</inkml:trace>
  <inkml:trace contextRef="#ctx0" brushRef="#br0" timeOffset="38671.25">4634 9902 750 0,'0'0'55'15,"0"0"-3"-15,0 0 34 16,0 0-46-16,0 0-3 16,0 0-2-16,94-55-17 15,-54 23-11-15,-9-4 0 16,-4-3-1-16,-7-7 0 15,-9 8-5-15,-7 1-1 0,-4 13 0 16,0 7-4-16,0 12 1 16,-17 5-1-16,-6 0-1 15,3 5-12-15,-5 20-6 16,6 1-2-16,5 4-3 16,10-2 0-16,4-1 18 15,0 2 4-15,18-3 1 16,11-2 4-16,4-2-1 15,5 0 3-15,2-5-1 16,-2-2 3-16,-9-1-3 16,-5-7 5-16,-12-2-3 15,-10-2-2-15,-2-1 0 16,0 2 0-16,-27-2 2 16,-2-1-2-16,-2-1-2 0,6 0 2 15,5 0 2 1,9 0-2-16,7 0 0 0,2-5-14 15,2-5-14-15,0-4 2 16,10-3 11-16,17-2 12 16,4-4-2-16,12-3 4 15,6-2 0-15,2-4 1 16,-2-2 0-16,-4-4-2 16,-10-1 2-16,-10-5 0 15,-8-5 3-15,-7-4-2 16,-6 0 2-16,-4 2-2 15,0 9 3-15,0 10 6 0,-4 12 11 16,-6 8 5-16,6 7 2 16,-2 5-12-16,-1 0-3 15,1 0-13-15,-6 17-1 16,5 15 1-16,3 11 4 16,4 6 8-16,0 7 9 15,0 6 3-15,11 1 4 16,5-3-10-16,-3-6 4 15,1-9-4-15,-3-8-10 16,-3-6-3-16,0-13-4 16,-2-4-1-16,-2-9-20 15,3-5-53-15,5 0-69 16,-4-3-56-16,3-22-146 0</inkml:trace>
  <inkml:trace contextRef="#ctx0" brushRef="#br0" timeOffset="38870.58">5089 9564 607 0,'0'0'148'0,"0"0"-138"16,0 0 61-16,0 0 0 16,0 0-49-16,0 0-19 15,22-9-3-15,23 6 6 16,6 0-6-16,6-2-25 15,-5 4-37-15,-7 1-31 0,-5 0-47 16,-9 0-46-16,-6 1-164 16</inkml:trace>
  <inkml:trace contextRef="#ctx0" brushRef="#br0" timeOffset="41255.32">5561 9682 474 0,'0'0'144'15,"0"0"-68"-15,0 0 39 16,0 0-35-16,0 0-15 16,0 0-7-16,14 0-16 15,-10-2-17-15,3-10-4 16,-3-7 0-16,-4-3-13 16,0 0-2-16,0 2-5 0,0 4 0 15,-11 4-1 1,-5 4-4-16,-3 3 2 0,-6 5 1 15,-6 0-7-15,2 13-2 16,0 8-1-16,4 2 1 16,7 0-1-16,5 0 11 15,9 1-8-15,4-4 7 16,0-6-1-16,0-2 2 16,6-6-3-16,12-3 3 15,4-3 0-15,7 0 3 16,0 0 3-16,0-15-1 15,-4-2-4-15,-5-6 2 0,-5 3-2 16,-3 0 2-16,-8 2-1 16,1 8-2-16,-3 6 0 15,-2 4 0-15,0 0-7 16,0 0-3-16,0 0 6 16,0 0-1-16,0 8 1 15,0 9 1-15,0 6 2 16,0-2 0-16,0 2 0 15,0-3 1-15,2-2 0 16,14-4 3-16,1-4-3 16,6-6 2-16,2-4 5 15,1 0-1-15,-2-5 0 16,1-21-1-16,0-9 3 0,-7-11-2 16,-5-10-3-1,-5-16-2-15,2-13-1 0,-6-8 0 16,1 3 1-16,-3 15-1 15,-2 20 0-15,0 23 4 16,0 14 3-16,0 13-6 16,0 2-1-16,0 3 0 15,0 0-2-15,0 22-9 16,-7 26 6-16,-7 10 3 16,4 14 2-16,3 3 0 15,3 3 0-15,4 1 0 16,0-6 1-16,0-8-1 0,13-14 4 15,7-12-2 1,-3-15-2-16,8-8 0 0,-7-8 0 16,7-5 1-16,1-3 0 15,3 0-1-15,0-16-5 16,-2-11 4-16,-5-5-13 16,-9-2-3-16,1-2 2 15,-12-1-12-15,-2 6-10 16,0 4 9-16,-8 12-1 15,-8 6 29-15,3 9 0 16,-3 0-3-16,1 0 2 16,-4 10-1-16,9 11 2 15,0 6 0-15,6 6 1 16,4 4 3-16,0-2-2 16,0-1 2-16,8-6 0 0,8-8 3 15,-3-6-3-15,3-6 4 16,5-6 0-16,0-2-2 15,8 0 1-15,0-17-2 16,5-8 2-16,-7-1-6 16,-5-1 0-16,-1-4 3 15,-11 4 1-15,1 10 0 16,-6 7-2-16,-5 8 2 16,0 2 5-16,0 0-10 15,0 0-7-15,0 0 3 16,0 15-2-16,0 6 4 15,0 7 2-15,0 0 0 0,0-1 7 16,0-1-6-16,0-6 6 16,0-5 4-16,5-6-9 15,-1-7-2-15,0-2 3 16,9 0-2-16,8 0 7 16,1-17-2-16,5-5 1 15,2-2-4-15,-5 0 0 16,-2 2-2-16,-8 8-1 15,-5 7 0-15,-5 4 0 16,-4 3-6-16,0 0 0 16,0 0-1-16,0 0 7 15,0 12 0-15,0 8 3 16,2 0 6-16,1 1-1 16,1-5 6-16,0-5-7 15,-1-4 1-15,2-6 0 0,-3 1 1 16,0-2 3-16,2 0-6 15,5 0 11-15,9-16 1 16,-1-5-12-16,4-8-3 16,1 0 0-16,-9 2-3 15,6 5-9-15,-11 10-2 16,-6 10 10-16,3 2-6 16,-5 0-6-16,0 0 5 15,0 2-4-15,0 18 4 16,0 6 8-16,3 3 0 0,1 0 0 15,3-2 2 1,3-8-1-16,4-2-1 0,1-7-1 16,8-7 1-16,2-3 1 15,-1 0 0-15,4-6-2 16,5-14 0-16,-10-3-5 16,2-10 2-16,-5-1-4 15,-7-4-1-15,-1 4-2 16,-10 8 6-16,-2 10 2 15,0 8-2-15,0 6 0 16,-4 2 4-16,-10 0-1 16,-3 5 0-16,1 18-5 15,5 3 6-15,1 2-2 16,10 4 1-16,0 1-2 16,0-1 4-16,10-1 0 0,9-7 0 15,6-5-2-15,0-8-2 16,2-8-10-16,2-3-12 15,0 0 2-15,0-11-26 16,-6-8 8-16,2-4 16 16,-7-3-13-16,-5-4 20 15,-1-2 19-15,-8 4 5 16,3 7-2-16,-7 10 30 16,0 8 5-16,0 3 5 15,0 0-17-15,0 0-3 16,0 0-7-16,0 0-11 15,0 19 7-15,0 8 24 0,0-1-5 16,0 6-7 0,0-8-5-16,0-2-1 0,0-10-7 15,0-5-6-15,0-5 2 16,0-2-3-16,0 0 4 16,0 0 7-16,6 0-9 15,8-16 10-15,1-9-14 16,10-8-2-16,-2 3-2 15,-8 4-12-15,-1 8 1 16,-8 12 10-16,-6 3 0 16,0 3-5-16,0 0-6 15,0 0 5-15,0 5-1 16,0 15 7-16,0 8 3 0,0 0 0 16,2 0 2-1,5-4-2-15,1-4 2 0,6-4-1 16,1-6-1-16,-1-6-3 15,1-4 3-15,6 0 3 16,1-11 5-16,1-16-4 16,-4-4 1-16,0-10-3 15,-9-9 0-15,2-12-2 16,-5-12-6-16,-3-5-1 16,-4 7-1-16,0 10 1 15,0 16 4-15,0 18 0 16,0 10 1-16,0 12 1 0,0 4-2 15,0 2-1 1,-2 0-1-16,-10 17 3 0,1 20-4 16,3 11-1-16,3 6 7 15,3 10 2-15,2 4-1 16,0-2 0-16,0-3 3 16,0-10 6-16,4-10 1 15,5-9-1-15,2-10-6 16,-4-7-4-16,6-7-1 15,0-8-10-15,3-2-24 16,7 0-40-16,-2-14-43 16,2-13-201-16</inkml:trace>
  <inkml:trace contextRef="#ctx0" brushRef="#br0" timeOffset="41488.67">7158 9467 620 0,'0'0'135'16,"0"0"-103"-16,0 0 60 15,0 0-8-15,0 0-57 16,0 0 1-16,75 0 7 16,-15 2-16-16,0-2-13 15,3 0-6-15,-14 0 0 16,-16 0-7-16,-12 0-49 15,-15 0-23-15,-6-9 11 0,-6 2-61 16,-35-6-214-16</inkml:trace>
  <inkml:trace contextRef="#ctx0" brushRef="#br0" timeOffset="41884.36">5615 9247 295 0,'0'0'387'0,"0"0"-330"16,0 0 31-16,0 0 11 15,0 0-35-15,0 0-32 16,83 0 14-16,-33 0-26 0,10 0 5 15,10 0-19 1,1 0-6-16,-2 0-6 0,-11 0-73 16,-20-3-126-16,-31-6-423 15</inkml:trace>
  <inkml:trace contextRef="#ctx0" brushRef="#br0" timeOffset="43438.88">1589 10178 184 0,'0'0'131'0,"0"0"-51"16,0 0-9-16,0 0-11 0,0 0-1 15,0 0 1-15,0 0-1 16,0-3-2-16,0 3 6 15,0 0-6-15,0 0 12 16,0-2-6-16,0 0-23 16,0-1-4-16,0 1 4 15,0 2-20-15,0-2 1 16,0 0-14-16,7-1-6 16,15-2 1-16,7 0-2 15,4 0-2-15,-2 3-1 16,-8 2 3-16,-5 0-2 15,-7 0 2-15,-5 0-2 16,-4 0 1-16,0 0 1 16,-2 0 0-16,0 0-6 15,0 0 6-15,0 0-13 0,0 0-6 16,0 0-13-16,0 0-18 16,4 0-51-16,2 0-67 15,3-4-242-15</inkml:trace>
  <inkml:trace contextRef="#ctx0" brushRef="#br0" timeOffset="44204.21">1470 10958 377 0,'0'0'44'15,"0"0"-3"-15,0 0 6 16,0 0 6-16,0 0 2 16,0 0 6-16,-23 0-15 15,23 0-1-15,0 0 3 16,-3 0-11-16,3 0 0 16,0 0-6-16,0 0-8 15,0 0-2-15,0 0-6 16,7 0-4-16,18 0 14 15,4 0-5-15,2 0-5 16,0 0-9-16,-2 0 7 16,-5-1-10-16,-8-1-3 15,-8 2 0-15,-3 0 2 0,-3 0 2 16,-2 0 0-16,0 0-4 16,0 0-4-16,0 0-26 15,0 0-49-15,0 0-56 16,5-2-152-16</inkml:trace>
  <inkml:trace contextRef="#ctx0" brushRef="#br0" timeOffset="44618.83">1921 10701 210 0,'0'0'528'16,"0"0"-503"-16,0 0 55 16,0 0-2-16,0 0-19 15,0 0-13-15,-5-32-21 16,5 32-6-16,0 0-13 16,0 0 5-16,0 0-3 15,0 0-8-15,0 0-1 16,0 20-7-16,0 5 8 15,-2 10 1-15,2 6 3 16,-4 5 4-16,0 3-8 16,-3-4 4-16,0 0-2 15,0-5 4-15,1-6-6 16,4-7 0-16,-1-4 2 0,1-12-6 16,2-2 4-16,0-6-4 15,0 0 3-15,0 1-17 16,0-2-17-16,7-2-35 15,6 0-20-15,7-4 3 16,3-18-90-16,-4-7-120 16</inkml:trace>
  <inkml:trace contextRef="#ctx0" brushRef="#br0" timeOffset="44820.17">1781 10900 531 0,'0'0'133'0,"0"0"-83"16,0 0 23-16,0 0-27 16,0 0-20-16,0 0-17 15,15-1-5-15,14 1 12 16,9-2-15-16,2-1 2 16,0-1-3-16,-4 2-76 15,-3-4-61-15,-6 1-80 16</inkml:trace>
  <inkml:trace contextRef="#ctx0" brushRef="#br0" timeOffset="46035.07">2043 10917 406 0,'0'0'149'0,"0"0"-124"15,0 0 52-15,0 0-23 16,0 0-12-16,0 0 14 15,14 19-20-15,-1-16 5 16,-1-2 5-16,3-1-9 16,5 0 4-16,-2 0-13 15,2-8-16-15,-4-7 2 16,-3-2-7-16,-4-3 3 16,-7 0-7-16,-2-1-2 15,0-2-2-15,0 9 1 16,0 5-5-16,-4 6-9 0,-9 3-8 15,-1 0 9-15,-1 3-4 16,-4 14 1-16,6 5 14 16,2 2-6-16,4 5 7 15,7 0-2-15,0 0 0 16,0-1 3-16,2-5-2 16,12-6 3-16,1-3-2 15,-1-7 2-15,-1-4 2 16,1-3 2-16,-1 0 23 15,5 0-9-15,0-17-10 16,0-4-1-16,-1-5-7 16,-3-1-1-16,-1 4 2 0,-7 1-5 15,0 3 6 1,-4 11-3-16,-2 1 0 0,0 7-3 16,0 0-1-16,0 0-6 15,0 0 1-15,0 9-2 16,0 14 3-16,2 6 8 15,-2 3 1-15,4-1 4 16,1-5-4-16,-1-6-1 16,0-8 1-16,-2-7 0 15,4-2-1-15,-6-3 3 16,4 0 2-16,3 0 0 16,5-6 12-16,9-14-3 15,4-8-10-15,-3-2-3 16,0 2-1-16,-2 10 0 0,-9 5 0 15,-1 10 0-15,-10 0-10 16,0 3-2-16,0 0-3 16,0 0 6-16,0 15 4 15,0 4 5-15,0 1 3 16,4 3-3-16,0-7 0 16,-2-4 0-16,3-5 3 15,-1-4 2-15,-2-3-1 16,0 0 2-16,4 0 12 15,2 0-4-15,5-15 4 16,5-8-1-16,3-3-10 0,-6 4-3 16,-4 1-1-1,-6 7-2-15,-5 8 0 0,0 4-2 16,0 2 1 0,0 0-4-16,0 0-8 0,4 0 2 15,-2 10-4-15,7 13 5 16,0 0 9-16,2 1 2 15,14 1-2-15,-3-9-13 16,2-2 13-16,-1-9-9 16,-8-5-2-16,5 0-1 15,1 0-1-15,0-11 13 16,-2-7 3-16,-6-2-3 16,-2-1 0-16,-4-1 2 15,-1 0 5-15,-4 4 0 0,-2 3 15 16,0 4-6-16,0 5 3 15,0 6 0-15,0 0-11 16,0 0-5-16,0 0-3 16,0 0-1-16,0 20-7 15,0 14 8-15,0 11 3 16,0 6 4-16,0 6-2 16,0 4 5-16,0 4-6 15,-2-3 1-15,-6-11-1 16,1-10-3-16,0-10-1 15,5-13 0-15,2-8-1 16,0-8-2-16,0-2-31 16,0 0-24-16,0 0-14 0,0-11-30 15,5-16-136 1,1-8-59-16</inkml:trace>
  <inkml:trace contextRef="#ctx0" brushRef="#br0" timeOffset="48451.87">2824 10975 452 0,'0'0'93'0,"0"0"-10"16,0 0 14-16,0 0-21 15,-38-110-26-15,38 96-26 16,0 2 11-16,0-3-18 16,7 1-5-16,11 2-9 0,11-2-2 15,9 2 2 1,1 1-3-16,1 6 2 0,-6 3-2 15,-10 2 0-15,-8 0-1 16,-5 7 0-16,-7 14-4 16,-4 2 1-16,0 4 4 15,0 1 1-15,-15-2 1 16,-16-2 3-16,0-6-1 16,0-3-2-16,8-5 3 15,8-8-4-15,8-2-1 16,4 0-3-16,3 0-11 15,0 0 4-15,5-16-29 16,17-6-21-16,12-1 5 16,-1 7 25-16,0 3 11 15,-1 8 3-15,-3-1 16 16,-7 0 5-16,-6 4-3 0,-9 2 5 16,-3 0 17-16,-4 0-1 15,0 0 0-15,0 0-15 16,0 14-3-16,0 11 12 15,0 0-4-15,0 4-8 16,0-4 2-16,0-3-3 16,0-4-3-16,0-4 1 15,0-3-2-15,2-5 0 16,7-2 2-16,5-4 4 16,3 0 3-16,-1 0 19 15,-1-12-8-15,1-9-6 16,-5-4-2-16,-1-6-8 0,-6-1 2 15,-4 2 2-15,0 2-6 16,0 7 2-16,-7-2-4 16,-13 9-5-16,-5 5-15 15,-4 9 20-15,2 0-1 16,6 0-4-16,3 0 2 16,4 12 1-16,5 5-2 15,5 3 1-15,4 3-1 16,0 2 0-16,2-3 4 15,18-2-2-15,9-4 1 16,3-6 1-16,1-8 2 16,2-2 4-16,-1 0 4 15,-3-12 0-15,-6-10-3 16,-7-4-1-16,-7-3 1 0,-7-3-1 16,-4-2-6-16,0 9 6 15,0 3-6-15,-7 6-3 16,-6 9-3-16,-3 4-15 15,3 3 21-15,2 0-6 16,2 0-3-16,3 8 2 16,2 1 1-16,4 6 1 15,0-3 3-15,0 0 2 16,0 0 0-16,10-2 0 16,1 2 0-16,-2 0 0 15,2-2 4-15,-2 2-2 16,-3 0 3-16,2 0-5 0,-4 2 2 15,-4 2 0-15,0 0 2 16,0-2 1-16,0 1-2 16,0-3 0-16,0-4-1 15,0 0-1-15,0-6 0 16,0-1-2-16,2-1 0 16,5 0-9-16,4 0-16 15,5 0-3-15,6 0-12 16,0-15 19-16,0-3-22 15,5-5 11-15,2-1 3 16,5 0 29-16,1 0 0 16,-6-2 0-16,-6 4 1 15,-8 0 3-15,-8 4 11 0,-7 4 23 16,0 2-3-16,0 3-2 16,-2 6-20-16,-16 1 14 15,2 2-25-15,-4 0 6 16,0 0-1-16,-3 14-3 15,8 6 1-15,1 4 0 16,4 2-4-16,5 2 9 16,5 1-3-16,0-6-2 15,0-5-1-15,0-5 7 16,0-6-2-16,2-3 8 16,5-4 6-16,5 0 8 15,1 0 0-15,7-10 1 0,2-7-19 16,-2-6-2-16,-2 1-7 15,-5-2-2-15,-2 3-1 16,-6 7 0-16,-3 5-2 16,-2 6-5-16,0 3 0 15,0 0-8-15,0 0 1 16,0 0-33-16,0 7 40 16,-2 12 6-16,-3 6 0 15,3 2 1-15,2 1 0 16,0-6 1-16,0-4-2 15,9-4 2-15,9-7-2 16,2-5 2-16,7-2 10 16,0 0-1-16,2-14 1 15,0-12-1-15,-8-2-4 16,-5-6 1-16,-7-2-2 0,-9-2-5 16,0-1-5-16,-2 10 5 15,-21 9-5-15,6 11-6 16,-5 6-4-16,1 3 14 15,6 0-5-15,1 3 0 16,10 8-1-16,4 1-14 16,0 2 10-16,0 0 6 15,4 0-10-15,10-4 11 16,3-2 1-16,2 0 3 16,-3 0 0-16,-1 0 3 0,-7 1-3 15,4 0-2 1,-5 1 1-16,-1 5 0 0,-4 2-2 15,-2 1 3-15,0 2 1 16,0-4-1-16,0-1-1 16,0-8 0-16,0 0 1 15,0-7 1-15,0 0 3 16,0 0 1-16,2 0-4 16,10 0-1-16,5-14-3 15,4-9 3-15,1-2 2 16,0-4-1-16,-6 0-1 15,-5 8-4-15,-7 5-2 16,1 10 5-16,-5 6 1 16,0 0-14-16,0 0 10 15,0 17-6-15,-5 9 4 16,-4 6 6-16,5-1 1 0,2 1-1 16,2-3 0-16,0-8-1 15,0-6 2-15,11-5-3 16,5-9-2-16,5-1 4 15,4 0 3-15,2-4 0 16,-4-14-2-16,-3-4 5 16,-3 1 6-16,-5-5-10 15,-3-1 11-15,-5 6 12 16,-4 2-14-16,0 5 17 16,0 10-14-16,0 2 0 15,0 2 0-15,0 0-2 0,0 0-12 16,-9 14-2-1,0 11 2-15,0 12 0 0,5 7 0 16,4 9 1-16,0 11 3 16,0 4 1-16,0 6 2 15,0 0 0-15,0-2-3 16,-7-2 0-16,-7-6-2 16,4-12 0-16,-1-9 2 15,-3-11-4-15,1-15 1 16,-1-10 3-16,-1-7 2 15,-8 0 2-15,3-1-3 16,-4-24-4-16,-3-11 4 16,11-13-4-16,5-11-1 0,11-10 0 15,0-11-10 1,22-4 4-16,15 9-1 0,2 12 0 16,5 18 4-16,-3 11-4 15,1 9 2-15,3 4-4 16,-1 4 7-16,-4 4 2 15,-3 2 0-15,-10 4 0 16,-8 4 8-16,-5 2-4 16,-8 2-4-16,-3 0 1 15,-1 0-4-15,0 0 3 16,-2 0-8-16,0 0-9 16,0 11-34-16,0 2-52 15,0 0-104-15,0-6-319 16</inkml:trace>
  <inkml:trace contextRef="#ctx0" brushRef="#br0" timeOffset="48600.08">4578 10932 620 0,'0'0'246'0,"0"0"-220"15,0 0 79-15,0 0-68 16,0 0-37-16,0 0-14 15,0 0-145-15,0 0-194 16</inkml:trace>
  <inkml:trace contextRef="#ctx0" brushRef="#br0" timeOffset="61301.88">1368 11951 441 0,'0'0'79'0,"0"0"-48"15,0 0 63-15,0 0-9 16,0 0-18-16,0 0-9 15,0 0-12-15,-44-28-4 16,39 26-6-16,0-1-3 16,3 3-5-16,2 0-9 15,0 0-4-15,0 0-6 16,0 0-1-16,0 0-2 16,0 0-2-16,0 0-4 0,0 0-2 15,0 0 2 1,16 0-2-16,9 0 4 0,1 0 2 15,3 0-2-15,-7 0 6 16,-8 0-8-16,-3 0 0 16,-2 0 0-16,-3 0-23 15,4 0-42-15,1 5-52 16,-1-1-75-16,2 2-153 16</inkml:trace>
  <inkml:trace contextRef="#ctx0" brushRef="#br0" timeOffset="62434.67">1673 11976 552 0,'0'0'277'16,"0"0"-249"-16,0 0 32 15,0 0 41-15,0 0-38 16,0 0-24-16,0 0-10 15,-6 0-16-15,6-5-12 16,0-11 8-16,9-6-7 16,7 0-2-16,1 0-6 15,-5 5 3-15,-4 8 2 16,-1 3 0-16,-5 2 1 16,0 4 0-16,-2 0-3 15,0 0 1-15,0 0-3 0,0 0-5 16,0 0 2-16,0 16 2 15,0 8 5-15,2 6 1 16,6 0 2-16,-4-7-2 16,5-2 0-16,-3-7 2 15,2-8-2-15,-6-4 0 16,0-2 0-16,0 0 0 16,0 0 1-16,3 0 0 15,3-8 9-15,8-14-4 16,6-10-2-16,0-4 0 15,1-2 2-15,-8 6-5 16,-3 6 0-16,-6 10 0 16,-4 9-1-16,-2 7 0 15,0 0-2-15,0 0-6 0,0 0 2 16,0 0-1-16,0 21-9 16,0 7 9-16,0 6 7 15,5-1 0-15,1-4-1 16,4-9-7-16,-2-6-7 15,3-4-1-15,-1-5 3 16,1-5-4-16,3 0 10 16,3 0 3-16,5-23 4 15,-1-6-1-15,0 0-5 16,-5-1 5-16,-7 5 1 16,-5 2 0-16,-4 11 5 0,0 6-3 15,0 4 2 1,0 2-8-16,0 0 4 0,0 0-4 15,0 6-1-15,0 18-6 16,-4 10 11-16,-5 3 0 16,5 0 1-16,0-4-1 15,4-11 2-15,0-9 2 16,0-9-3-16,0-2 2 16,0-2 7-16,0 0-3 15,0 0-1-15,4-10 1 16,20-16 6-16,7-5-4 15,1-1-7-15,-6 0-1 16,-6 11 2-16,-9 9-1 16,-1 7-2-16,-6 2 0 0,-4 3-3 15,2 0-5-15,0 3-7 16,3 20 9-16,7 9 6 16,-4-3 1-16,3 0-1 15,1-5 2-15,-4-10 1 16,1-3-3-16,-5-6 0 15,4-3 0-15,-2-2 4 16,7 0 2-16,8-12 3 16,1-12-6-16,2-5 5 15,-4-5-7-15,-2 2 0 16,-5 6-2-16,-4 9 2 16,-7 9-1-16,-2 7 0 15,0 1-10-15,0 0 3 0,0 0-2 16,0 11-3-1,0 15 1-15,0 9 10 0,0 2 0 16,0-7 2-16,10-4 1 16,3-6-2-16,3-4-9 15,-1-8-4-15,5-8-29 16,7 0-20-16,7-12-23 16,7-18-130-16,0-7-189 15</inkml:trace>
  <inkml:trace contextRef="#ctx0" brushRef="#br0" timeOffset="62721.12">2477 11624 606 0,'0'0'21'0,"0"0"2"16,0 0 79-16,0 0-52 15,0 0-13-15,0 0-19 16,21 81 9-16,-3-81 10 16,0 0 10-16,2-12-9 15,-2-10-19-15,-3-7-11 16,-8 0-1-16,-7 2-3 16,0 5-4-16,0 8-16 15,-2 10-11-15,-16 4-35 0,-4 4-11 16,-7 32-38-16,-2 11-82 15,2 6-190-15</inkml:trace>
  <inkml:trace contextRef="#ctx0" brushRef="#br0" timeOffset="63352.11">2940 11964 485 0,'0'0'209'0,"0"0"-130"16,0 0 7-16,0 0-12 16,0 0-9-16,0 0-21 0,-31-66-15 15,15 59-18-15,1 3-4 16,-2 2-7-16,-9 2-1 16,-3 0-4-16,-5 16 2 15,-3 8-2-15,-3 4 3 16,6 2 2-16,10-5-2 15,5-4 1-15,13-7-1 16,6-3-4-16,0-6 4 16,0-3 0-16,11-2 2 15,20 0 0-15,12-6 4 16,3-14 15-16,-1-4-11 16,-9-2 3-16,-9 3-8 15,-10 0 8-15,-7 7 6 0,-10 8-4 16,0 8 4-16,0 0-14 15,0 0-3-15,0 10-15 16,-7 30 8-16,-18 20 7 16,-4 25 3-16,-4 13 5 15,2-1-3-15,-6-7-5 16,4-21 0-16,9-18 5 16,4-23-5-16,16-14 0 15,4-10 2-15,0-4 1 16,0 0-1-16,10-2 1 15,26-27-6-15,15-11-4 16,5 0 4-16,-14 8-11 0,-4 12 11 16,-13 10-5-16,-7 10 1 15,-1 0-8-15,-1 0 3 16,2 10-2-16,-2 8 8 16,0 2-1-16,-1-1-6 15,1-3-19-15,1-7-31 16,3-9-22-16,7 0-77 15,5-12-238-15</inkml:trace>
  <inkml:trace contextRef="#ctx0" brushRef="#br0" timeOffset="64874.75">3143 11849 454 0,'0'0'171'0,"0"0"-130"15,0 0 40-15,0 0-8 16,0 0-30-16,0 0-14 16,-5 0-3-16,5 0 2 15,0 0-2-15,0 4-8 16,0 0-6-16,2-4-4 15,-2 3-1-15,0-3 0 0,0 0 2 16,0 0 8 0,0 0-1-16,0 0-2 0,0 0 1 15,0 0-13-15,0 0 3 16,0 0-3-16,0 0-1 16,0 0 0-16,0 0 5 15,0 0-5-15,0 0 0 16,0 0 0-16,0 0 0 15,0 0 0-15,0 0-1 16,0 0 0-16,0 0 0 16,0 0-1-16,0 0 0 15,0 0 1-15,0 0 0 16,0 0-1-16,0 0 1 16,0 0 1-16,0 0-1 15,0 0-3-15,0 0 3 0,0 0 0 16,0 0 0-16,0 0-1 15,0 0 1-15,0 0 0 16,0 0 0-16,0 0-2 16,0 0 4-16,0 0-2 15,0 0 0-15,0 0 0 16,0 0 0-16,0 0 1 16,0 0-1-16,0 0 0 15,0 0 0-15,0 0 0 16,0 0 0-16,0 0 0 15,0 0 0-15,0 0 1 16,0 0 0-16,0 0-1 0,0 0-1 16,0 0 1-16,0 0 0 15,0 0 0-15,0 0 0 16,0 0 0-16,0 0 0 16,0 0 0-16,0 0 0 15,0 0 0-15,0 0 0 16,0 0 0-16,0 0 0 15,0 0 0-15,0 9-12 16,3 7 9-16,4 8 0 16,-1 8-3-16,5-2 5 15,-2-4 1-15,0-4 0 16,6-6 0-16,-1-4-1 16,3-4 1-16,2-4-5 15,-1-4 3-15,3 0 2 16,-2 0 7-16,3-13-1 0,-7-14 5 15,1-1 0-15,2-8-5 16,-4-1-1-16,-4 2 1 16,-3 3-4-16,-3 10-2 15,-4 7 0-15,3 10 0 16,-3 3 0-16,0 2-1 16,0 0-1-16,0 0-2 15,0 0 3-15,0 0 0 16,0 0-11-16,2 14 4 15,3 8 6-15,3 2 1 16,3 2 1-16,5 2 0 16,-1-6 2-16,1-3-1 0,-1-8-1 15,-1-3 0-15,-1-6 0 16,6 0 12-16,-4-2-11 16,3 0 8-16,2-14-6 15,-2-10 3-15,-2-5 3 16,-3-2-3-16,-7-3-5 15,-1 6 1-15,-5 5-2 16,0 8-2-16,0 8-1 16,0 7 0-16,0 0 2 15,0 0-1-15,0 0 2 16,-5 17-9-16,-10 12 0 16,4 8 3-16,4 1 4 15,7 0 0-15,0-6 2 0,0-4 0 16,18-5 0-1,5-8 0-15,-2-5 3 0,8-3 1 16,2-7 7-16,8 0-1 16,-1 0 1-16,1-15-4 15,-3-5 1-15,0-6-2 16,-4 0-1-16,-7-2-1 16,0 0-1-16,-7 2-2 15,-7 6 1-15,-7 8 0 16,-1 5-1-16,-3 1-1 15,0 5-5-15,0-1 3 16,0-1 2-16,0 3 0 16,0 0-2-16,0 0 1 0,0 0 0 15,0 0 1-15,0 0-2 16,0 0-3-16,0 0 4 16,0 0 0-16,0 0-3 15,0 0-1-15,0 0-4 16,0 0-10-16,0 0-4 15,0 0-21-15,0 0-46 16,0 0-27-16,0 9-96 16,0 3-256-16</inkml:trace>
  <inkml:trace contextRef="#ctx0" brushRef="#br0" timeOffset="68550.73">1547 12609 596 0,'0'0'73'16,"0"0"-69"-16,0 0 17 16,0 0 35-16,0 0-23 15,0 0-10-15,4 20-8 16,10-18 4-16,5 0 10 15,4-2-1-15,6 0-10 16,4-4-7-16,3-15-5 16,-3-4 0-16,-2-3-3 15,-8 0 2-15,-5-3-4 16,-9 6-1-16,-7 0-5 16,-2 4 0-16,0 2-1 15,0 5 4-15,-7 4 2 0,-5 4 0 16,6 1 4-16,2 3 0 15,-1 0 1-15,3 0-2 16,2 0 0-16,0 0 1 16,0 0 0-16,0 13 2 15,0 9 15-15,0 10-10 16,0 7 10-16,0 8 4 16,5 8-7-16,-3 5-3 15,2 8 2-15,-4 3-4 16,0 1 1-16,0 2-5 15,0 0-2-15,0-2-3 16,0-2-2-16,0 4 1 0,-11-5-3 16,-5-7 2-1,5-8-2-15,-3-12-1 0,6-10 1 16,3-9-3-16,3-11-2 16,2-7-13-16,0-3-5 15,0-2-10-15,0 0-30 16,11-7 33-16,14-14 16 15,6-11 14-15,2-6 2 16,-1-4 0-16,-3-4 3 16,-5 0-2-16,-5-2-3 15,-4 1 3-15,-9 1 9 16,-6 4 3-16,0 5 5 16,-2-2-9-16,-25 5-1 15,-8 2-9-15,-10-1 13 0,-6 5-13 16,-1 9 3-16,4 5 1 15,1 7-5-15,11 5 0 16,9 2-1-16,10 0 1 16,7 0-1-16,10 0 1 15,0 0-8-15,0 0 7 16,0 0-15-16,10-3-1 16,19-6 14-16,13-5 1 15,14-6 2-15,4-6 9 16,2-2-9-16,-6-2 0 15,-3 2-8-15,-10 0-4 16,-10 1-5-16,-10 0 2 16,-12 3 13-16,-9 3 2 0,-2 0 1 15,0 5-1-15,-9 4 0 16,-11 6 8-16,-3 6-7 16,2 0 1-16,-6 2-2 15,4 17-5-15,3 10 4 16,9 5-1-16,7 6 2 15,4 7 0-15,2-4 0 16,27 3 0-16,6-8-1 16,11-5 2-16,2-9-2 15,4-12-10-15,6-12-16 16,0 0-7-16,-2-11-15 16,-8-14-1-16,-8 0 0 15,-15 1 48-15,-9 2 2 0,-12 2 2 16,-4 0 9-1,0 5 24-15,-4 2-7 0,-15 3 5 16,-5 8-15-16,-5 2-12 16,-3 0-4-16,1 10 5 15,2 8 1-15,10 3-8 16,3 0-2-16,5 6 2 16,9-2-2-16,2-1 0 15,0 0 2-15,0-3 1 16,6-10-1-16,13-2 0 15,0-9 1-15,6 0 16 16,1 0-6-16,-1-16 6 0,0-7 2 16,-6 2-5-16,2-1-7 15,-6-3-1-15,1 5-4 16,-5 2-2-16,-4 6-1 16,-5 9-1-16,-2 3-11 15,0 0-8-15,0 0-5 16,0 0 11-16,0 7 9 15,0 18 3-15,0 3 2 16,0-1 1-16,0-3 4 16,2-3-4-16,7-7 0 15,2-7-1-15,1-2 1 16,1-5 3-16,7 0 8 16,5-25 2-16,-2-6 10 0,4-11-3 15,0-6-3 1,-6-5-5-16,-6-7-1 0,3-4 2 15,-7-2-7-15,-2 4 0 16,0 9-6-16,-9 19 5 16,0 14-4-16,-2 11-1 15,-7 6 0-15,9 3-2 16,-5 0 0-16,-4 8-5 16,-4 28-3-16,-5 17 8 15,5 11-6-15,3 6 8 16,6 0 5-16,2-2-5 15,2-8 0-15,0-7 0 16,4-14 0-16,17-8 0 16,1-13 0-16,7-11 0 0,9-7 7 15,2 0-6 1,7-12 6-16,-3-16-7 0,-6-4-4 16,-2-1-8-16,-10-2 0 15,-5 1 1-15,-1 6 5 16,-11 10 4-16,-5 6-12 15,-2 10 9-15,-2 2-8 16,0 0-19-16,0 0 14 16,0 0 8-16,0 16 8 15,0 8 2-15,0 6 6 16,0 4-5-16,0-2 11 16,0-4-7-16,0-2 15 15,0-10-15-15,12-5 8 0,-6-8-6 16,5-3 2-1,1 0 1-15,3-3 4 0,5-17-2 16,5-11-5-16,-1 1-7 16,3-4 0-16,-7 1-9 15,0 4-12-15,-7 7-9 16,-8 10 10-16,-1 8 10 16,-4 4-10-16,0 0-3 15,0 0 9-15,0 7 12 16,0 10-5-16,0 7 14 15,-2 2-5-15,2 2 2 16,0-5-4-16,9-3 10 16,9-5 14-16,0-8-2 0,3-3-18 15,2-4 24-15,2 0-15 16,2-7-3-16,-3-12-5 16,1-8-1-16,-6 0-4 15,-5-4-9-15,-7 7-9 16,-7 4-2-16,0 6-4 15,0 7-12-15,-7 4 22 16,-4 3 14-16,0 0-14 16,4 0 3-16,5 0 11 15,2 0-3-15,0 0-2 16,0 0-2-16,0 3 3 16,9 0 5-16,2 1-1 15,0 1 6-15,0 0 3 16,-2 1-1-16,0 0 4 0,2 3-4 15,-2 2-7-15,-3 3 2 16,2 4 6-16,-2 2-6 16,1 2-3-16,-1 1 2 15,2-4 2-15,-2-5-4 16,1-3 1-16,-1-5 4 16,-2-1 14-16,6-5-3 15,-1 0-5-15,6 0 8 16,3 0 1-16,7-15-5 15,4-7-14-15,2-7 5 16,-2-2-6-16,-2-6-26 16,-6-4 8-16,-7 4-16 15,-7 3 17-15,-7 12-9 0,0 8 13 16,0 12-20-16,-7 2 28 16,-13 0 1-16,-7 14 2 15,0 14 1-15,1 4-2 16,8 3 2-16,7 2 1 15,9-1 0-15,2-2 0 16,0-5 6-16,15-3-5 16,12-6 26-16,6-6-3 15,7-9-11-15,5-5 14 16,4 0-3-16,0-9-10 16,1-16-4-16,-6-4-8 15,-5-3 3-15,-4-3-5 0,-14-3 0 16,-2 2-5-16,-13 8-14 15,-6 4 1-15,0 10 16 16,0 6-20-16,-11 6 20 16,-7 2 2-16,-2 0-4 15,0 0 3-15,8 4-3 16,6 4 2-16,6 4-4 16,0 0-2-16,0 5 7 15,16-2 2-15,6-1 2 16,2 0 10-16,5 1-2 15,-2-3 12-15,-4 2-3 16,-3-2-4-16,-9-1-9 0,-7 1-2 16,-4 2-5-16,-4 0 0 15,-34 4-5-15,-18 3-26 16,-24-7-67-16,-18-2-207 16</inkml:trace>
  <inkml:trace contextRef="#ctx0" brushRef="#br0" timeOffset="69290.92">2697 12641 325 0,'0'0'137'0,"0"0"-87"0,0 0 49 15,0 0-9-15,0 0-36 16,0 0-14-16,0 0-7 16,-56 0-2-16,45 0-18 15,-1 0 8-15,4 0 8 16,4 0-6-16,-1 0-4 15,3 0-5-15,0 0 1 16,2 0-7-16,0 0 12 16,0 0-8-16,0 0 1 15,0 0-2-15,0 0 0 16,0 0-6-16,-5 0 6 16,-6 0-6-16,-4 0-1 15,-10 0-4-15,0 0 0 0,5 0 0 16,5 0 1-1,7 0 2-15,6 0-3 0,0 0 0 16,2 0 2-16,0 0 1 16,0 0 1-16,0 0 2 15,0 0-6-15,0 0-8 16,16 0 2-16,26 0 6 16,30 0 1-16,14 0 7 15,9-8-4-15,-11 4-4 16,-15-4-9-16,-16 4-2 15,-12-3-19-15,-16 4 10 16,-17 1-3-16,-6 0 1 0,-2 2 22 16,0-4-4-16,0-2-22 15,-8 0-25-15,-2 0-34 16,-1 1-108-16,5 0-226 16</inkml:trace>
  <inkml:trace contextRef="#ctx0" brushRef="#br0" timeOffset="81721.66">12189 17203 377 0,'0'0'59'0,"0"0"-16"16,0 0 4-16,0 0 15 15,0 0-11-15,0 0-2 16,0 0 1-16,0 0-2 16,-12-38 2-16,12 27-15 15,0 2 4-15,0-3-7 0,0 2 5 16,0 0-18-1,0 3 15-15,0 2-5 0,0 5-6 16,0-5-8-16,0 5-1 16,0 0-7-16,0 0-4 15,0 0 4-15,0 0-4 16,0 0 0-16,0 0 5 16,0 0-7-16,0 0 1 15,0 0-2-15,0 35 0 16,0 11 3-16,0 21 18 15,0 5-8-15,0-1 1 16,5-9-5-16,-1-9-5 16,1-11 0-16,2-16-4 15,-3-9 1-15,-2-12-1 16,-2-1 1-16,0-4-2 16,0 0 1-16,2 0 0 0,-2 0-21 15,0-23-16-15,0-12-39 16,7-5-47-16,0-1-103 15,6 9-155-15</inkml:trace>
  <inkml:trace contextRef="#ctx0" brushRef="#br0" timeOffset="83790.89">12636 17467 544 0,'0'0'94'0,"0"0"-59"15,0 0 21-15,0 0 18 16,0 0-18-16,0 0-16 16,12-63-10-16,-12 42-6 15,0 1 0-15,0 2-3 16,-16 2-7-16,-4 3-2 15,-8 6-9-15,-7 5-3 16,0 2-1-16,-3 0 1 16,7 12 0-16,2 10 0 15,4 4-1-15,8-2 0 16,5 7-2-16,8-1-1 0,4-1 4 16,0-2-5-16,6-9 2 15,21-4 3-15,2-6 0 16,5-6 0-16,1-2 5 15,2-4 3-15,-4-20-8 16,-4-6 8-16,-5-5-5 16,-4-4 4-16,-6-5-4 15,-10-2-2-15,1-12 3 16,-5 3 0-16,0-1-4 16,-5 16 0-16,-4 10 0 15,-2 11 1-15,7 14-2 0,-3 1 1 16,7 4-9-1,0 0 5-15,0 8-4 0,0 17 5 16,0 18 0-16,0 11 3 16,9 6 1-16,11 3-1 15,2-5 0-15,0-5 5 16,-1-7-3-16,-2-7-2 16,-1-11 0-16,5-14 0 15,-6-5 0-15,1-6 1 16,5-3 5-16,-4 0-1 15,6-26 3-15,0-9-5 16,-5-11 0-16,-7 2-1 16,-4-4-2-16,-9 6-2 15,0 10 1-15,0 11 1 16,-7 9-1-16,-1 10-6 0,-11 2 4 16,9 0 2-16,-9 2-8 15,6 15 5-15,7 10 2 16,1 8-8-16,5 0 5 15,0 2 5-15,9 2-7 16,14-4 13-16,-4-6-6 16,4-7 0-16,-3-6 0 15,4-10-1-15,1-6 1 16,4 0 0-16,0-16 6 16,0-16-5-16,2-9-1 15,-11-4-2-15,-5-5-5 16,-3-6 0-16,-12-2-4 0,0 5 8 15,-5 7 3 1,-10 10 2-16,2 7-1 0,-1 12 0 16,5 1 7-16,0 12-5 15,2 2 10-15,7 2-3 16,0 0-1-16,0 0-7 16,0 0 0-16,0 10-1 15,0 16 18-15,0 14 2 16,12 4-9-16,-1 8 7 15,2 4-7-15,-4 2 1 16,4 9 0-16,-1 1-2 16,-1 4-6-16,-5 2-4 15,1 2 5-15,0 0-5 0,-7 1-1 16,7-3 6 0,-3-10-6-16,0-6 0 0,3-12 0 15,0-15-8-15,0-10 8 16,-3-8-13-16,0-10-11 15,7-1 7-15,1-2-4 16,5 0 12-16,6-2 6 16,-1-22 3-16,3-3 1 15,-6-10 0-15,-3-3 0 16,-5-8 5-16,-4-1-2 16,-7-4-3-16,0-3 4 15,-11-1-5-15,-14 3-1 0,-6 6-2 16,-9 6 1-1,0 8 1-15,-3 6-7 0,4 2 8 16,-1 12 0 0,3 2-7-16,6 12 7 0,6 0 4 15,8 0-4-15,1 0-3 16,5 3 1-16,9-3-5 16,2 5 0-16,0-3-4 15,0 3-5-15,15 2 9 16,12-7 7-16,0 0 0 15,4 0 0-15,5 0 3 16,2-19 0-16,4-4-1 16,-2-7 1-16,-1 0-3 15,-8-3-3-15,-6 3 2 16,-8 4 1-16,-13 6-1 16,-4 6 1-16,0 7-1 0,0 2 6 15,-11 5-6-15,1 0 1 16,-11 0-2-16,7 5-8 15,6 12 7-15,3 12 1 16,5 0 1-16,0 7 1 16,23 5-1-16,4-5 1 15,4-4 0-15,0-10-1 16,-4-14 1-16,-3-4 0 16,-2-4 0-16,5 0-4 15,2-18 4-15,-4-10 1 16,-4-6-1-16,4 2-4 0,-9-3 2 15,-7 3-1 1,-7 8-1-16,0 4 2 0,-2 15 2 16,0 2-2-16,0 3-6 15,0 0 8-15,0 0-3 16,0 3 2-16,-2 14 0 16,-2 5-1-16,4 2 2 15,0 3 3-15,0-5 2 16,0-5 0-16,6-3-1 15,1-4 0-15,-5-5 3 16,1-5-3-16,-1 0 3 16,2 0-2-16,7-10 8 15,3-12-4-15,1-9-3 0,6-1-3 16,-6 3-3 0,-1 0 1-16,-4 7-1 0,1 8-3 15,-8 10 1-15,-3 4-1 16,0 0-3-16,0 0-3 15,0 0 1-15,5 9-2 16,-1 8 10-16,0 5 3 16,7 0-3-16,-7-2 0 15,8 1 2-15,-1-7-2 16,-5 0 2-16,6-5-1 16,-10-5 2-16,5-1-1 15,-5-3-2-15,0 0 1 16,-2 0 0-16,0 0 1 15,2 0-1-15,-2 0 1 0,0 0-2 16,2 0 0-16,4 0-11 16,-4-3-8-16,-2-6-20 15,0 3-11-15,0-2-84 16,0-1-112-16,0 7-265 16</inkml:trace>
  <inkml:trace contextRef="#ctx0" brushRef="#br0" timeOffset="84242.66">13350 17151 485 0,'0'0'62'0,"0"0"-40"15,0 0 47-15,0 0 1 16,0 0-31-16,0 0-11 16,23 26 8-16,-10-26-11 15,-5 0 1-15,6-11-2 16,-3-6-8-16,-9 1-1 16,-2 0-6-16,0 0-8 15,0 9-1-15,0 2-3 16,-13 5-15-16,-3 0 4 15,-1 2-48-15,5 18-56 16,6 4-83-16,6 0-200 16</inkml:trace>
  <inkml:trace contextRef="#ctx0" brushRef="#br0" timeOffset="85200.17">13986 17391 87 0,'0'0'374'15,"0"0"-357"-15,0 0 13 16,0 0 55-16,0 0-6 15,0 0-4-15,15 8-14 0,-9-6-14 16,2 3-18-16,-2-3 7 16,5-2-10-16,3 0-6 15,1 0 0-15,3 0-3 16,-3 0-8-16,-1-13-1 16,1-5 0-16,-3 3-6 15,-10-10 3-15,-2 4 0 16,0 2-5-16,0 1-1 15,-16 9-3-15,-3 0 4 16,-4 6-4-16,3 3 4 16,-3 0 0-16,8 3-5 15,-1 15 3-15,5 5-2 16,5 3 3-16,6 6 1 16,0-1 3-16,0 3-3 0,13-2-3 15,9 1 3-15,5-8 0 16,2-2 0-16,7-9-1 15,1-5 2-15,13-6-1 16,1-3 2-16,4 0-2 16,1-3-5-16,-11-14-8 15,-7-5-1-15,-11-1 3 16,-12 0 1-16,-11 1 9 16,-4 0 1-16,0 1-1 15,-13 5 1-15,-9 7 0 16,-5 0 1-16,-7 9 0 15,3 0 15-15,0 0-4 0,2 18-12 16,4 5 6-16,10 3-1 16,11 1-4-16,4 5 4 15,0 3-5-15,6-3 0 16,19-6 0-16,2-8-1 16,4-4 2-16,0-11 4 15,7-3-4-15,2 0 2 16,3-23 5-16,-1-12 0 15,-7-4 2-15,4-12-4 16,-10-5 4-16,-10-6-8 16,-5-10 0-16,-12 3 0 15,-2-1 2-15,0 12 2 16,-16 14 3-16,1 16 5 16,-1 15 4-16,3 8-14 0,1 5 0 15,-1 0-4-15,5 25-3 16,-2 18 2-16,10 16 1 15,0 11 5-15,0 2-2 16,18 4 7-16,5-4-2 16,-6-1-3-16,4-9 3 15,-4-10-4-15,-1-12-1 16,-10-11-3-16,4-15-2 16,-8-7-24-16,-2-7-76 15,0 0-89-15,-20-7-365 16</inkml:trace>
  <inkml:trace contextRef="#ctx0" brushRef="#br0" timeOffset="86433.17">12175 17520 111 0,'0'0'32'15,"0"0"0"-15,0 0 29 16,0 0-17-16,0 0 3 16,0 0 27-16,0 4 5 15,0-4-14-15,0 0 5 0,0 2 7 16,0-2-21 0,0 1-12-16,-2 1-8 0,-2-2-11 15,-1 0-7-15,5 0 5 16,0 0-2-16,0 5-7 15,0-5-1-15,0 0-2 16,0 4-2-16,0-2-2 16,7 2-3-16,13-2 9 15,11-2-2-15,9 0 2 16,2 0-4-16,1 0 1 16,-12 0-10-16,-4-2 0 15,-12 2 0-15,-8-3 2 0,-5 3-4 16,-2 0-3-1,0 0-5-15,0 0-10 0,-4 0 6 16,-16 0-15 0,2 0-13-16,-5-3-4 0,8-6 10 15,-1 6 1-15,3-8-4 16,7 6 15-16,-4-3 18 16,6 0-1-16,-3 0 3 15,5-7 4-15,0 8 15 16,0-5 3-16,2 5 12 15,-2 2-4-15,2 1 7 16,0 4-2-16,0 0-12 16,0 0 4-16,0 0-14 15,0 0 3-15,0 0-4 16,0 0-1-16,0 0 7 0,8 4-4 16,13 4 12-16,-2-2 2 15,10 4 1-15,-2-3-17 16,0 5 5-16,2 3-3 15,-2-5-8-15,-5-3 3 16,-2 2-3-16,-6-7-2 16,-8-2 6-16,-6 0-5 15,2 0 1-15,-2 0 1 16,0 0 7-16,0 0-4 16,0 0 2-16,0-4-8 15,0-3 2-15,-2 4-5 16,-6 1 2-16,-2 2-8 0,-1 0 9 15,-2 2 3 1,-5 20-3-16,-2 14 0 0,-2 8 1 16,4 7-1-16,2-4-2 15,5 2-2-15,2-8-33 16,5-2-55-16,2-15-45 16,-1-2-119-16</inkml:trace>
  <inkml:trace contextRef="#ctx0" brushRef="#br0" timeOffset="88921.22">15539 16858 392 0,'0'0'87'16,"0"0"-31"-16,0 0 17 15,0 0 0-15,0 0-22 16,0 0-12-16,-2-4-13 15,2 4 4-15,13 15 17 16,12 11 3-16,8 1-5 16,10 13 1-16,1 0-9 0,0 1-14 15,3 0 4 1,-5-6 0-16,-1-3-12 16,-10-8-1-16,-6-8-1 0,-8-9-1 15,-5 2-7-15,-12-7-1 16,0-2-4-16,0 0 3 15,0 0 0-15,0 3 5 16,0-3-1-16,0 0-7 16,0 0-1-16,0 0-7 15,0 0-21-15,0 0-28 16,0 0-29-16,0 0-87 16,0 0-166-16</inkml:trace>
  <inkml:trace contextRef="#ctx0" brushRef="#br0" timeOffset="90066.07">15606 17502 554 0,'0'0'219'0,"0"0"-174"15,0 0 10-15,0 0 17 16,0 0-20-16,0 0-27 16,27-26-13-16,-7 14 4 15,7 2-11-15,-10 8-1 16,-3-1 1-16,-7 3 1 16,-5 0-5-16,-2 0-1 15,0 0-1-15,0 13 1 16,2 8 17-16,-2 8-5 0,0 3 1 15,0-6-6 1,0-4-3-16,0-6-1 0,0-5-2 16,0-8 0-16,0-3 1 15,0 0-1-15,0 0 1 16,0 0-2-16,0-12-2 16,2-14-4-16,16-10-12 15,6-4 15-15,1 8-8 16,-7 8 7-16,-7 13 4 15,-7 6 0-15,-4 5-2 16,0 0 1-16,0 0 1 16,0 0-2-16,0 18 2 15,4 8 3-15,4 6 7 0,-4 0-2 16,9-6 1-16,-3 0-1 16,-4-8-7-16,3-4-2 15,-7-11 6-15,0-3-5 16,0 0 1-16,8 0-1 15,5 0 1-15,5-17 2 16,9-5-3-16,5-9 0 16,-7 4-3-16,-6 5-1 15,-7 12 1-15,-5 2 3 16,-5 8-2-16,-4 0-6 16,0 0-1-16,0 0 6 15,0 4 3-15,2 13 0 16,6 12 0-16,-2-3 1 15,7 0 4-15,-3-3 0 0,-2-11-1 16,1-1-4-16,-7-8 4 16,2-3-3-16,2 0 1 15,-2 0-1-15,7 0-1 16,2-21 8-16,7-7-8 16,-2 0-6-16,-5 0-2 15,-1 3 5-15,-10 9-2 16,0 11 2-16,-2 3 2 15,0 2-6-15,0 0 2 16,0 2 0-16,0 19 0 16,0 10 4-16,0-4 0 15,0 6 0-15,11-11 1 16,2-5-1-16,1-8-2 0,-1-5-1 16,1-4 2-1,-1 0 2-15,1 0 0 0,1-10 1 16,-3-12 1-16,-4-2-1 15,-8-5 4-15,0-3-5 16,0 3 1-16,-2 3-1 16,-14 7-5-16,-9 14 1 15,4 0-5-15,-4 5-22 16,0 0-38-16,8 14-14 16,5 9-47-16,10-2-52 15,2 4-51-15</inkml:trace>
  <inkml:trace contextRef="#ctx0" brushRef="#br0" timeOffset="90786.22">16636 17573 614 0,'0'0'102'0,"0"0"-30"15,0 0 21-15,0 0 11 16,0 0-39-16,0 0-33 15,-67-106-2-15,42 105-14 16,3 1-13-16,-7 0-3 16,-2 0 0-16,-1 17-3 15,11 12 2-15,-2-1-1 0,15 0 2 16,-2 0-4-16,10 2 3 16,0-6-8-16,0-2 1 15,10-5 5-15,7-6 3 16,1-5 0-16,4-6 1 15,0 0 1-15,7-6 7 16,-2-14-6-16,2-10 0 16,-2-6 1-16,0-5-1 15,-8-12-3-15,0-10 0 16,-11-7-2-16,-6-6-1 16,-2 0-11-16,0 7 2 15,-6 18 12-15,-9 15-1 16,3 18-1-16,-1 14-2 15,1 4 2-15,4 9 0 0,-3 31 2 16,7 20 0-16,4 13 2 16,0 7 2-16,17 0 5 15,5-8 6-15,1-2 1 16,-8-15-2-16,1-11-6 16,-3-12-5-16,-2-13 3 15,-6-10-5-15,-3-6-1 16,5-3-1-16,-1 0 1 15,10-5 4-15,8-21-4 16,3-6-1-16,-2-12-14 16,-3 4-2-16,-1 8 14 15,-13 6-5-15,1 11 3 16,-7 8 4-16,-2 7-1 0,0 0-6 16,0 0 8-16,2 0-9 15,8 18-1-15,-4 8 10 16,5 2 2-16,1-3-1 15,-1-2 0-15,-3-9 0 16,4-5-1-16,1 0-7 16,0-6-59-16,3-3-15 15,-1 0-4-15,1-9-76 16,-3-17-106-16</inkml:trace>
  <inkml:trace contextRef="#ctx0" brushRef="#br0" timeOffset="91051.62">16740 17291 777 0,'0'0'66'0,"0"0"-58"16,0 0 33-16,0 0 12 16,0 0-8-16,0 0-6 15,41 18-8-15,-28-16-19 16,-1-2-1-16,-6 0 3 15,5 0-6-15,-7-6 4 16,-4-14-12-16,0 0 0 16,0 4-3-16,0 2-13 15,-6 12 3-15,-5 2-13 0,-3 0-47 16,-3 0-31 0,3 16-85-16,5 5-148 0</inkml:trace>
  <inkml:trace contextRef="#ctx0" brushRef="#br0" timeOffset="91965.09">17169 17377 295 0,'0'0'250'16,"0"0"-194"-16,0 0-2 15,0 0 24-15,0 0-50 0,0 0-5 16,0 0-5-16,0-52 2 16,0 50-7-16,0-2 21 15,0 4 3-15,0 0-4 16,0 0-8-16,0 0-12 16,0 0-5-16,0 0-1 15,0 0-2-15,0 0-4 16,0 0 3-16,0 0-3 15,0 0 3-15,0 0-4 16,0 0 1-16,0 0-1 16,0 0 0-16,0 0 0 15,0 0 1-15,0 0 7 16,0 0-7-16,0 0-1 0,-5-3-1 16,-8 1 1-1,-8-3 2-15,4 1-2 0,-1 1 1 16,3-2-1-16,3 5 1 15,10 0 5-15,-5 0-6 16,7 0-2-16,0 0 2 16,0 0-4-16,0 0 4 15,0 5 5-15,0 2-2 16,0-5 0-16,0 1 0 16,0-3 1-16,0 0-1 15,0 0 5-15,0 0-1 16,0 0 3-16,0 0 4 15,0 0-2-15,0 0-4 0,0 0-3 16,0 0 10-16,0 0-8 16,0 0-4-16,0 0-1 15,0 0 2-15,0 0-4 16,0 0-1-16,0 0-4 16,0 0 7-16,0 0-2 15,0 0 0-15,0 0-2 16,0 0-3-16,0 0 2 15,0 0-6-15,0 0 9 16,0 0-5-16,0 0-5 16,0 0 7-16,0 0 3 0,0 0 0 15,0 0-1 1,0 0 0-16,0 2 0 16,0 5-1-16,0 3 1 0,5 10 1 15,-3 4 0-15,2 7 7 16,-4 9 0-16,4 2 4 15,6 6 3-15,-10 0-10 16,4-3-3-16,-4 1 7 16,0 0-7-16,0-3-1 15,0 2 3-15,0 0-3 16,-6-4-2-16,-6-7 2 16,6 0-13-16,-3-10-6 15,0-7-6-15,4 0-20 16,1-11-45-16,-5-6-61 15,9 0-143-15</inkml:trace>
  <inkml:trace contextRef="#ctx0" brushRef="#br0" timeOffset="92320.67">16812 17648 653 0,'0'0'61'0,"0"0"-41"15,0 0 50-15,0 0-6 16,0 0-38-16,0 0-26 16,52-52 4-16,-6 42 3 15,3 2-2-15,2 0 30 0,-6 4-11 16,-5-1-6-16,-9 5 1 16,-6 0 2-16,-7 0-4 15,-5 0-9-15,-2 7-5 16,-4 7-3-16,0 8 10 15,-5 2 3-15,2 2-10 16,-4 0 7-16,2-2-5 16,5-2-1-16,-5-6-3 15,0-2-1-15,-2-5-2 16,5-8-3-16,2 3-15 16,-5-4-46-16,2 0-26 15,7-4-74-15,-1-18-111 16</inkml:trace>
  <inkml:trace contextRef="#ctx0" brushRef="#br0" timeOffset="92588.12">17236 17372 139 0,'0'0'507'16,"0"0"-454"-16,0 0-13 15,0 0 16-15,0 0-14 16,0 0 13-16,0 58-8 15,10-36-22-15,9-10-15 16,-2-5 1-16,-1-7-2 16,-1 0 6-16,-1 0-9 15,1-5-3-15,-3-16 5 16,-10 1-1-16,-2-1-7 0,0 7-5 16,0 1-7-16,-18 5-2 15,-7 6-28-15,6 2-27 16,-4 0-61-16,3 10-136 15</inkml:trace>
  <inkml:trace contextRef="#ctx0" brushRef="#br0" timeOffset="94699.62">17460 17566 382 0,'0'0'334'15,"0"0"-254"-15,0 0 13 0,0 0 13 16,0 0-30-16,0 0-38 16,12-63-10-16,-26 62-11 15,-1 1-8-15,-5 0-7 16,-5 10-2-16,8 12-1 16,-6 8-1-16,9-2 2 15,8 6 3-15,4 2-3 16,2-4-3-16,0 4-6 15,4-5 8-15,16-8-7 16,7-9 0-16,9-5-2 16,-1-9 7-16,8 0-3 15,1-2 2-15,0-20 0 0,-1-3 4 16,-5-3 2-16,-9 1-2 16,-6 1-8-16,-15 3 4 15,-1 7 2-15,-7 2-4 16,0 9 0-16,-9 0-20 15,-18 5 25-15,0 0 1 16,-2 0 0-16,2 14-7 16,8 6 7-16,3 0-1 15,3 3 1-15,13-2-2 16,0-3-2-16,0 1 4 16,0-7 0-16,0-7 0 15,13-5 8-15,3 0-2 16,1 0 15-16,4 0-6 0,1-1 0 15,0-15-8 1,-2-5-2-16,3 1-5 0,-6 3-1 16,-1-2-1-16,-3 9-7 15,-8 2-1-15,0 4-9 16,-5 4 15-16,0 0-25 16,0 0 8-16,0 0-3 15,0 0 15-15,0 12 6 16,0 6 0-16,0 0 3 15,0 0 7-15,0-4-7 16,4-2 3-16,7-5-2 16,3-4 4-16,-1-3 1 15,5 0 1-15,1 0-2 0,6-5 4 16,0-16-1-16,-5-1-6 16,2-5 2-16,-4-10-2 15,0-11-1-15,6-18 3 16,3-12-4-16,-5-8-9 15,-7-3-3-15,-3 11 3 16,-12 20 9-16,0 14 4 16,-16 20-2-16,3 10-2 15,-3 7-9-15,3 7 6 16,2 0 6-16,2 22-4 16,2 25 5-16,7 13 4 15,0 21 11-15,7 6 6 0,9 4-9 16,-1-1-5-1,-1-14 7-15,-6-10-4 0,1-8-7 16,-5-18-4-16,4-4-2 16,-4-18 0-16,3-9-1 15,-1-1-5-15,4-8 4 16,3 0 0-16,3-8-6 16,3-16 3-16,8-15-9 15,2-4-15-15,-4 0-6 16,-8 5-1-16,-3 10 15 15,-10 16 2-15,-2 2 7 16,-2 10 8-16,0 0-1 16,0 0-3-16,0 0 2 15,0 7 0-15,0 18 4 0,0 5 1 16,0 7 11-16,0-4-2 16,0-5 3-16,7 3-7 15,-5-12 5-15,3-5-4 16,4-7 1-16,-3-6 1 15,7-1 3-15,3 0 3 16,7-4-5-16,-6-16-3 16,6-10-2-16,-5 0-1 15,-1-2-3-15,4 1 5 16,-13 8-2-16,1 9-2 16,-6 5 2-16,-3 6-3 15,0 3-2-15,0 0-5 16,0 0 2-16,0 3 2 0,0 20 2 15,0 12 1 1,0-4 5-16,0-2-2 0,0-4-1 16,0-2 4-16,0-9 1 15,4-1 2-15,5-8-4 16,0-2-2-16,0-3 5 16,2 0-2-16,4-3 2 15,1-19-8-15,-3-4-2 16,-1-6-6-16,-8-1-6 15,-4 3-2-15,0 2-6 16,0 6 13-16,-18 5-13 16,-9 8 6-16,1 5 14 0,4 4 1 15,1 0-3 1,15 0-3-16,-1 0 4 0,7 0 1 16,0 0 2-16,5 2 6 15,15 9-1-15,6-4 12 16,3-2-2-16,0 4-3 15,0-4 1-15,4 0 8 16,1 5-5-16,-2-2 8 16,-11 4-11-16,2 2-5 15,-8 4-6-15,-10 5 1 16,2-2 0-16,-7 2-2 16,0-5 0-16,0-4-1 15,-2-6 1-15,-8-3 1 16,6-2 4-16,-3-3-5 15,7 0 8-15,0 0-3 0,0 0-6 16,0-20-8-16,5-4 1 16,11-10 7-16,6-3-2 15,6 5 1-15,11 0-11 16,-6 12 7-16,7 6 2 16,-9 10-3-16,-4 4 2 15,-4 0 3-15,-15 0-4 16,3 4 5-16,-11 13-2 15,3 6 2-15,-1 3 7 16,-2 0-3-16,0-2-2 16,0-2 8-16,0-8 4 15,0-4-13-15,9-3 5 0,-5-4 1 16,7-1-5-16,3-2 9 16,5 0-7-16,8-5 0 15,8-13 4-15,-2-7-6 16,0-7-2-16,7-8 2 15,-2 3-2-15,-5-2-1 16,-10 8-1-16,-15 8-3 16,-6 9 1-16,-2 5-11 15,0 6-6-15,-10 3 17 16,-13 0-3-16,6 0-5 16,1 10 4-16,5 8 0 15,7-2 2-15,4 6 4 16,0-1 2-16,0 6 9 0,4-5-9 15,9 2 8 1,1-2 2-16,1-4 4 0,-8 0-4 16,2-4-2-16,-7-6 0 15,-2 2-8-15,0-6-3 16,-2 4 3-16,-27-1 0 16,-16-7-22-16,-20 0-64 15,-10 0-103-15,-12-7-265 16</inkml:trace>
  <inkml:trace contextRef="#ctx0" brushRef="#br0" timeOffset="95011.09">18355 17363 601 0,'0'0'96'0,"0"0"-52"16,0 0 17-16,0 0-13 16,0 0-21-16,0 0 5 15,0 0-13-15,-14 27 1 16,14-26 0-16,2-1-10 15,2 4-3-15,4-4-7 0,-6 0-11 16,-2 0-52-16,2-5-42 16,-2-16-104-16,0 1-209 15</inkml:trace>
  <inkml:trace contextRef="#ctx0" brushRef="#br0" timeOffset="95196.39">17828 17251 613 0,'0'0'131'0,"0"0"-103"16,0 0 47-1,0 0-3-15,143 0-35 0,-85 0-22 16,0 0-9 0,-4 0-6-16,-8 0-30 0,-3-4-35 15,-3-4-111-15,-13 4-187 16</inkml:trace>
  <inkml:trace contextRef="#ctx0" brushRef="#br0" timeOffset="96632.84">16555 17957 402 0,'0'0'105'15,"0"0"-46"-15,0 0 19 16,0 0 1-16,0 0-21 15,0 0-12-15,8-4-9 16,-8 4-20-16,0 0 5 16,0 0-4-16,0 0-1 15,0 0-2-15,0 0-4 16,0 0-1-16,0 0 5 16,0 0-11-16,0 0 7 15,0 0 4-15,0 0-15 0,0 0 11 16,0 0-8-1,0 0-3-15,0 0 1 0,0 0 4 16,0 0-5-16,0 0 0 16,0 0 0-16,0 0 0 15,0 0 1-15,0 0-3 16,0 0 5-16,0 0-2 16,0 0 0-16,0 0-1 15,0 0 0-15,0 0-2 16,0 0 1-16,0 0-1 15,0 0-15-15,0 0-18 16,0 0-21-16,0 0-24 16,0 0-92-16,-8 0-248 15</inkml:trace>
  <inkml:trace contextRef="#ctx0" brushRef="#br0" timeOffset="100493.3">16654 17977 563 0,'0'0'93'16,"0"0"-89"-16,0 0 3 15,0 0 19-15,0 0 22 0,0 0-1 16,0 0-8 0,0 0-20-16,0 0-8 0,0 0 11 15,0 0-4-15,0 0 7 16,0 0-12-16,0 0-6 16,0 0 1-16,0 0 5 15,0 0 4-15,0 0-3 16,0 0 6-16,0 0-9 15,0 0 1-15,0 0-2 16,0 0-7-16,0 0 11 16,0 0-6-16,0 0-1 15,0 0-4-15,0 0-2 0,-2 0 3 16,2 0-2-16,0 0-2 16,0 0 1-16,0 0 0 15,0 0 1-15,0 0-1 16,0 0-1-16,0 0 1 15,0 0 0-15,0 0 3 16,0 0-2-16,0 0 2 16,0 0-4-16,0 0 6 15,0 0-5-15,0 0 1 16,0 0-2-16,0 0 1 16,0 0-6-16,0 0 10 15,0 0-5-15,0 0 0 16,0 0 0-16,0 0 1 15,0 0-1-15,0 0 1 16,0 0-1-16,0 0 2 0,0 0-2 16,0 0 0-16,0 0 0 15,0 0 0-15,0 0-1 16,0 0 1-16,0 0 0 16,0 0-4-16,0 0 4 15,0 0 2-15,0 0-2 16,0 6 0-16,-3 0 0 15,-2 2 1-15,1 1-3 16,0 2 5-16,-3 1-3 16,5 2 0-16,-4 0 2 0,-4-2-2 15,6 0 1-15,-5 0-5 16,5 0 5-16,-6 5-1 16,4-3 3-16,-3-1 2 15,-3-1-3-15,4 2 0 16,-3-4-1-16,-3 4 0 15,1-6 0-15,-1 2-1 16,8-5 1-16,-3 4-1 16,-2-2 2-16,6-5-2 15,-4 2 0-15,7-4 0 16,-2 4 2-16,-3 0-1 16,3-3 1-16,-8 4-1 15,10-3-1-15,-2-2 1 16,-3 2 0-16,5-2 0 15,2 3-1-15,-2-3 3 0,0 0-2 16,-1 0-1-16,3 0 0 16,0 0 1-16,0 0-1 15,0 0 1-15,0 0-1 16,0 0 1-16,0 0 0 16,-5 0-1-16,5 0 1 15,0 0-1-15,0 0 0 16,0 0 1-16,0 0-1 15,0 0 0-15,0 0 0 16,0 0 1-16,0 0-2 16,0 0 2-16,0 0-2 15,0 0 2-15,0 0-2 0,0 0 0 16,0 0 1 0,0 0 2-16,0 0-1 0,0 0-1 15,0 0 0-15,0 0-1 16,0 0 1-16,0 0 0 15,0 0 1-15,0 0 1 16,0 0-2-16,0 0 1 16,0 0-1-16,0 0 0 15,0 0 0-15,0 0 1 16,0 0 0-16,0 0-1 16,0 0 0-16,0 0 0 15,0 0 0-15,0 0 1 16,0 0-1-16,0 0 0 0,0 0 1 15,0 0-1-15,0 0 1 16,0 0-1-16,0 0 1 16,0 0 1-16,0 0-1 15,0 0-1-15,0 0 2 16,0 0-2-16,0 0 1 16,0 0 0-16,0 0-1 15,0 0 0-15,0 0 0 16,0 0 0-16,0 0-1 15,0 0 2-15,0 0-2 16,0 0 2-16,0 0-2 16,-4 5 1-16,0 1 0 15,-5-3 1-15,-3 2-1 16,8-1 0-16,-2-1 0 0,-1 0 0 16,5 0 0-16,-2 0 0 15,-4-1 1-15,4 2-1 16,-5 1-3-16,1 2 3 15,-11-2 0-15,9 4 1 16,-11-4 0-16,5 4 0 16,3-3-1-16,0 0 0 15,-1 0 0-15,-3-1 0 16,-1 2 0-16,-7-2 0 16,-2 0 0-16,0 1 1 15,-2-3 1-15,0 3-2 0,1-3 0 16,4 1-1-1,-8-2 1-15,3 0 3 0,-2 2-3 16,-4-2 0 0,-4-2 0-16,-3 4 0 0,-3-4-2 15,-6 0 2-15,0 0-1 16,-3 0 4-16,-2 0-3 16,1 0 1-16,4 0 1 15,-1 0 2-15,6 0-2 16,1 0-2-16,-4-4-1 15,4-2 0-15,1-2 1 16,-1 5 1-16,3-6 1 16,-3-2-2-16,1 4-1 15,-6-3 0-15,6 2 1 0,-1-2-1 16,-1-2-5 0,-6 1 6-16,8 2 1 0,-3 1 2 15,3-1-3-15,-6-4 0 16,3-1 0-16,-1 0-1 15,-8-2 1-15,-7 2 0 16,1-8 0-16,-9 3 0 16,-1-3-1-16,1-4 1 15,-1 2 0-15,3-2-2 16,7 4 4-16,2-2-2 16,2 0 0-16,2-4-2 15,-4 6 2-15,-3 0 0 16,1 0-1-16,-3 3 1 0,12 2 5 15,0 7-5 1,-1-4 0-16,9-3-3 0,-3 3 1 16,0-3 2-16,6 0-4 15,-3 3 2-15,1-4 2 16,-10 1-2-16,1-2 2 16,-12 1-1-16,3-3 1 15,-3-2-1-15,-8 0 1 16,1-8 0-16,-5 3 0 15,-6-2 0-15,-2 0 0 16,3 6 0-16,-3-2 0 16,7 7 0-16,5 6 0 15,3-1 0-15,3-3 4 16,7 5-4-16,-2-8-1 0,-3 1 1 16,3-2 7-16,-3-4-7 15,3-1 0-15,-5-6 0 16,0-3-2-16,-4-2 1 15,-5 0 1-15,0 1-1 16,3 2 1-16,3 5 2 16,8-1 1-16,-1 7-2 15,3-1 0-15,2-1 0 16,3-1-1-16,-3-4 2 16,0-2-2-16,-12-5 0 15,-1-2 0-15,-2-1 0 16,-5 5 1-16,2-1-1 15,4 4 1-15,6 1-1 0,1 0 2 16,3 6 2-16,2 0-1 16,6 4 0-16,2 2-3 15,15 3 2-15,3 5-2 16,14-2 0-16,7 7 2 16,4 2-1-16,7 1 0 15,2 3 1-15,0 0-2 16,0 0-2-16,0 0 2 15,0-3 0-15,0 3-1 16,0 0 0-16,0 0 1 16,0 0 0-16,0 0 0 15,0 0-1-15,0 0 0 16,0 0 1-16,0 0 1 0,0 0-1 16,0 0 0-16,0 0 0 15,0 0 1-15,0 0 1 16,0 0 0-16,0 0-2 15,0 0 1-15,0 0-1 16,0 0 0-16,0 0-1 16,0 0 1-16,0 0-2 15,0 0 0-15,0 0-3 16,0 0-2-16,0 0 2 16,0 12-2-16,9 10 5 15,2 8 1-15,7 6 2 16,-5 0-2-16,5 0 4 15,0 0-6-15,-3 0 0 16,8 1 2-16,-8-7 1 0,1-2 0 16,-5-10 4-16,-7-6-8 15,4 0 4-15,-2-6 0 16,-4-3 7-16,-2 2-7 16,0-5-2-16,0 2-1 15,0-2 3-15,0 0 7 16,0 0-5-16,0 0-1 15,0 2-1-15,0-2 0 16,0 0-2-16,0 0 2 16,0 0 2-16,0 0-1 15,0 0 7-15,0 0-8 0,0 0 1 16,0 0-1-16,0 0 9 16,0 0-7-16,0 0 2 15,0-12-1-15,0-6-4 16,-14-5 1-16,4-12-2 15,-3 3 2-15,1-7-1 16,1-3-10-16,-1-2 11 16,8 0 0-16,0 4-2 15,-3 4 1-15,7 12 0 16,-2 8 0-16,0 10 1 16,2 1 0-16,0 4 0 15,0 1-1-15,0 0 1 16,0 0 0-16,0 0 0 15,0 0-5-15,0 0 2 0,0 0 1 16,0 0-9-16,6 0 11 16,28 10 0-16,9 6 0 15,7-2 0-15,6-2 0 16,0 4 0-16,2-4 3 16,2 1 3-16,-2-4-5 15,5-6-1-15,-7 0 7 16,-8-3-5-16,-10 0-2 15,-16 0 0-15,-6 0 2 16,-7 0-1-16,-7 0 4 16,-2 0 1-16,0 0 2 15,0 0 7-15,0 0-12 0,0 0 3 16,0 0-3-16,0 0-2 16,0 0-1-16,0 0-1 15,0 0-13-15,0 0-17 16,0 0-12-16,2 0-15 15,-2 0-48-15,5 0-33 16,-5 0-120-16,0 0-138 16</inkml:trace>
  <inkml:trace contextRef="#ctx0" brushRef="#br0" timeOffset="107424.01">19068 15534 266 0,'0'0'0'0,"0"0"0"16,0 0-80-16,0 0 36 16,0 0-66-16</inkml:trace>
  <inkml:trace contextRef="#ctx0" brushRef="#br0" timeOffset="108937.7">18914 15613 398 0,'0'0'47'0,"0"0"-31"15,0 0-5-15,0 0 22 0,0 0 21 16,0 0 0-16,-4 2-8 16,-1-2-28-16,5 0-8 15,0 0-5-15,0 0 0 16,0 0 0-16,-2 0-5 16,-2 0-56-16,-8 0-64 15,-1-7-119-15</inkml:trace>
  <inkml:trace contextRef="#ctx0" brushRef="#br0" timeOffset="109404.52">18925 15657 214 0,'0'0'112'0,"0"0"-95"0,0 0-17 16,0 0-9-1,0 0-10-15,0 0-61 0,0 0-110 16</inkml:trace>
  <inkml:trace contextRef="#ctx0" brushRef="#br0" timeOffset="110282.06">18839 15530 292 0,'0'0'78'0,"0"0"-29"16,0 0-14-16,0 0 22 16,0 0-3-16,0 0 13 15,-32 0-15-15,29 0-17 16,-1 0-10-16,4 0-1 16,0 0 3-16,0 0-14 15,0 0 3-15,0 0-13 16,0 0-1-16,7 0 6 15,19 0-1-15,17 3 5 16,22 1 7-16,8-3-11 16,5 6 8-16,7-4-12 15,-3-1-1-15,-8 0 2 16,-5 1-4-16,-13-3 2 0,-14 0-1 16,-13 0-3-16,-13 0 4 15,-12 0-3-15,-4 0 3 16,0 0 1-16,0 0-4 15,0 0 0-15,0 0 0 16,0 0-4-16,0 0-18 16,0 2-27-16,0-2-26 15,9 2-74-15,7 0-58 16,9 6-34-16</inkml:trace>
  <inkml:trace contextRef="#ctx0" brushRef="#br0" timeOffset="113848.05">20374 15615 109 0,'0'0'119'0,"0"0"-45"0,0 0-39 15,0 0-14-15,0 0-7 16,0 0-10-16,2-19 8 15,0 14 0-15,6 1 14 16,-6-4-10-16,0 2 27 16,0-6-12-16,7 1-11 15,-7-1 6-15,4 3-8 16,2-4 8-16,-6 5-14 16,-2-1 4-16,0 9 3 0,0-2 1 15,0 2 0 1,0 0-6-16,0 0-6 0,0 0-4 15,0 0-1-15,0 0-3 16,2 0-7-16,0 5 3 16,7 12 4-16,-3-2 0 15,4 3 0-15,3-4-5 16,-2-1 1-16,3-4-16 16,1-2 3-16,-1-6-18 15,-1-1-49-15,5 0 6 16,-1 0-11-16,6-12-82 15,-7-7 11-15</inkml:trace>
  <inkml:trace contextRef="#ctx0" brushRef="#br0" timeOffset="114134.56">20735 15230 157 0,'0'0'94'0,"0"0"8"15,0 0-12-15,25-106-37 16,-25 104 27-16,0 2-26 15,0 0-24-15,0 0-3 16,0 0-7-16,0 0-13 16,0 2-6-16,0 19-1 15,0 18 8-15,-2 5 2 16,-7 2-5-16,4 0-4 16,-4-3 1-16,7-6-2 15,0-3 0-15,2-7 0 0,0-8-1 16,0-2-9-16,0-7-9 15,0-5-15-15,0-2-23 16,2-3-32-16,9 0-18 16,5-4-15-16,1-19-117 15</inkml:trace>
  <inkml:trace contextRef="#ctx0" brushRef="#br0" timeOffset="114598.32">20924 15097 276 0,'0'0'35'16,"0"0"-2"-16,0 0-1 16,0 0 0-16,0 0-5 0,0 0-16 15,0 3 1 1,-2 24 26-16,-9 9 2 0,5 14-7 16,-8 4-8-16,5 4-4 15,3-3 0-15,2-5-2 16,-2-5-3-16,6-9-8 15,0-10-2-15,0-13-4 16,0-4 0-16,0-7-1 16,0-2 1-16,0 0 5 15,6 0-5-15,2-4 6 16,13-16-8-16,-4-5-3 16,-1-3 1-16,3-2 0 15,2 5 2-15,-8 2 0 16,-4 7-1-16,0 9 2 0,-9 4-2 15,2 3 1-15,-2 0-1 16,7 0-6-16,-3 3 0 16,1 20 3-16,6 3 8 15,-2 3-4-15,-1-2 1 16,4-3-1-16,1-2 1 16,-1-1-1-16,-4-10 0 15,1 0-3-15,-7-9-16 16,-2-2-33-16,0 0 10 15,0 0-16-15,-29-20-155 16</inkml:trace>
  <inkml:trace contextRef="#ctx0" brushRef="#br0" timeOffset="114835.75">20610 15282 68 0,'0'0'274'0,"0"0"-250"16,0 0-15-16,0 0 51 16,0 0-6-16,0 0-15 15,114 0-5-15,-76 0-20 16,2 0-10-16,-5 0 4 16,4 0-4-16,-10 0-4 15,-5 0-9-15,-17 0-25 0,-7 0-49 16,-12 0-186-16</inkml:trace>
  <inkml:trace contextRef="#ctx0" brushRef="#br0" timeOffset="115184.36">20347 15213 245 0,'0'0'174'16,"0"0"-143"-16,0 0-23 0,0 0 8 15,0 0 11 1,0 0-14-16,0 11-3 0,0-5-5 16,0 0 1-16,10-2 1 15,-2 0 20-15,5-4-8 16,3 0-4-16,-3 0 6 15,3 0 1-15,-3 0-12 16,-1-8 0-16,-8-2 2 16,-4-3-11-16,0 1-1 15,0 2-28-15,-4 3-1 16,-14 3-19-16,-9 4-25 16,0 0-45-16,-2 0-179 0</inkml:trace>
  <inkml:trace contextRef="#ctx0" brushRef="#br0" timeOffset="115972.9">20006 15376 260 0,'0'0'125'15,"0"0"-65"-15,0 0-22 16,0 0 15-16,0 0-1 16,0 0-20-16,7-2-21 15,-7 23-7-15,0 14 18 16,0 8 6-16,0 3 6 16,-13 1-15-16,1 0-9 15,-1-6-5-15,2-15-2 0,7-6-2 16,4-13 0-16,0-5 1 15,0-2 5-15,0 0-1 16,0 0 9-16,0 0 1 16,11-11 5-16,6-12-12 15,10-7-8-15,-5 0 0 16,3 2 1-16,-2 2-2 16,-6 3 2-16,-3 11-4 15,-8 5 4-15,3 3-4 16,-5 1 2-16,-2 3 0 15,6 0 0-15,-6 0-5 16,7 0 5-16,-5 0-5 16,8 0 4-16,-4 7 1 15,1 3 0-15,2 4 0 16,-2-2 0-16,2 3 0 0,3 2-1 16,3-1 2-16,4-4-2 15,-4-2 4-15,-1-4-3 16,-1-3 2-16,-3-3 2 15,1 0 0-15,-7 0 2 16,4 0 4-16,-6 0 8 16,3-9-1-16,-3-9-4 15,-4-2-4-15,0-6-2 16,0 3-7-16,0-4-7 16,0 3 7-16,-6 1-16 15,-5 5-5-15,-1 6-18 16,10 7-20-16,-5-2-41 0,5 7-19 15,-2 0-60-15</inkml:trace>
  <inkml:trace contextRef="#ctx0" brushRef="#br0" timeOffset="116738.2">20334 15494 162 0,'0'0'63'0,"0"0"-17"16,0 0 14-16,0 0 3 15,0 0-16-15,0 0-10 16,85 32-9-16,-68-29 7 16,4-2-8-16,-6 2-6 15,-1-3-6-15,-10 0-5 16,0 0-3-16,-4 0 6 0,0 0 8 16,0 0 6-16,0-9-27 15,0 4-1-15,0 1 1 16,0 0 0-16,0 4 0 15,0-3 1-15,0 3 1 16,0 0-2-16,0 0-2 16,0 0 2-16,0 0 4 15,0 0-4-15,0 0 1 16,0 0-1-16,0 0 0 16,0 0-1-16,0 16-1 15,0 3 4-15,0 3 0 0,0 1 2 16,0 2-6-16,0-4 2 15,5 2-33-15,6-7-72 16,7-9-88-16</inkml:trace>
  <inkml:trace contextRef="#ctx0" brushRef="#br0" timeOffset="-155619.92">15350 3301 39 0,'0'0'111'15,"0"0"-53"-15,0 0 0 16,0 0 7-16,0 0-2 16,0 0-16-16,0 0-10 15,0 0-9-15,0-10-10 16,0 3 4-16,0 3 0 16,0 2 19-16,0-1 0 15,0 3-20-15,0-2 1 16,0 2-9-16,0-3-2 15,0 1 2-15,0 2 6 16,0-2-11-16,0 2-7 16,0-2 12-16,0 2-8 15,0-1-5-15,0 1 9 0,0-3 0 16,0 1 3-16,-2 0-1 16,0-2 6-16,-4 2-12 15,4-2 4-15,0 2 2 16,2-2-6-16,-4 1-4 15,-1-4 3-15,3 3 2 16,2-2-2-16,-2 3-2 16,-2-6-2-16,-2 1 10 15,4-1-9-15,0-4 1 16,2-1 1-16,-4-2 0 16,-3-2-2-16,5-4-1 15,-2 1 0-15,2-2 0 0,-8 1 2 16,6 1-2-16,-5-1 2 15,3 0-2-15,-2 1-4 16,-5-4 4-16,-2-1-1 16,-1 0 6-16,-2 1-2 15,-6-2-3-15,-5-4 0 16,0 4-9-16,-4-2 9 16,-6 4 1-16,6-3 1 15,-5 0-2-15,-2 0-2 16,-3-4 2-16,1 4 6 15,7-2-4-15,-6 2-2 16,6 1-5-16,-1 3 5 16,7 4 8-16,0-1-7 15,2 0-1-15,-2 3 1 0,-2-4-1 16,-2 2 0-16,-5-3-1 16,-2-1 1-16,-5 1 3 15,3-3-3-15,-7-1 1 16,-9-2-1-16,-5-4 0 15,3 1 0-15,0 1-1 16,4 2-3-16,1 0 4 16,1 4 6-16,7-3-3 15,5 2-3-15,-1 1 6 16,10 0-5-16,-3 4 1 16,5 0 0-16,-4 0-1 0,-3 2 0 15,-5-2 2-15,-1 1-3 16,-3 2 2-16,-2 2 3 15,0 1-3-15,-3-1-2 16,10 1 1-16,9 1 4 16,0 2-3-16,6 0-1 15,-2 2 1-15,2 0 2 16,0-2-2-16,-4 0 0 16,-5-2 1-16,1 2 0 15,-8-2-1-15,-3 0-2 16,-6 0 0-16,-2 0 0 15,-3-3 0-15,-1 4 0 16,0-1 0-16,0-3 2 16,0 2-2-16,-2 1 1 15,2 0-1-15,0-1 0 0,2 3 0 16,0-2 0-16,-6 4 4 16,-3-2-4-16,-2 0 0 15,1 2 5-15,-13-2-5 16,-12 0 0-16,-27 2 0 15,-9-2 0-15,-9 0 0 16,4 0 0-16,5 0 0 16,-2 2 2-16,0 2-2 15,4 0 0-15,14 2 0 16,5 4 0-16,13 0 0 16,1 2 4-16,5 0-2 15,-4 0 3-15,-5 0 0 0,3 0-3 16,1 10-2-16,3-4 1 15,7 2 1-15,6 0 1 16,7-2-3-16,9 4 0 16,4-2 0-16,9 3 0 15,7-4 0-15,0 5 0 16,-7 1-1-16,-4 4 1 16,-9 4 0-16,-10 2 0 15,-1 5 0-15,-3 1 0 16,3-3-1-16,2-1 2 15,11-1-1-15,0-1 0 16,0 0-2-16,7 0 2 16,0-2 1-16,2 2-1 0,7-3 0 15,1 0 6-15,3 2-6 16,-4 2 0-16,7 2-2 16,-8 4 2-16,1-2 0 15,1-3 0-15,6-4 2 16,3 1-4-16,3 0 2 15,0 0 0-15,-2 4 2 16,-4-1-2-16,-3 3-2 16,0 0 2-16,3-4-7 15,-2-2 7-15,8-1 4 16,6-2-4-16,-2 1 0 16,0 2 0-16,-2-2-1 15,5 3 1-15,-5 1-1 16,1 2 1-16,-5 1 0 0,-6 5 0 15,4-6 0-15,-2 9-1 16,-5-3 1-16,-3 0 1 16,3 2-1-16,2-4 0 15,3-1 0-15,-2-1 1 16,8-3-2-16,1 0 1 16,-1 1 0-16,0 0 0 15,0 1 0-15,0 2 0 16,0 2-2-16,2 2 2 15,-2-1 0-15,-2 8 0 16,-4 0 1-16,-1 2-1 16,-5-2 0-16,12-5-1 15,5-7 2-15,4-6-1 0,2-2 0 16,1 0 1-16,1-2-1 16,-2 2 0-16,2 0 1 15,-4 1-1-15,-2 0 1 16,0 4-1-16,-1-2-2 15,-4 10 0-15,6 0 4 16,-8 10-2-16,-6 8 0 16,0 4 0-16,-1 4 0 15,3 2 0-15,4-5 0 16,0-3 0-16,4-7 3 0,10-9-6 16,-3 1 3-1,5-5 0-15,-3-5-1 0,1 1 3 16,3-3-4-1,-3 3 2-15,-3 3-1 0,3 2 2 16,-8 2 0-16,1 4-1 16,-3 0 0-16,1 1 0 15,2-1 0-15,-1-4-4 16,4-1 4-16,-2 0 0 16,5-5 1-16,3-4 1 15,-1-1-4-15,1-2 4 16,0 2-1-16,-3-2-1 15,8-1 0-15,-6 1 0 16,3-3 0-16,0 1 0 16,-3 0 1-16,1-3-1 0,4 2-2 15,0-4 2-15,3 2 1 16,-1-4-1-16,3 0 0 16,-4-1 0-16,6-4 1 15,-2 3-1-15,0-4-1 16,-1 2 1-16,1-2 1 15,2-3-1-15,0 2 0 16,2-3 0-16,-6-2-2 16,6-2 0-16,0 0 1 15,0 0 1-15,0 0 0 16,0 0 0-16,0 0 5 16,0 0-4-16,0 0-1 0,0 0 4 15,0 0-3 1,0 0 1-16,0 0-2 0,0 0 0 15,0 0 6-15,0 0 1 16,0 0-4-16,0 0 0 16,0 0 10-16,0 0-5 15,0-10-2-15,0-4-3 16,0-1-3-16,-2-4 3 16,-2 3-3-16,2-2 0 15,-3 0 1-15,3-3 0 16,0 4-1-16,0 1 0 15,0-1 1-15,-6 2 0 16,6 1 0-16,0 0-1 16,-2 2 0-16,-1-1-1 15,5 3 1-15,0 1 2 0,-2-1-2 16,2 2-1-16,0-3 1 16,0 5 0-16,0-1 1 15,0 2-2-15,-2 3 1 16,2 0 0-16,-2 0 0 15,2 2-1-15,0 0 3 16,0-1-2-16,0-1 1 16,0 0 0-16,0-3-1 15,0 0 0-15,0-2-1 16,-2 1 0-16,2-1 2 16,-2 5 0-16,2-3 1 15,0 3-1-15,0 0 0 0,0 2 0 16,0 0 0-16,0 0 0 15,0 0-1-15,0 0-2 16,0 0 2-16,0 0-1 16,0 0-6-16,0 0 6 15,-3 0-4-15,3 0-3 16,-3 0 5-16,3 0 0 16,0 0-7-16,0 4 7 15,0 8 1-15,0 4 2 16,0 0 0-16,0 0 0 15,0 1 0-15,0-6 0 16,0 1 1-16,0-1-1 16,3-1 0-16,-3 0 1 0,0 2-2 15,0 0 1 1,3 2 0-16,-1-1 1 0,0 2 0 16,-2-4-1-16,2 4 0 15,-2-3 0-15,0-2-1 16,0 0 1-16,2 1 0 15,0-2 0-15,3 3 2 16,-3-1-2-16,0 3 0 16,0-5 0-16,-2 1 0 15,0-2 0-15,0-4 1 16,0 2-1-16,2-5 0 16,-2 2 1-16,0 0-1 15,0-3 1-15,0 0-1 16,0 0 0-16,0 0 1 0,0 0 3 15,0 0-3-15,0 0 4 16,0 0-2-16,0 0 3 16,6 0-4-16,-6 0 0 15,2 0 5-15,-2 0-3 16,0 0-2-16,2 0 2 16,2 0-2-16,7-9-2 15,7-7 0-15,7-3 2 16,8-4-2-16,1 0 0 15,1 4 0-15,5-1 0 16,1 0 0-16,3 2 0 0,-1 2 0 16,-8 2 0-1,-6 4 1-15,-9 4 1 0,-4-1-4 16,-10 6 0 0,-1-2 0-16,-5 3 2 0,0 0 0 15,0 0 1-15,0 0 2 16,0 0-3-16,2 0 0 15,-2 0-1-15,0 0 1 16,0 0 3-16,0 0-3 16,0 0-3-16,0 0 3 15,0 0 1-15,0 0 1 16,0 0-2-16,0 0 0 16,0 0 1-16,0 0-2 15,0 0 1-15,0 0 0 0,0 0-2 16,0 0 2-16,0 0-1 15,0 0-5-15,0 0-13 16,0-4-92-16,-15-24-155 16</inkml:trace>
  <inkml:trace contextRef="#ctx0" brushRef="#br0" timeOffset="-155176.25">14790 4187 343 0,'0'0'0'15,"0"0"-4"-15,0 0-14 16,0 0-22-16,0 0-9 16,0 0-1-16,0 0-22 15,-49 31 63-15,89-31-67 16</inkml:trace>
  <inkml:trace contextRef="#ctx0" brushRef="#br0" timeOffset="-153671.92">14926 3229 376 0,'0'0'65'0,"0"0"-31"15,0 0 5-15,0 0 19 16,0 0 0-16,0 0-17 0,0-5-11 16,0-2-9-16,0 2 1 15,0 3 14-15,0 0-4 16,0 0-5-16,0 2-3 15,0 0-8-15,0-1 7 16,0 1-17-16,0 0 4 16,0 0 7-16,0 0-11 15,0 0-5-15,0 0-2 16,0 0 3-16,0 0-4 16,5 0 7-16,10 0-9 15,9 0 8-15,10 0-4 16,-1 0 2-16,6 5-1 15,-8 2-1-15,-2 0 1 0,0 3-1 16,-3 0 0 0,1 0 0-16,-5 0 4 0,3 1-4 15,-10-4 0-15,-5-1 2 16,-4-2-4-16,5 0 2 16,-9 2-1-16,8-2 0 15,-6 0 2-15,-2-1 0 16,7 0 2-16,-5 0-6 15,-2 1 3-15,6-3 0 16,-4 3 2-16,5 1-2 16,-3 0 0-16,6-1 1 15,-6 1-1-15,1-2 0 16,-3-1 0-16,-2 1 3 16,3-3-2-16,-3 0 1 0,-2 0-2 15,0 0 1-15,0 0 6 16,0 0-1-16,0 0 9 15,0 0 8-15,3 0-4 16,-3 0 0-16,0 0-3 16,2 0 1-16,0 0-1 15,0-6-3-15,9-6-7 16,-2-1-5-16,-2 2 5 16,4-4-4-16,-2 1-1 15,-2-2-1-15,6-2 3 16,-2-2 1-16,3-4-5 15,-1 0 2-15,1-2-1 16,-6 2 1-16,3 2 3 0,1 4-2 16,-6 0-2-16,5 1 4 15,-7 2-4-15,6 1 0 16,-8 0 2-16,7 2-2 16,-5 2 4-16,3-1-4 15,-2 7 0-15,-5 1-3 16,0 1 3-16,0 2 0 15,0-2 1-15,0 2-3 16,0 0 3-16,0 0-1 16,0 0 0-16,0 0-2 15,0 0 2-15,0 0-1 16,0 0 0-16,0 0 1 0,0 0 0 16,0 0 0-16,0 0-3 15,0 0 3-15,0 0-2 16,0 0-2-16,0 0 4 15,0 0-6-15,0 0 3 16,0 0 3-16,0 0-4 16,0 0-9-16,0 0 1 15,-5 7 8-15,-4 4-6 16,-2 0-11-16,-5 4-7 16,-3 3-2-16,-15 5-33 15,-13 2-28-15,-20-11-161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1-28T05:54:46.337"/>
    </inkml:context>
    <inkml:brush xml:id="br0">
      <inkml:brushProperty name="width" value="0.05292" units="cm"/>
      <inkml:brushProperty name="height" value="0.05292" units="cm"/>
      <inkml:brushProperty name="color" value="#FF0000"/>
    </inkml:brush>
  </inkml:definitions>
  <inkml:trace contextRef="#ctx0" brushRef="#br0">22683 4957 620 0,'0'0'22'16,"0"0"36"-16,0 0 25 16,0 0 11-16,0 0-3 15,0 0-24-15,0 0-20 16,14-32-9-16,-14 32-1 15,0 0-13-15,0 5-3 16,0 30-15-16,0 20-5 16,-2 14 9-16,-3 5 2 15,-4-4-6-15,7-10-6 16,-7-9 4-16,5-12-4 0,4-13-10 16,0-9-34-16,0-9-26 15,0-6-9-15,0-2-33 16,0-6-2-16,0-26-69 15,0-17-211-15</inkml:trace>
  <inkml:trace contextRef="#ctx0" brushRef="#br0" timeOffset="293.45">22614 4962 271 0,'0'0'408'16,"0"0"-331"-16,0 0-14 0,0 0 7 15,0 0-18 1,0 0-16-16,143-83-1 0,-85 76-16 16,-5 3 1-16,-1 4-9 15,-10 0 1-15,-11 6-3 16,-4 11-9-16,-11-1-1 16,-14 2-6-16,-2-1 2 15,-2 6 5-15,-36 3 8 16,-11 3-1-16,-20-6-2 15,-5-5 6-15,-4-4-10 16,14-6 6-16,8-2-7 16,15-6-25-16,17 0-27 0,17 0-44 15,7 0-38-15,0-10-174 16</inkml:trace>
  <inkml:trace contextRef="#ctx0" brushRef="#br0" timeOffset="982.65">23105 4965 330 0,'0'0'425'0,"0"0"-358"16,0 0 1-16,0 0 14 16,0 0-52-16,0 0-12 15,0 14-3-15,0 15-6 16,0 9 8-16,-11 1 3 15,-1 0-5-15,-1-6-14 0,2-5-1 16,2-4 5-16,-2-8-5 16,7-6 2-16,-1-5-2 15,3-5-4-15,2 0 2 16,0 0-2-16,0-12-21 16,0-18 20-16,2-13 5 15,11-8 6-15,8-4-6 16,-4 3 0-16,1 10 0 15,-3 12 0-15,-1 8 0 16,-1 10 4-16,-3 5 1 16,-8 5 1-16,-2 2 4 15,0 0-4-15,2 0-6 0,9 9 0 16,0 14 8-16,0 10-3 16,0 3 6-16,-4 1-4 15,-4-6-3-15,-3-3 2 16,0-8-6-16,0-4 4 15,0-7-3-15,0-6-1 16,0-3 0-16,0 0 0 16,0 0-5-16,6 0-1 15,9-20 3-15,10-9 3 16,11-10 0-16,-3 0-3 16,0 12-5-16,-4 9 5 15,-13 10 3-15,-7 6 0 16,-7 2 1-16,-2 0 1 15,0 0-4-15,2 0 4 16,6 22-2-16,-6 10 10 0,2 10 1 16,-4 2 11-16,0-2-9 15,0-2 0-15,0-6-7 16,-4-4-5-16,2-7-1 16,-6-7-3-16,8-4-9 15,0-5-38-15,0-3-57 16,8-4-95-16,13 0-116 15</inkml:trace>
  <inkml:trace contextRef="#ctx0" brushRef="#br0" timeOffset="1178.93">23673 5310 972 0,'0'0'119'16,"0"0"-58"-16,0 0 31 16,0 0-30-16,0 0-50 15,0 0-12-15,-4-5-39 16,4 5-126-16,0 0-315 16</inkml:trace>
  <inkml:trace contextRef="#ctx0" brushRef="#br0" timeOffset="1938.16">22450 5668 273 0,'0'0'464'16,"0"0"-410"-16,0 0-5 15,0 0 22-15,0 0-2 16,0 0-37-16,-74-4-10 16,92 4-15-16,28 0 9 15,41 0 14-15,29-5 12 16,20-1-22-16,7 2-2 0,-9-4-16 15,-14 1 2-15,-15 4-1 16,-20-4-1-16,-27 3-2 16,-23 2 0-16,-15 1-1 15,-20-1-6-15,0 2-11 16,-11-2-2-16,-35 2 1 16,-33 0-15-16,-28 0-3 15,-22 9 3-15,-23 11 4 16,-6 1 0-16,9-4 7 15,13 0 22-15,35-5 2 16,39-6 16-16,31-4 23 16,20 0 17-16,11-2-13 0,11 0-37 15,38 3-2 1,36 1 17-16,42-1 15 0,22-3-21 16,16 4-1-16,5-2-4 15,-14 1-8-15,-23-3 1 16,-26 0-2-16,-27 0-2 15,-28 0 0-15,-32 0-5 16,-11 0 2-16,-9 0-10 16,0 0 9-16,0 0-14 15,-11 0-15-15,-18 0-15 16,-7-9-48-16,-7 4-78 16,6 5-337-16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5:26:48.569"/>
    </inkml:context>
    <inkml:brush xml:id="br0">
      <inkml:brushProperty name="width" value="0.05292" units="cm"/>
      <inkml:brushProperty name="height" value="0.05292" units="cm"/>
      <inkml:brushProperty name="color" value="#FF0000"/>
    </inkml:brush>
  </inkml:definitions>
  <inkml:trace contextRef="#ctx0" brushRef="#br0">14139 2769 86 0,'0'0'42'15,"0"0"-40"-15,0 0 5 16,0 0-3-16,0 0-3 16,0 0 11-16,0 0-2 15,18 18 12-15,-18-18 2 0,2 2-8 16,-2-2-3-16,0 0 12 16,0 0 30-16,0 0 4 15,0 0 0-15,0 0-3 16,0 0 9-16,0 0-20 15,0 0 2-15,0 0-10 16,0 0-6-16,0 0-10 16,0 0-6-16,0 0 3 15,0 0-3-15,3 0-4 16,3 12-9-16,5 14 9 16,12 10 3-16,-6 1-13 15,1 7 1-15,-2-4-1 16,-3-3-1-16,0-3 0 15,3-5-9-15,-5-3-30 0,1-11-15 16,-4-2-7-16,3-9-57 16,1-4-14-16,-3 0-102 15</inkml:trace>
  <inkml:trace contextRef="#ctx0" brushRef="#br0" timeOffset="519.76">14476 2731 189 0,'0'0'281'0,"0"0"-262"16,0 0 13-16,0 0 12 15,0 0-12-15,0 0-2 16,-29-25 5-16,27 25-10 16,2 0-9-16,0 0-3 15,-5 5-2-15,3 15-1 16,0 10-10-16,-1 5 3 16,3 2-2-16,0-2-1 15,0-10 0-15,0-4 0 16,5-8 0-16,8-2-1 0,-2-8-3 15,3-3 0-15,1 0 4 16,3 0 0-16,5-15 1 16,-4-11 5-16,-1-1-1 15,1-4-5-15,-11 2-2 16,-1 0 2-16,-7 2 0 16,0-1 11-16,-5 0-1 15,-11 4 2-15,-1 6 1 16,-1 4-13-16,-5 5-1 15,8 5-5-15,-1 4-18 16,5 0-3-16,-2 0-4 16,6 14-19-16,-4 8-31 15,5 1-11-15,6-5-33 0,0-6-120 16</inkml:trace>
  <inkml:trace contextRef="#ctx0" brushRef="#br0" timeOffset="1387.03">14632 2502 344 0,'0'0'33'0,"0"0"-20"15,0 0 12-15,0 0-1 0,0 0-7 16,0 0-6-1,0 0 13-15,0 0-3 0,0 0-11 16,0 0-4-16,2 11 5 16,12 6-6-16,-3 5 3 15,-1-1-6-15,2-4 3 16,-3-1-2-16,-5-8-3 16,-2 0 0-16,0-6 3 15,-2 3 0-15,0-5-3 16,0 0 4-16,0 0 14 15,0 0-1-15,0 0-2 16,0-2-8-16,0-16 5 16,0-4-2-16,-8-2-5 15,-1-5 2-15,4 1 7 16,-4 4-12-16,7 2 6 0,2 4 2 16,-2 4-4-16,2 2-2 15,0 5 4-15,0 4-1 16,0 3-6-16,0 0 1 15,0 0-2-15,0 0 0 16,0 0-4-16,2 12 4 16,14 10 0-16,-3 5 4 15,3-4 0-15,-3 0-2 16,-2-4 0-16,1-3-2 16,-6-4 5-16,-4-6-4 0,5-3-1 15,-7-3 0 1,0 0 0-16,0 0 0 0,4 0-2 15,6-10 2 1,-4-10 3-16,1-5-1 0,-3-5 8 16,-2-2-5-16,-2-4-2 15,8-4-1-15,-8 10 3 16,2 6 4-16,-2 12 0 16,0 7-2-16,0 5-5 15,0 0 9-15,0 0-8 16,0 0 3-16,0 0-6 15,0 0-1-15,0 0 1 16,0 0-1-16,0 0-6 16,8 2 7-16,11 13-5 15,-2 7 10-15,1 2-7 0,-1 2 7 16,2 1-8 0,-4-6 3-16,-6 1 0 0,4 0 3 15,1-2-3-15,-3-3-4 16,-5-3 4-16,3-5-1 15,-6-3-17-15,-3-2-2 16,2-1-11-16,3-2-11 16,-5-1-9-16,0 0-24 15,0 0-13-15,0 0-73 16</inkml:trace>
  <inkml:trace contextRef="#ctx0" brushRef="#br0" timeOffset="2167.17">14360 3648 476 0,'0'0'24'16,"0"0"-11"-16,0 0 34 15,0 0 7-15,76-105-32 16,-43 64-2-16,7-5-3 16,2-5-8-16,3-4 1 15,9-3-3-15,-1 3-3 16,3 0 2-16,-7 11 3 16,-5 7-5-16,-13 12 0 0,-6 11-4 15,-14 7 0 1,-6 4 0-16,-5 3 0 0,0 0-5 15,0 0-38 1,-14 14-6-16,-19 18-5 0,-19 8-18 16,-3 7 11-16,-3 8-11 15,0 3-17-15,7 3 20 16,-1-2 12-16,8-2 19 16,4-7 38-16,-1-4 19 15,10-5 25-15,2-5 7 16,10-4-8-16,5-9 11 15,3-6-4-15,11-7-15 16,0-9-11-16,0-1-6 16,0 0-4-16,27-15 30 15,11-17 10-15,13-14-12 0,4-12-17 16,13-9-2-16,-4 3-5 16,5 2-6-16,0 8-5 15,-9 9-2-15,-8 11 8 16,-17 9 2-16,-10 8-5 15,-12 7-10-15,-8 6 0 16,-5 4 0-16,0 0 4 16,0 0 0-16,0 0-4 15,0 0-7-15,0 0-4 16,-12 2-23-16,-5 6-30 16,-10 1-72-16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5:27:16.053"/>
    </inkml:context>
    <inkml:brush xml:id="br0">
      <inkml:brushProperty name="width" value="0.05292" units="cm"/>
      <inkml:brushProperty name="height" value="0.05292" units="cm"/>
      <inkml:brushProperty name="color" value="#00B0F0"/>
    </inkml:brush>
  </inkml:definitions>
  <inkml:trace contextRef="#ctx0" brushRef="#br0">13774 168 535 0,'0'0'83'0,"0"0"-66"16,0 0 18-16,0 0 10 15,0 0-16-15,0 0-19 16,0 0-1-16,19-4 7 0,-19 4 3 16,0 0 1-16,0 0 8 15,0 0-5-15,0 0 1 16,0 0-7-16,0 0-6 16,0 16-6-16,0 3 12 15,0 8 3-15,0 5-13 16,-2 2 1-16,-7 9-5 15,3 0-1-15,-3 2-1 16,4-1 0-16,1-6-1 16,-1-4 0-16,5-4 0 15,0-7-1-15,0-7-5 16,0-3 3-16,19-3-3 0,-2 0-3 16,1-3 9-16,7-3-2 15,-6-4-16-15,8 0-16 16,-9 0-11-16,7-14-10 15,-10-3-26-15,-1-3-27 16,-1 0-33-16,-9-1-79 16</inkml:trace>
  <inkml:trace contextRef="#ctx0" brushRef="#br0" timeOffset="269.39">13620 467 426 0,'0'0'114'16,"0"0"-67"-16,0 0 28 16,0 0-26-16,0 0-18 15,0 0-27-15,-4-11-1 16,12 8-3-16,19-6 7 15,11 0-1-15,-3-3-6 16,5-1 0-16,1 1-4 16,-10 3-79-16,0-2-50 15,-6 6-85-15</inkml:trace>
  <inkml:trace contextRef="#ctx0" brushRef="#br0" timeOffset="1534.26">14015 513 323 0,'0'0'71'16,"0"0"-64"-16,0 0 15 15,0 0 25-15,0 0-21 16,0 0 0-16,17 0 12 15,-17 0-6-15,0 0 18 16,2 0-15-16,-2-11 3 0,0-6-24 16,0 1-13-1,0-2 10-15,0 2-3 0,0 4-3 16,-9-1 3-16,1 6-8 16,-4 2-5-16,-1 3 3 15,-1 2-5-15,1 0 3 16,0 0-4-16,4 13-3 15,0 5 10-15,-2 2-2 16,9 6 3-16,2 3-6 16,0-3-13-16,0 1 8 15,0-2 10-15,2-6-6 16,9-5-4-16,2-6 9 0,1-3 4 16,-3-5-8-1,3 0 6-15,1-5-1 0,-1-15-2 16,-4 0 6-16,1-6 11 15,1 2 2-15,-10 2 10 16,0-2-3-16,-2 8-1 16,0 0-6-16,0 7-4 15,0 6 2-15,0 1-12 16,0 2-2-16,0 0-12 16,0 0-23-16,0 10 31 15,0 11-12-15,0 8-10 16,7-3-7-16,1 0-17 15,4-5 33-15,3-10 14 16,-1-4-5-16,-1-7 3 16,1 0 5-16,1-3-1 0,8-21-6 15,-3-8 6-15,-3-4 1 16,-1-4 1-16,-5 2 0 16,-4 2 10-16,-7 4 18 15,0 6 12-15,0 8-24 16,0 7 8-16,0 6-5 15,-9 5-13-15,-5 0-4 16,1 0 5-16,0 2-8 16,8 12 0-16,1 1-1 15,4 3 0-15,0-1-24 16,0 0-10-16,9-4 11 0,6-3 0 16,1 0 23-16,4-2-2 15,-4-3 3-15,-1 1 3 16,-1 5-3-16,-1-5 0 15,-7 4 3-15,2 0-6 16,-4 2 3-16,-4 3-2 16,0-1 2-16,0 5 2 15,-12-1 13-15,-3-2-6 16,-3-2-8-16,1-2-1 16,5-8-17-16,3-4 8 15,7 0-3-15,2 0-13 16,0-12-34-16,0-8 11 15,21-5 25-15,0 2-5 16,4-5-6-16,2 2 16 0,-5 2 17 16,3-2 1-1,-8 3 17-15,-1 1 12 0,-3 1 4 16,-1-1 5-16,-10 0-2 16,0 0-5-16,3-3 3 15,-5 1-5-15,0 1-3 16,0-1-2-16,0 1-2 15,0 5-3-15,0 4-13 16,-5 4 7-16,3 6-5 16,2 1 1-16,0 3 0 15,-2 0-4-15,2 0-5 16,0 0 0-16,0 21 2 0,0 9 3 16,0 8-1-16,0 8-1 15,0 5-2-15,0 0-1 16,0 6 2-16,0-5-1 15,0-4 0-15,2-4 0 16,0-11-1-16,-2-10-4 16,0-5-35-16,0-5 0 15,0-8-51-15,0-5-22 16,0 0-48-16</inkml:trace>
  <inkml:trace contextRef="#ctx0" brushRef="#br0" timeOffset="2013.95">14632 320 383 0,'0'0'137'15,"0"0"-58"-15,0 0 3 16,0 0-19-16,0 0-29 15,0 0-11-15,-9-4 6 16,-5 7-22-16,-7 11-6 16,-2 2 0-16,-4 2 0 15,7 0 2-15,-5 0 0 0,10-4-1 16,4-4 0-16,6-4-2 16,5-4-2-16,0-2-6 15,0 0 2-15,0 4-8 16,2 1 14-16,12 2 1 15,1 3 9-15,1-2-10 16,5 0 5-16,-2 0-4 16,-3 2 2-16,-1 0 0 15,-1 2-1-15,1 5-2 16,-5-3 0-16,1 3 3 16,-3 1-3-16,2 0 0 15,-6 0 0-15,3-4 2 16,-3-2 1-16,-2-4-3 15,-2-2 1-15,0-1 1 16,0-3-2-16,0-1-5 0,0-1-40 16,0 0-54-16,0 0-99 15</inkml:trace>
  <inkml:trace contextRef="#ctx0" brushRef="#br0" timeOffset="4242.22">14839 563 455 0,'0'0'40'15,"0"0"3"-15,0 0 40 0,0 0-17 16,0 0-21 0,0 0-13-16,0 0-4 0,-8 0 2 15,8 0-7-15,-6 0-3 16,6 0-1-16,0 0-1 15,-2 0 0-15,2 0 0 16,0 0-2-16,0 0-2 16,0 0-4-16,0 2-5 15,0-2-2-15,0 0-2 16,27 2 5-16,6 0 5 16,8 3 6-16,3 2-14 15,1 2 1-15,4-2-4 16,-4-3 1-16,1 1 0 15,-3 0 0-15,-3-1-1 16,-2 0-4-16,-14-2 4 0,1 0 0 16,-14-2 1-16,-7 0-1 15,4 0 0-15,-8 0 1 16,0 0 3-16,0 0 0 16,0 0-2-16,0 0 0 15,0 0-2-15,0 0 9 16,0 0-7-16,0 0-2 15,0 0-2-15,0 0 2 16,0 0-2-16,0 0-4 16,0 0-14-16,0 0-11 15,0 0-15-15,0 0-17 16,-6 0-2-16,2-4-13 0,0-9-19 16,-3 1 24-1,1-2 35-15,-4 1 25 0,6 6 11 16,-5-5 2-16,5 1 0 15,-6 1 10-15,8 2 22 16,-9 0 4-16,7 4 12 16,-5-1-13-16,6 2 0 15,1-1 0-15,2 2-2 16,0 2-8-16,-2 0-5 16,2 0 0-16,0 0-15 15,-2 0-2-15,2 0 0 16,0 0 0-16,0 0-3 15,0 0-2-15,0 2 2 0,6 5 0 16,10 10 0-16,5-2 5 16,-4-1-5-16,1 1 3 15,5-4-2-15,-8 2 1 16,1-5-2-16,-1 0 0 16,-4-3-5-16,-4-2 5 15,2-3-1-15,-5 2 8 16,-4-2-13-16,0 0 12 15,0 0-4-15,0 2-1 16,0-2 4-16,0 0-3 16,0 0 0-16,0 0 1 15,0 0 4-15,0 0 2 0,0 0 3 16,0 0 1 0,0 4-3-16,-11-2-8 0,-5 7-1 15,1 2-1-15,-1 3 0 16,1 7-1-16,-1 2 0 15,3 0-2-15,-1-1 3 16,8-2 2-16,-1-8-2 16,3-4-4-16,4-4 4 15,0-2 0-15,0-2 0 16,0 0-1-16,0 0 1 16,0 0-4-16,0 0 3 15,0 0-3-15,0 0-5 16,0 0 6-16,0 0-27 15,0 0-19-15,0 0-36 16,0 0-100-16,0 0-175 0</inkml:trace>
  <inkml:trace contextRef="#ctx0" brushRef="#br0" timeOffset="6382.37">15786 485 333 0,'0'0'107'0,"0"0"-54"15,0 0 17-15,0 0 15 16,0 0-37-16,0 0-4 16,0 6 1-16,0-6-10 15,0 0-3-15,0 0-2 16,0 0 6-16,0-1-1 15,5-16-9-15,-3-3-11 16,2-6-13-16,8 2-2 16,-1 6 0-16,-3 0 0 15,4 6-1-15,-1 8-1 16,-5 0 2-16,4 4-10 16,-1 0 8-16,-3 2-5 0,8 16 6 15,-1 10 1-15,-4 4 1 16,-2 0-1-16,-5 0 0 15,0-6 0-15,-2 0 0 16,0-9-2-16,0-5 2 16,0-4 0-16,0-8 2 15,0 0-1-15,0 0 2 16,0 0-1-16,0 0-1 16,0-6-1-16,5-15-7 15,-1-7-16-15,0-7 15 16,12-4-11-16,4 6 15 15,-2 8-13-15,0 9 11 16,-5 6 3-16,-2 6 3 0,-9 4-1 16,6 0-8-1,-4 0 8-15,0 6 1 0,7 14 1 16,1 6 1-16,-6 3 3 16,5 0-5-16,-7-3 2 15,2-6 2-15,-4-5-4 16,0-8 1-16,0-2-6 15,-2-5 6-15,0 0-1 16,0 0 2-16,2 0-2 16,5-3-5-16,-3-17-5 15,12-6 10-15,-1-8 1 16,8 2-1-16,-5 6-7 16,-1 6 3-16,-1 7-2 15,-3 4 5-15,-2 2 1 0,-3 3-2 16,-6 4 1-16,0 0-4 15,2 0 2-15,5 8 3 16,-5 15 0-16,8 3 0 16,-1 4 2-16,-5 4-2 15,8-5-1-15,-3-8-1 16,-5-1-3-16,6-8-2 16,-1-7-11-16,-5-5 2 15,6 0 4-15,1 0-5 16,3-21 11-16,-3-7 0 15,1-2 5-15,-3 4-1 0,-5-5 4 16,1 12 3 0,-5 3-2-16,-2 4 3 0,0 8 9 15,0 4 2-15,0 0 2 16,0 0-17-16,0 0 2 16,0 0-4-16,0 13 0 15,0 10-4-15,0 7 4 16,0-2 0-16,5-5-2 15,6-2-3-15,-2-9-10 16,2-7 2-16,0-5 10 16,0 0-4-16,3 0 6 15,-1-7 1-15,1-12 0 16,-6-4 0-16,3-5 2 16,-9 1-1-16,-2 1 6 0,0 1-4 15,0 3 5-15,-2 2-4 16,-13 3-4-16,1 8-9 15,-3 2-19-15,-8 7 4 16,7 0-61-16,-4 4-66 16,4 10-168-16</inkml:trace>
  <inkml:trace contextRef="#ctx0" brushRef="#br0" timeOffset="8099.89">17006 439 139 0,'0'0'184'16,"0"0"-106"-16,0 0-16 0,0 0-20 16,0 0-3-16,0 0 3 15,-25-30 7-15,14 24 3 16,-2-2-13-16,-3 2-5 15,-1 2-3-15,-8-3-17 16,-4 7-10-16,-6 0-1 16,-2 0 1-16,2 5-4 15,1 8 0-15,14 1-2 16,-2 3 1-16,13 0-2 16,4 4 3-16,3-1-4 15,2 0-2-15,0-6 4 16,16-2-1-16,11-8 0 15,2-4 3-15,7 0 2 0,-1-7-1 16,5-14-1 0,-2-7 0-16,-2 2 1 0,-9-9 3 15,-8 3 5-15,2-2 1 16,-8-2 1-16,-9-2-1 16,-1 0 5-16,-1 3-1 15,-2 3-8-15,0 7 0 16,0 4 11-16,0 10-13 15,0 8-1-15,0 3-3 16,0 0-2-16,0 0 0 16,0 0-11-16,0 0 13 15,0 21-10-15,0 15 10 16,0 6 3-16,0 6-3 16,0 2-3-16,7-1-3 0,4-3 2 15,-3-4 4-15,6-4-8 16,1-4-4-16,-1-7 3 15,1-10-2-15,-1-6 1 16,1-8-3-16,-1-3 4 16,6 0-20-16,0-10 9 15,3-9-12-15,-1-8 32 16,4-1 4-16,-3 0-4 16,-12 0-1-16,-2 8-10 15,-7 8 11-15,-2 5 8 16,0 7 14-16,0-2 2 15,0 2 1-15,0 0-15 16,0 0-3-16,0 2-1 0,-4 15-4 16,-3 7-2-1,4 2 0-15,3-1-3 0,0-4-1 16,0-4 2-16,12 1 1 16,1-7-5-16,1-5 6 15,1-4 5-15,-1-2-5 16,3 0-3-16,8-10 3 15,2-14 8-15,-5-5-7 16,2 3 1-16,-8-6 4 16,-7 1-4-16,-5 3 8 15,-1 6-8-15,-3 8 9 16,0 7-4-16,0 5-3 0,0 0-4 16,0 2-2-16,0 0-15 15,0 0 16-15,0 7 0 16,0 17-1-16,0 3 1 15,11 1-7-15,4-1-7 16,1-9-12-16,7-4 23 16,-4-9-6-16,-3-5 5 15,7 0 5-15,-6 0-1 16,-1-11-5-16,-1-10-4 16,1-4 7-16,-5-5 3 15,-2-6 1-15,-2-5 9 16,-7-5 4-16,0 2 5 15,0 0 6-15,0 6-9 0,0 13 6 16,-3 6-6 0,-1 6-4-16,-1 8 0 0,5 1 4 15,-2 4-9-15,2 0-3 16,0 0-4-16,-2 0 0 16,2 0 0-16,0 0-5 15,0 9 5-15,-4 18 0 16,-1 13 4-16,3 6-2 15,0 4 1-15,2 2 1 16,0-3-2-16,0-3-2 16,0-4 0-16,4-6 0 15,9-2 0-15,1-8-2 16,-1-4 2-16,3-10 1 16,-3-8-1-16,8-4 5 0,-2 0-10 15,4 0 10-15,-1-8-1 16,5-8-2-16,-8-7-2 15,2 2-2-15,-8-2 2 16,-4-2 3-16,0 1-3 16,-7 0 0-16,-2 2 1 15,0-1-1-15,0 6 0 16,0 7 0-16,-4 3-1 16,-7 7-3-16,6 0-8 15,-4 0 9-15,3 0 5 16,-5 14-2-16,1 17 0 15,8 9-4-15,2 0 3 16,0-1-7-16,0-2 8 0,0-7 0 16,12-5 0-1,1-10-1-15,0-1 1 0,1-7 7 16,1-6-5-16,3-1 0 16,5 0 1-16,1-1-3 15,0-11-6-15,-6-3-38 16,-7 4-44-16,-11 2-101 15,0 6-283-15</inkml:trace>
  <inkml:trace contextRef="#ctx0" brushRef="#br0" timeOffset="8915.09">18430 505 362 0,'0'0'114'0,"0"0"-66"16,0 0 34-16,0 0-17 15,0 0-7-15,0 0-27 16,0 0 12-16,0 0-8 16,0 0-3-16,0 0 1 15,0 0-19-15,14 0-5 16,10 2 14-16,12 0-6 15,15-2-2-15,5 0 2 16,4 0-5-16,2 0-5 0,3-4-4 16,-5 1-1-16,-6-2 0 15,-10 5 1-15,-13 0 1 16,-13 0-4-16,-7 0 0 16,-6 0 1-16,-5 0 1 15,0 0 3-15,0 0-1 16,0 0 4-16,0 0-1 15,0 0-5-15,0 0-1 16,0 0-2-16,0 0-13 16,0 0-30-16,0 0-31 15,7 0-34-15,10 0-161 16,12 0-22-16</inkml:trace>
  <inkml:trace contextRef="#ctx0" brushRef="#br0" timeOffset="12498.34">19859 342 256 0,'0'0'116'0,"0"0"-93"16,0 0 10-16,0 0 7 16,0 0-12-16,0 0-6 15,0 0 9-15,0 0 6 16,0 0 16-16,0 0 1 16,0 0-14-16,0 0-8 15,0 0-4-15,0 0-7 16,0 0-8-16,0 0-6 15,0 0-4-15,0 0 7 16,0 0-4-16,0 0 2 0,0 0 0 16,0 0 7-16,0-2-9 15,0 2 3-15,0 0-6 16,0 0-2-16,0 0-1 16,0-3 3-16,0-3-2 15,0 2-1-15,0-4-8 16,0 3 7-16,0 1-3 15,0 0 1-15,0 3-8 16,-4 1 9-16,-5 0-7 16,-3-3 4-16,-1 2-2 15,-3 1 2-15,-1 0 1 16,-1 0 2-16,-2 0-4 0,2 1 5 16,3 11-1-1,3-2 2-15,6 4 0 0,-5 0 0 16,11-1-2-16,-3-1 0 15,3 2-1-15,0 0 2 16,0 2-4-16,3-2 5 16,10-5 0-16,0 3 1 15,3-3-1-15,-1-1 0 16,5 0 2-16,3-4-2 16,2-1 4-16,-6-1 2 15,-1-1-7-15,3 1 4 16,-8 0-3-16,-7 0 0 0,4 0 1 15,-6 4-2-15,-4 0 1 16,0 2 0-16,0 1 0 16,0 0 4-16,0 2 0 15,0 1 1-15,0 1-2 16,-14-1-1-16,-11 2 0 16,4-4-2-16,-6 0 0 15,0-3-2-15,9-3 0 16,3-4 1-16,1 0-1 15,3 0-2-15,0 0 4 16,7 0-8-16,-1-3 3 16,-2-1 0-16,5 2 5 15,2 2 1-15,0-2 3 0,0 2 0 16,0-1-3 0,0 1-2-16,0 0 2 0,0 0-2 15,0 0 1-15,0 0 0 16,0 0-1-16,0 0 6 15,0 0-11-15,0 0 8 16,0 0-3-16,0 0 1 16,0 0-2-16,0 0 2 15,0 0-1-15,0 0 1 16,0 0-1-16,0 0-13 16,0 0 2-16,0 0 7 15,0-3-14-15,0 1-10 16,2 2-16-16,0 0-29 15,8 0-16-15,1-5-9 16,-3-2-52-16,6 3-85 0</inkml:trace>
  <inkml:trace contextRef="#ctx0" brushRef="#br0" timeOffset="16137.7">19979 473 300 0,'0'0'136'0,"0"0"-91"16,0 0 13-16,0 0 7 15,0 0-13-15,0 0-18 16,0-6-8-16,0 6-3 15,0 0-1-15,0 0-8 16,0 0-3-16,5 3-11 16,-1 12 3-16,3 9 14 15,2-2-4-15,0 2-5 16,0-5-7-16,6-3-1 16,4-5 1-16,-4-4 0 15,1-7 2-15,1 0-3 16,-1 0-2-16,1-11 2 15,6-6-2-15,-9-8 2 0,1 4 4 16,-6-4-3 0,-2 1 1-16,2 6-2 0,-7 0 2 15,0 13 2-15,-2 0-3 16,0 5 1-16,0 0 0 16,0 0-2-16,0 0-7 15,0 0 2-15,4 2-3 16,8 13-10-16,3 5 15 15,10-1 3-15,-5-3-13 16,4-8-12-16,3-2 1 16,-2-6-4-16,-1 0 15 15,1-2 2-15,-6-19 7 16,4-2 2-16,-10-3 0 16,-1-3 4-16,-8 0 2 0,-4 1 8 15,0-2-11-15,0-1 2 16,-9-1 6-16,0 6-8 15,-2 4 8-15,0 11 4 16,7 4-2-16,-4 7-11 16,6 0-12-16,2 0-6 15,-2 0 11-15,2 12 4 16,0 19 3-16,0 10 0 16,0 12 3-16,9 0 1 15,7 5-4-15,-1-5 2 16,1-7 4-16,0-7-6 15,-5-20-5-15,-5-5 5 16,1-8 0-16,-5-6 0 0,0 0 4 16,10 0-4-16,-1-12 2 15,5-15-2-15,1-4-14 16,8-5-2-16,2 6-12 16,-3 0 3-16,5 10 3 15,-2 4 17-15,-3 9 3 16,-4 7 4-16,-4 0 0 15,-3 6 2-15,-4 13 6 16,-5 1-6-16,-4 6 5 16,0 2-2-16,0 2-3 15,0-3 1-15,-17-6-1 16,-3-3 1-16,-5-6 0 0,-1-2 3 16,1-6-8-16,5-4-1 15,3 0-2-15,3 0 3 16,5 0 0-16,7 0-12 15,2-7 8-15,0 0 8 16,0-1-6-16,0 0 3 16,0 2-2-16,0-2-5 15,17 2-2-15,4-2 7 16,1 2 1-16,5-6-1 16,-1-2 1-16,15 0-12 15,1-4 10-15,5 0-1 16,1-2 3-16,0-2 0 15,-13 0-8-15,-8-1-12 0,-12 6 12 16,-3 1 8-16,-10 0 7 16,-2 3-6-16,0 2-1 15,-4 4-3-15,-12 4-23 16,3 3 24-16,-8 0 2 16,8 0 0-16,-1 10 0 15,4 5 2-15,3 3-2 16,5 2-4-16,2 0 4 15,0 1 0-15,13-4 9 16,7 0-6-16,2 1 1 16,-4 0-2-16,0 1 2 15,2 2 1-15,-4-3 8 16,-1-5-3-16,-5-1-8 16,-6-9 0-16,-4 3 1 0,0 1 5 15,0-2 7-15,0 3-2 16,-2 1-2-16,-19-1 8 15,3-1-15-15,3-3-2 16,1-4-2-16,10 0 0 16,4 0 1-16,0 0-1 15,0 0-25-15,0-14 24 16,2-8-3-16,14-1 3 16,9 0 1-16,-6 2 4 15,4 0-2-15,-5 5 1 16,-3 4 0-16,-1 5 1 15,-8 2 1-15,1 3-5 16,-7 0-2-16,2 2 0 0,-2 0 2 16,0 0-1-16,0 0-3 15,0 2-5-15,0 14 7 16,4 4 2-16,3 4 0 16,-2-2 3-16,4-2 2 15,-5-4-3-15,7-6 0 16,-4-3-2-16,4-4 0 15,2-3 0-15,1 0 2 16,6-2 0-16,2-18 0 16,3-5 10-16,-5-3-1 15,-5 1 9-15,-3-1-1 16,-1 2 3-16,-9 5-7 0,0 1 0 16,-2 13-7-16,0 0-7 15,0 7 8-15,0 0-9 16,0 0-3-16,0 0-5 15,0 13 1-15,0 15 7 16,0 14 6-16,0 11-4 16,0 7 4-16,0 11-4 15,0-1-2-15,2 2 2 16,-2-11-6-16,0-6 4 16,0-4 0-16,0-7-6 15,0-5-19-15,-11-11 4 16,-5-10 1-16,8-6 5 15,-11-10 3-15,2-2 7 0,-1 0-21 16,-7-10-37-16,8-14 23 16,3-11 17-16,10-5 10 15,4-1 13-15,0-6 23 16,0 3 11-16,14 2-20 16,7 2 16-16,6 4 2 15,2-4 12-15,0 1-31 16,2 0 14-16,6-2-26 15,-6 4 9-15,-5 6-2 16,-4 5 1-16,-1 6-3 16,-10 6 13-16,-5 7-19 15,4-2 7-15,-8 5-3 16,0 0-2-16,-2 0 3 16,0 0-2-16,0 0-3 0,0 1-30 15,-4-2-7-15,-8 5 5 16,3 0 16-16,3 0 8 15,-1 0 8-15,2 0 0 16,3 0 0-16,2 0-4 16,0 0 2-16,0 5 1 15,0 2-29-15,0 1 9 16,5 2 21-16,8 0 0 16,5 1 1-16,2-2 0 15,-2 3-1-15,-5-2 0 16,1 0 3-16,-1 2-3 15,-9-2 2-15,3 0-2 0,-7 0 1 16,0 0 4-16,0 2 2 16,-9 2 3-16,-6-2-3 15,-8-2-2-15,7-3 3 16,3-5-6-16,7-1-2 16,-1-1-5-16,7 0 5 15,0 0-12-15,0 0-6 16,0 0-19-16,0 0 15 15,0-3 17-15,0-5 1 16,5 1 1-16,1-1-1 16,5 2 2-16,-7-2 1 15,6 4 2-15,-8 1 1 16,2 1-2-16,1 2 1 0,-5 0 6 16,0 0-5-16,0 0 3 15,0 0-3-15,0 0-2 16,0 0 0-16,0 0 0 15,0 0-2-15,0 0 2 16,0 0 0-16,0 0 0 16,0 0-1-16,0 0-18 15,0 0-20-15,0 0-13 16,0 2 19-16,0 3-1 16,2-1 14-16,2-4 17 15,8 0 3-15,-6 0 3 16,5 0 11-16,1 0 14 15,3-4-4-15,-1-10 9 0,3 2 10 16,1-1-14 0,0-4-5-16,-2-1 20 0,-1-5 1 15,-3-3-12-15,-4-9-5 16,3 1 4-16,-1-8-1 16,-8 0 2-16,0-3-20 15,-2 1-10-15,0 7-2 16,0 0-1-16,0 4 0 15,-4 8 3-15,-4 7-3 16,6 6 0-16,0 6-3 16,2 6-8-16,0 0-2 15,0 0 5-15,0 0-10 0,-2 12 4 16,-3 25 14-16,3 14 4 16,2 11-1-16,-4 7 0 15,4 1-2-15,0-2-2 16,0-4 1-16,0-10-1 15,6-10-5-15,8-11 3 16,6-10-1-16,-2-7 4 16,1-9-1-16,4-7-6 15,2 0-11-15,-5-9 0 16,4-17-11-16,-2-4 4 16,1-7 6-16,-8-2 5 15,-3 1 4-15,-12 2 10 16,0 6-9-16,0 9 1 15,-7 12 4-15,-7 3-8 0,1 6-34 16,2 0 37-16,-7 0 6 16,9 18 3-16,-2 4 0 15,7 8-2-15,4 2-4 16,0 6-2-16,0 1 8 16,0-4 0-16,6-6 2 15,10-10-2-15,-5-7 5 16,2-4-1-16,3-5 9 15,2-3 4-15,6 0 0 16,3-23-9-16,-2-8-3 16,-5 0 1-16,-5-4 2 15,-3 0-5-15,-6 9 2 16,1 3 0-16,-7 6-2 0,0 9 1 16,0 1-3-16,0 7-1 15,0 0-7-15,0 0-5 16,2 7-5-16,-2 15 12 15,6 10 5-15,2 4 7 16,5-4 2-16,-7-6-7 16,4-6 1-16,1-9-1 15,-7-10 0-15,-2 3 0 16,7-4 3-16,0 0-4 16,13-22 9-16,3-8-1 15,-3-5-5-15,3-2-2 16,0 5-1-16,-10 4-1 0,-1 10-1 15,-8 8-3 1,1 5-4-16,-5 5 6 0,-2 0-6 16,0 9-6-16,0 15 14 15,2 6 17-15,-2 2-14 16,4 1 7-16,-2-12-6 16,6-5 1-16,-8-5 1 15,4-10-6-15,3-1 2 16,-3 0-2-16,12-5 1 15,1-16 3-15,4-5-4 16,-4 0 5-16,-3 0-11 16,-1 5-4-16,-9 7 10 15,-1 11 1-15,-1 3-1 16,-2 0-2-16,0 0-17 0,5 6 6 16,-3 16 1-16,4 10 10 15,3 1 4-15,1-2 6 16,-4-5-6-16,3-8-2 15,-3-4 0-15,2-6-2 16,-4-6-22-16,-4-2-33 16,0 0-79-16,0-14-217 15</inkml:trace>
  <inkml:trace contextRef="#ctx0" brushRef="#br0" timeOffset="16568.32">21649 248 447 0,'0'0'141'0,"0"0"-133"15,0 0-1-15,0 0 27 16,0 0 4-16,0 0-11 16,116 0-5-16,-64 0-17 15,-6-8-4-15,-3-1 0 16,-3 4-2-16,-16 1-5 16,-2 2-75-16,-19 2-62 0,-1 0-233 15</inkml:trace>
  <inkml:trace contextRef="#ctx0" brushRef="#br0" timeOffset="17415.57">23007 603 458 0,'0'0'172'0,"0"0"-142"15,0 0 27-15,0 0 11 16,0 0-34-16,0 0-9 15,0 6-18-15,2-6 3 16,2 0-2-16,7 0-5 16,14 0 5-16,4 0-2 15,4 0 0-15,8 0 2 16,1 0-2-16,0 0-4 16,-8-3 1-16,-5-2 3 15,-7 5-2-15,-16 0 0 16,2 0-4-16,-8 0 0 0,0 0-4 15,0 0 5-15,0 0-1 16,0 0 4-16,0 0-4 16,0 0-23-16,0 0-30 15,4 0-57-15,7 0-101 16,5 0-180-16</inkml:trace>
  <inkml:trace contextRef="#ctx0" brushRef="#br0" timeOffset="21201.12">24081 377 94 0,'0'0'37'16,"0"0"-19"-16,0 0 24 15,0 0 0-15,0 0-19 16,0 0 3-16,4 0-7 0,-4 0-12 16,0 0 5-1,0 0 11-15,0 0 2 0,0 0-6 16,0-3 22-16,0 3 10 15,0 0-18-15,0 0 8 16,0 0-15-16,0 0-12 16,0 0 8-16,0-1-17 15,0 0 16-15,0 1-7 16,0-5-4-16,0 1-2 16,0-3 8-16,0-2-11 15,0 0-5-15,-4 2-5 16,-7 0 4-16,-5 3-10 0,1 4 3 15,-10 0-4-15,-2 0-8 16,8 0 10-16,-8 4 5 16,9 7 5-16,5-4 1 15,3 2-1-15,6-4 1 16,2 4 0-16,-5 0-1 16,5 2 3-16,0 2 7 15,2 2 5-15,0 2 1 16,0 2-6-16,13 8-10 15,12-1 1-15,-1-1 1 16,12-1 2-16,-1-3-4 16,1-3 2-16,-3-2-2 15,-4-3-2-15,-4-1 2 0,-9 0 1 16,-5 0 1 0,-9-1-1-16,-2-1 6 0,0 2-2 15,-15 3 11-15,-14 4-16 16,-12-1 11-16,-1-5-7 15,2-6-4-15,2-7 0 16,2 0-1-16,5 0-1 16,8 0 2-16,13-16-5 15,-1-2 5-15,3 4-1 16,8 4 1-16,0 4-6 16,0 4 6-16,0-1 0 15,0 3 0-15,0 0-2 16,0 0-7-16,19 0 8 15,1 0 1-15,7 0 1 0,2 5-1 16,6 7 0-16,1-5 0 16,4 2 0-16,3-7 0 15,-10-2 0-15,9-2-6 16,-4-20-5-16,-4-4 10 16,1-5-6-16,-1 5-4 15,-12 1 10-15,0-2 1 16,-6 6 11-16,-10 0 3 15,1 5 7-15,-7 9 10 16,0 2-5-16,0 5-1 16,0 0-19-16,-2 0 6 15,-3 0-12-15,1 18-3 16,0 6 1-16,4 6-3 0,0 0 2 16,0 1-9-16,8-6-10 15,13-7 18-15,-4-3-8 16,1-9 7-16,-5-6 5 15,1 0-11-15,-1 0 6 16,3-13 5-16,4-6 9 16,-2-5 6-16,-7-3 4 15,-7 1 3-15,1-4-6 16,2 2 0-16,-7 3-1 16,0 8-9-16,0 8 4 15,0 3 2-15,0 5-10 16,0 1 6-16,0 0-8 0,0 0-9 15,0 19 6-15,0 18 3 16,0 19 2-16,2 11 0 16,9 11-2-16,-2-2-3 15,4 2-11-15,-4-6 5 16,-7-4-13-16,-2-10-17 16,0-9-1-16,0-16-10 15,-11-8 15-15,3-16 17 16,-4-4 18-16,-1-5 6 15,1 0 1-15,1-16-6 16,5-14 3-16,4-13-4 16,2-7 0-16,0-5 15 15,2-2-3-15,15 1 2 16,10 6 1-16,2 0-1 16,2-2-9-16,0 0-5 0,6 2 1 15,-11 4 5-15,1 11-8 16,-7 6 4-16,-2 8-4 15,-5 2 1-15,-4 7 1 16,-2 1 0-16,-7 9 4 16,0 0-2-16,0 2 4 15,0 0-6-15,0 0 1 16,-9 0-1-16,-14 0 0 16,6 2 0-16,-1 11-7 15,5 1 7-15,4-2-3 16,7-1-9-16,2 1-31 15,0-2 0-15,4 3 35 0,16-4 8 16,2 3 0-16,3 0 0 16,-3-1 1-16,-2-2 3 15,-4 1-4-15,-10-3-1 16,1 1 0-16,-7-1 2 16,0 1-1-16,0 6 15 15,-2 0-12-15,-13 2 11 16,-6 2-9-16,3-6-2 15,5 0-6-15,9-8-3 16,-1-4-4-16,5 0-15 16,0-21-45-16,7-8-23 15,10 0 41-15,8 3-24 16,4-3 76-16,0 1 0 16,0-4 23-16,0 0-1 0,-2-3 14 15,0 2-9-15,-7 1-8 16,-3 0-1-16,-6 4 25 15,-1-3-19-15,-6-1-13 16,-4 5 6-16,0-2-1 16,0 2-1-16,0 8 8 15,0 3 13-15,0 4-23 16,0 7 7-16,0 2 2 16,0 3-18-16,0 0 1 15,-2 0 19-15,2 0-16 16,0 6-6-16,-7 22 1 0,5 18 15 15,-1 12 10-15,1 15-4 16,2 7-10-16,0 0 5 16,0-8-10-16,0-6-6 15,0-9-3-15,12-15 0 16,-4-10-1-16,-1-14-26 16,2-14-20-16,0-4-41 15,4 0-60-15,5-21-42 16</inkml:trace>
  <inkml:trace contextRef="#ctx0" brushRef="#br0" timeOffset="22146.52">25252 626 252 0,'0'0'74'0,"0"0"-62"16,0 0-5-16,0 0 10 15,0 0 8-15,0 0-6 16,29 45 33-16,-21-45-11 16,6 0 2-16,-1-2-13 15,-2-10-7-15,3-5-3 16,-8-2 3-16,1-5-10 16,-7 0-1-16,0 2-2 15,0-2-4-15,0 8 2 0,-9 4-8 16,-5 6-9-1,-1 6 5-15,-3 0 4 0,1 2-3 16,-2 18-1-16,9 6 3 16,1 5-9-16,6 3 7 15,3 3-16-15,0 4 19 16,0-1 1-16,14-3 5 16,1-5-6-16,7-6 2 15,1-11 18-15,2-7-12 16,-6-8 3-16,8 0 6 15,0-2-5-15,2-19 1 16,-2-6-7-16,-7-1-3 16,-5-9 5-16,-3 4-8 15,-8 3 4-15,3 6 0 16,-7 14 0-16,0 6 6 0,0 1-9 16,0 3-1-1,0 0-11-15,0 0 8 0,0 10 1 16,0 12 1-16,0 7 1 15,0 4 1-15,2-1 1 16,9-5-2-16,-7-7 3 16,6-14-3-16,-6-2 0 15,-2-4 0-15,7 0 0 16,5 0-6-16,3-14 6 16,10-10 5-16,0-10-4 15,-5-2-1-15,1 5-4 16,-8 2 3-16,-4 14-5 0,-9 11 6 15,-2 3-2-15,0 1-2 16,5 0-10-16,4 13-4 16,-3 15 18-16,6 9 2 15,-1 1 8-15,2-6-9 16,-6-6 7-16,2-16-3 16,-9-6-3-16,2-4-2 15,2 0 2-15,5 0-2 16,11-13 5-16,5-12 2 15,4-16 5-15,0-1-6 16,-2 0-6-16,-14 5 5 16,-2 18-3-16,-8 9-1 15,-3 10-1-15,0 0 0 16,0 0-1-16,4 15-25 16,5 11 26-16,-3 9 4 0,10 10-3 15,-3-3 3-15,3-6 0 16,-1-6-4-16,-1-17 0 15,-3-2-1-15,-7-7-22 16,1-4-31-16,-3 0-24 16,-2-20-70-16,0-6-143 15</inkml:trace>
  <inkml:trace contextRef="#ctx0" brushRef="#br0" timeOffset="22454.97">24928 351 527 0,'0'0'45'16,"0"0"-40"-16,0 0-1 16,0 0 10-16,0 0-2 15,0 0 19-15,118-37 6 16,-73 28-15-16,6 1-22 0,5-5 0 16,0 6-4-16,-14-1-47 15,-13 5-50-15,-23 3-80 16</inkml:trace>
  <inkml:trace contextRef="#ctx0" brushRef="#br0" timeOffset="23954.18">14264 830 166 0,'0'0'340'15,"0"0"-269"-15,0 0-10 16,0 0 7-16,0 0-30 16,0 0-6-16,0-2-15 15,0 2 4-15,0 0-14 16,0 0 0-16,0 0-6 0,0 0-1 16,0 0-12-16,0 0-41 15,2 0-58-15,-2 0-147 16</inkml:trace>
  <inkml:trace contextRef="#ctx0" brushRef="#br0" timeOffset="24169.49">14264 830 659 0,'89'102'82'15,"-89"-102"-73"-15,0 0 28 16,-2 0-5-16,2 0-32 16,0 0-3-16,0 0-25 15,0 0-28-15,0 3-63 16,0 0-71-16,0 1-182 16</inkml:trace>
  <inkml:trace contextRef="#ctx0" brushRef="#br0" timeOffset="24366.78">14351 1127 485 0,'0'0'168'16,"0"0"-134"-16,0 0 13 15,0 0-21-15,0 0-23 16,0 0-3-16,-14-3-10 15,14 3-79-15,0-2-73 16,0 2-201-16</inkml:trace>
  <inkml:trace contextRef="#ctx0" brushRef="#br0" timeOffset="24553.06">14351 1127 590 0,'0'58'73'0,"-2"-58"-61"0,-2 0 17 15,-2 0-29-15,4 2-12 16,0 5-85-16,-2 4-53 16,-1-1-295-16</inkml:trace>
  <inkml:trace contextRef="#ctx0" brushRef="#br0" timeOffset="24734.32">14353 1337 534 0,'0'0'110'15,"0"0"-108"-15,0 0 14 16,0 0-16-16,0 0-30 15,0 0-103-15,0-4-155 16</inkml:trace>
  <inkml:trace contextRef="#ctx0" brushRef="#br0" timeOffset="24919.59">14353 1337 261 0,'25'51'324'0,"-29"-51"-293"0,-2 0 3 16,4 0-10-16,2 0-24 15,0 0-7-15,0 0-87 16,0 1-72-16,0 5-197 16</inkml:trace>
  <inkml:trace contextRef="#ctx0" brushRef="#br0" timeOffset="25099.86">14366 1511 324 0,'0'0'251'0,"0"0"-215"15,0 0-24-15,0 0 8 16,0 0-20-16,0 0-75 15,-4 0-108-15</inkml:trace>
  <inkml:trace contextRef="#ctx0" brushRef="#br0" timeOffset="25258.09">14366 1511 525 0,'41'44'35'0,"-41"-44"-25"16,0 0-10-16,0 0-17 16,0 0-141-16</inkml:trace>
  <inkml:trace contextRef="#ctx0" brushRef="#br0" timeOffset="25749.81">13859 1780 445 0,'0'0'51'0,"0"0"-9"16,0 0 15-16,0 0 3 15,0 0-20-15,0 0-9 16,4 36 6-16,-4-7 2 0,0 3-7 15,0 5-10 1,0 4-5-16,-12 6-7 0,6 2-7 16,-3 6 0-16,9-4-3 15,0-2-3-15,0-6 1 16,0-10 1-16,7-8 0 16,13-6-6-16,-5-14 6 15,12-2-3-15,0-3-7 16,4 0-27-16,0-12-2 15,-2-8-35-15,-2-11-34 16,-4 2-16-16,-15-1-78 16</inkml:trace>
  <inkml:trace contextRef="#ctx0" brushRef="#br0" timeOffset="25963.12">13718 2141 410 0,'0'0'115'0,"0"0"-52"16,0 0 7-16,0 0-53 16,0 0-17-16,0 0-9 15,49-35 9-15,2 21 0 16,5 2 5-16,2-3-11 16,-4 3 5-16,-6 2-17 15,-3 1-56-15,-5-2-23 16,-9 2-70-16,-4 6-62 15</inkml:trace>
  <inkml:trace contextRef="#ctx0" brushRef="#br0" timeOffset="27035.7">14260 2043 193 0,'0'0'160'15,"0"0"-115"-15,0 0 13 16,0 0 2-16,0 0 3 15,0 0-21-15,4-16-8 16,-4 6 13-16,0-5-31 16,0 4 12-16,0-4-13 15,-4 6 1-15,-12-2-6 16,3 8-2-16,-3 3-2 0,-2 0-4 16,2 0 8-16,3 3-10 15,-3 17-5-15,3-1 3 16,7 5 0-16,-4 0-19 15,10 0-14-15,0 1-7 16,0-6 22-16,0-3-1 16,14-8-1-16,-1-4 22 15,1-4-2-15,1 0 7 16,1-6-5-16,4-14 16 16,-4-1-1-16,-1-8 4 15,-3 7-19-15,-4 0 18 16,-6 0-10-16,3 8 8 0,-3 0-13 15,0 6-2-15,-2 6-2 16,0 2 0-16,0 0-7 16,0 0-3-16,0 12 8 15,2 10-7-15,12 2-17 16,-1-2-20-16,5-1 8 16,7-6-24-16,0-3 40 15,-4-7 14-15,2-5 8 16,-3 0 0-16,0-12-1 15,-4-15 2-15,1-1 7 16,-3-2 14-16,-10-2 4 16,3 4-19-16,-7 2-2 15,0 6 16-15,0 5-3 0,-7 10 3 16,1 3 36 0,-4 2-32-16,-1 0 17 0,5 5-41 15,-3 12-4-15,2 1 4 16,7-2-2-16,0-2-3 15,0-2-34-15,7-2 22 16,8-2 5-16,6 1 12 16,-2 0 2-16,-1-1 7 15,5 6 2-15,-6-2 10 16,-3 3-16-16,-1 0 8 16,-9-4-10-16,2 4-3 15,-6-1 1-15,0 3 2 16,-23 0-3-16,-4-2-3 15,-2-5-8-15,7-10-34 0,2 0 21 16,11 0-10-16,2-5-23 16,7-12 24-16,0-5-32 15,13-2-11-15,14-1 40 16,4 1 2-16,0 2-35 16,6 1 10-16,-6-2 52 15,-2 0 7-15,-3 6 3 16,-8-3 0-16,-5 4 11 15,-1 1 26-15,-10 4 10 16,-2 3 26-16,0 0 12 16,0 1-26-16,0 4-19 15,-4-1 14-15,-6 2-23 16,8-1-13-16,0 3-6 0,2 0 5 16,0 0-15-1,0 0-1-15,0 9-8 0,0 13 8 16,2 3-4-16,12 8 2 15,-3-1 4-15,0 7-5 16,2-4-1-16,0 2 0 16,-1-5 0-16,-3-6-2 15,-5-13-63-15,-2-11-51 16,6-2-69-16</inkml:trace>
  <inkml:trace contextRef="#ctx0" brushRef="#br0" timeOffset="27414.26">14991 1792 415 0,'0'0'172'0,"0"0"-128"16,0 0 6-16,0 0 11 15,0 0-20-15,0 0-31 16,-65 57-3-16,43-37-3 15,-3 0-3-15,-2-4 2 16,8-3-3-16,3-1-2 16,1-3 2-16,5-6 0 15,6-1-1-15,4 1 1 0,0-1 0 16,0-2-9 0,0 2 0-16,0 3 9 0,14 2 0 15,5-1 1-15,1 4 0 16,5-1 4-16,0 5-3 15,-4-2 0-15,4 3 0 16,2-1 1-16,-7 3-3 16,0-4 0-16,-11-1-6 15,9-5-49-15,-12-7-51 16,6 0-71-16</inkml:trace>
  <inkml:trace contextRef="#ctx0" brushRef="#br0" timeOffset="27847.89">15165 1981 85 0,'0'0'529'16,"0"0"-484"-16,0 0-42 15,0 0 9-15,0 0-4 16,0 0 7-16,-12 68-12 15,12-40-1-15,0 2 4 16,0-4 2-16,0-4 1 16,0-4-3-16,0-6-1 15,0-8-4-15,0-2 1 16,0-2 1-16,0 0-3 0,0-10-48 16,0-12 11-1,0-7 7-15,0-4 7 0,0 1-1 16,14 4-4-16,-1 8 14 15,3 5-2-15,1 8 10 16,6 3 5-16,-6 1 0 16,4 3 1-16,-3 0 6 15,-3 11 2-15,-1 15 5 16,-3 2 19-16,-3 6-15 16,2 6 7-16,-6 0-9 15,3-4-15-15,-5 3 0 16,-2-10-5-16,0-8-72 0,0-8-253 15</inkml:trace>
  <inkml:trace contextRef="#ctx0" brushRef="#br0" timeOffset="29419.2">15492 1905 419 0,'0'0'144'0,"0"0"-111"16,0 0 42-16,0 0-5 15,0 0-36-15,0 0-20 16,-7 0-1-16,7 0-3 16,0 0-1-16,0 0-3 15,0 0-4-15,0 0 4 16,0 0-1-16,0 0 7 15,0 0-11-15,0 0 3 16,0 0 0-16,0 0-3 16,0 0 2-16,0 0 2 15,0 0-4-15,0 0-1 16,0 0 4-16,0 0-4 16,0 0 5-16,0 0-4 0,0 0 2 15,0 0-1-15,0 0 1 16,0 0-2-16,0 0-1 15,0 0 0-15,0 0-6 16,0 0 6-16,0 0-2 16,0 0-1-16,0 0-3 15,7 0-17-15,7-2-5 16,1 2-2-16,3-2-4 16,-5-1 15-16,-1 1 7 15,-6 1 11-15,3 1 1 0,-7 0-2 16,-2 0 4-16,0 0 2 15,0 0-1-15,0 0 9 16,2 0-12-16,6 0 5 16,-2 0 2-16,3 0 12 15,5 0-7-15,-6 0-2 16,5 0 9-16,-1 0-16 16,1 0 7-16,-4 0 0 15,-2 0-7-15,-7 0 0 16,2 0 1-16,-2 0-4 15,0 0 0-15,2 0 1 16,-2 0-1-16,5 0-3 16,-1 0 2-16,-2 0 1 15,7 0 0-15,-4 0 1 16,-3 0 2-16,5 0-3 0,-3 0 0 16,5 0-1-16,-3 0 2 15,6-2-2-15,1-2 2 16,1-1-1-16,1 2 3 15,3-1-1-15,-3-1-2 16,6 2 0-16,-11 1 0 16,2-1 0-16,-10 3-2 15,5-1 2-15,-7 1 2 16,2 0 1-16,0 0-5 16,-2 0 4-16,0 0-2 15,0 0 3-15,0 0-3 16,0 0 0-16,0 0-2 0,0 0 1 15,0 0-1-15,0 0 4 16,0 0-4-16,0 0-9 16,0 0-9-16,0 0-12 15,0-3-22-15,0 2-45 16,0-2-34-16,0 2-99 16</inkml:trace>
  <inkml:trace contextRef="#ctx0" brushRef="#br0" timeOffset="30116.23">15818 1752 416 0,'0'0'110'0,"0"0"-64"15,0 0 23-15,0 0-2 0,0 0-41 16,0 0-13-1,0 0-5-15,0-1 2 0,6 2 10 16,10 10-4-16,-3-1 0 16,3-1-2-16,1 3-6 15,6 0-5-15,-5-2 2 16,4 2-2-16,-4-2 1 16,-2-3-1-16,-3-1-4 15,-2-2 7-15,-4-3-9 16,-2-1 3-16,-1 0 0 15,-4 0 0-15,0 0 7 16,0 0-5-16,0 0-1 16,0 0-1-16,0 0 2 15,0 3 6-15,0-2-7 16,0 3 2-16,-4 6-3 0,-15 5 1 16,2 5-1-1,-1 1 2-15,-5 4-2 0,6-1 0 16,-3-1 0-16,-3-6 3 15,10-2-3-15,-1-3 0 16,8-7-8-16,-1-3 8 16,7-2 2-16,0 0-2 15,0 0-8-15,0 0 4 16,0 0-5-16,0 0 6 16,0 0-3-16,0 0 0 15,0 0-4-15,0 0-9 16,0 0-28-16,0-2 10 0,0-8-55 15,7 0-16-15,-1 0-18 16,2 0-143-16</inkml:trace>
  <inkml:trace contextRef="#ctx0" brushRef="#br0" timeOffset="31514.28">15546 1965 193 0,'0'0'94'0,"0"0"-82"16,0 0 6-16,0 0 29 15,0 0-24-15,0 0-22 16,-21 8-1-16,19-5-48 16,-2-3-73-16,-3 0-66 15</inkml:trace>
  <inkml:trace contextRef="#ctx0" brushRef="#br0" timeOffset="31739.6">15546 1965 195 0</inkml:trace>
  <inkml:trace contextRef="#ctx0" brushRef="#br0" timeOffset="32096.14">15546 1965 195 0,'-38'34'54'0,"38"-34"2"0,0 0 21 0,0 0-17 16,0 0-23-16,0 0-15 0,0-6 23 16,0-6 12-16,0-4-7 15,2-5-7-15,11-2-12 16,3-5-12-16,-1-9 14 15,10-9-7-15,2-8 2 16,4-6-7-16,0-2-12 16,9-3 9-16,-1 0-8 15,0-4 4-15,9-1-6 16,-6 3-4-16,-5 7-4 16,4 7-1-16,-12 14 1 15,-12 14 2-15,2 5-1 0,-13 7 1 16,-4 6 4-1,-2 2-9-15,2 3 3 0,-2 2 0 16,0 0-2-16,0 0 2 16,0 0-10-16,0 0 7 15,0 0-15-15,0 0-5 16,0 7-14-16,-4 9 0 16,-14 0-17-16,-4 2-38 15,4-4-5-15,0-4-9 16,3-6-60-16,-1-4-29 15</inkml:trace>
  <inkml:trace contextRef="#ctx0" brushRef="#br0" timeOffset="32481.7">15842 1159 313 0,'0'0'76'0,"0"0"-33"16,0 0 6-16,0 0 6 16,0 0-3-16,0 0-19 15,-33 0 11-15,33 1-15 16,0-1 3-16,0 0-12 15,0 0-4-15,0 0-7 16,0 0-9-16,0 0 8 16,15 0-8-16,10-15 6 15,8-8 6-15,8-7 16 16,-1 1-17-16,-7 3-7 16,-4 9-1-16,-14 5-2 15,-7 9 7-15,-6 0-8 16,-2 3 28-16,0 0-7 0,0 0-19 15,0 0 7-15,0 0-5 16,0 0-1-16,0 11-1 16,0 8-1-16,0 12-1 15,0 1 0-15,-8 0 0 16,6-2 0-16,2-2 0 16,0-7-20-16,0-1-8 15,0-1-1-15,0-9-11 16,0-1-1-16,-2 0-51 15,-9-5-54-15,-5 3-106 16</inkml:trace>
  <inkml:trace contextRef="#ctx0" brushRef="#br0" timeOffset="33104.61">14761 1592 340 0,'0'0'89'0,"0"0"-75"15,0 0 8-15,0 0 33 16,0 0 6-16,0 0-8 16,85-72 1-1,-38 32-20-15,6-2 11 0,3-5-19 16,4 0-9-16,2-4 1 15,3 1-11-15,-3 6 9 16,-6 2-5-16,-11 9-8 16,-16 11 3-16,-7 8-4 15,-15 9 0-15,-5 5 1 16,-2 0 3-16,0 0 1 16,0 0-6-16,0 0-1 15,-2 0-22-15,-12 0-11 16,-1 0-42-16,-5 9-38 0,-3 1-15 15,4-2-93-15</inkml:trace>
  <inkml:trace contextRef="#ctx0" brushRef="#br0" timeOffset="33517.21">15169 1044 456 0,'0'0'46'16,"0"0"-36"-16,0 0 22 16,0 0 16-16,0 0-36 15,0 0 2-15,40 0 11 16,-11 0 21-16,11 0-24 15,3 0 0-15,-1-7-7 16,3-3-1-16,-7 1-9 16,-7 4 0-16,-12 2-2 15,-7 3-1-15,-10 0 1 16,-2 0 0-16,0 0 3 16,0 10 5-16,0 12 7 15,0 9-7-15,-14 5-6 16,-7 1-5-16,-2 0 2 15,-2-5-2-15,8-8-3 0,-1-2-17 16,7-4-32-16,9-8-47 16,2-8-67-16,0-2-270 15</inkml:trace>
  <inkml:trace contextRef="#ctx0" brushRef="#br0" timeOffset="34580.78">14750 921 401 0,'0'0'36'15,"0"0"-6"-15,0 0 45 16,0 0 3-16,0 0-26 0,0 0-13 15,-20-7-3-15,20 7-4 16,0 0-8-16,0 0-2 16,0 0-10-16,0 0-3 15,0 0-5-15,0 0-4 16,6 0-2-16,23-4 0 16,16 3 4-16,9-6 3 15,8-1-1-15,5 0-2 16,0-1-2-16,-7-3 1 15,-2 3-1-15,-11-1 0 16,-5 4 4-16,-13 0-3 16,-12 2-1-16,-3 2 0 15,-7 0 1-15,-5 0-1 0,-2 0 3 16,0-1-3 0,0 3 2-16,0 0-2 0,0 0 2 15,0 0-3-15,0 0 2 16,0-3-1-16,0 1 0 15,0-2-3-15,-4 0-16 16,-5-2 10-16,-5-2-6 16,1 4-14-16,-3 0 6 15,-1 0-15-15,-4 4 28 16,6-4-11-16,-3-1 10 16,5 2 11-16,-1 1 1 15,6 0 2-15,-1-1 12 16,-1 2 3-16,8-1 3 15,2 2-3-15,0-2 4 0,0 2-15 16,0 0 6-16,0-3 3 16,0 3-10-16,0 0-3 15,0 0 1-15,2 0-3 16,21 0 8-16,4 0 3 16,6 0-7-16,3 3 8 15,3 7 5-15,11-5-7 16,-5 6-7-16,-1-1 0 15,-4-6-4-15,-9 2-3 16,-6-3 3-16,-9-3 5 16,-12 0-1-16,3 0-8 15,-5 0 8-15,-2 0 3 16,0 0 0-16,0 0 1 0,0 0 2 16,0 0-3-16,-13 0-7 15,-10-5 0-15,3 5-3 16,-5 0 2-16,-1 0 2 15,4 2-3-15,-7 15 1 16,2 2 1-16,2 8-2 16,-2-2 2-16,8-1 0 15,1 0 8-15,5-2-8 16,5-1-12-16,6-6 11 16,2 2-23-16,0-5-30 15,0-5-39-15,14-2-63 16,1-5-108-16</inkml:trace>
  <inkml:trace contextRef="#ctx0" brushRef="#br0" timeOffset="35996.86">18199 521 151 0,'0'0'110'0,"0"0"-54"16,0 0 2-16,0 0 9 16,0 0 4-16,0 0-8 15,0-24 0-15,0 22 2 16,0 2-27-16,0 0-3 15,0 0-6-15,0 0-4 16,0 0-3-16,0 0-5 0,0 0-3 16,0 0-2-1,0 22-5-15,0 16 25 0,6 6-17 16,1-2-6-16,-1-3 0 16,1-7-9-16,-2-4 1 15,-5-8 1-15,2-9-2 16,-2-9-3-16,0 1-22 15,0-3-35-15,0 0-39 16,0 0-57-16,0 4-81 16</inkml:trace>
  <inkml:trace contextRef="#ctx0" brushRef="#br0" timeOffset="36589.71">17603 896 460 0,'0'0'108'16,"0"0"-76"-16,0 0 32 15,0 0-29-15,0 0-20 16,0 0-2-16,0 0-13 16,0 0-4-16,0-2 2 15,0 2-24-15,0 0-47 16,0 0-57-16,0 0-218 15</inkml:trace>
  <inkml:trace contextRef="#ctx0" brushRef="#br0" timeOffset="36799.04">17583 1119 531 0,'0'0'22'16,"0"0"-17"-16,0 0 20 16,0 0-4-16,0 0-16 15,0 0-5-15,-4 0-19 16,4 0-55-16,0 0-74 16,0 0-110-16</inkml:trace>
  <inkml:trace contextRef="#ctx0" brushRef="#br0" timeOffset="36979.3">17637 1291 19 0,'0'0'486'16,"0"0"-460"-16,0 0-18 15,0 0-5-15,0 0-3 16,0 0-7-16,-9 2-50 15,9-2-90-15,0 3-158 16</inkml:trace>
  <inkml:trace contextRef="#ctx0" brushRef="#br0" timeOffset="37151.56">17618 1489 356 0,'0'0'52'0,"0"0"-52"16,0 0-1-16,0 0-21 15,0 0-83-15,0 0-77 16</inkml:trace>
  <inkml:trace contextRef="#ctx0" brushRef="#br0" timeOffset="37355.86">17560 1680 296 0,'0'0'217'0,"0"0"-206"15,0 0-1-15,0 0 3 16,0 0-13-16,0 0-8 15,-4 0-42-15,4-6-100 16</inkml:trace>
  <inkml:trace contextRef="#ctx0" brushRef="#br0" timeOffset="39295.71">16774 1917 350 0,'0'0'97'0,"0"0"-48"16,0 0 30-16,0 0-4 16,0 0-39-16,0 0 0 15,-9 0-10-15,9 0-20 0,0-7-2 16,0-8-2-1,16-3-2-15,1 1 0 0,1 6 0 16,3 0 4-16,-13 6-3 16,1 5 3-16,-7 0-4 15,-2 0-2-15,2 0-1 16,4 0 3-16,-4 18 7 16,2 2 5-16,0 2-9 15,3-2-2-15,-5-3-1 16,-2-6 2-16,0-5 4 15,0-4-6-15,0-2 0 16,2 0 1-16,0 0 0 16,3 0-2-16,2-2-8 15,4-15 9-15,5-6 0 0,1-1 2 16,8 0 1-16,-7 3-3 16,2 7 0-16,-9 6 0 15,0 6 0-15,-9 2-3 16,5 0 1-16,-3 0 2 15,6 14 5-15,-4 7-3 16,3 2 2-16,-5 1 3 16,0 3-6-16,6-8 2 15,-8-5-3-15,0-5 4 16,5-7-4-16,-5-2 0 16,0 0-1-16,-2 0 1 15,8 0-8-15,-2-14 7 16,7-9 1-16,5-6 6 0,5 2-5 15,-6 8-1 1,-3 6 0-16,-5 6 2 0,-5 5-5 16,-4 2-1-16,2 0 4 15,0 0 4-15,9 16-3 16,1 7 2-16,-4 1 2 16,6 1-4-16,-1-4 1 15,0-2-2-15,1-9-1 16,-1-5 0-16,-1-2-6 15,1-3-3-15,-5 0-8 16,6 0 5-16,4 0-9 16,-2-3-17-16,0-6-23 15,-1 1-23-15,3 0 3 16,4-2-99-16,-4-1-119 0</inkml:trace>
  <inkml:trace contextRef="#ctx0" brushRef="#br0" timeOffset="39697.3">17572 1874 173 0,'0'0'254'0,"0"0"-205"15,0 0 2-15,0 0 17 16,0 0-1-16,0 0-42 16,-78-19 11-16,65 19-9 15,1 0-10-15,-1 0-1 0,2 0-12 16,2 0 9-1,0 0-10-15,5 5-3 0,-3 9-3 16,5 3-2-16,2 1 6 16,0 3-5-16,0 0 1 15,0-3-2-15,13-2 2 16,3-4 1-16,8-4 0 16,-6-4 0-16,7-4 0 15,-6 0 1-15,4 0-2 16,-5-18 3-16,-1-2 4 15,-1 0 15-15,-5-1-8 16,-9 1 0-16,-2 5 15 16,0-3-13-16,0 1-4 15,-15 6-9-15,-1 2 0 0,1 7-2 16,-1 2-16-16,1 0-29 16,1 9-17-16,5 7-70 15,7-2-18-15</inkml:trace>
  <inkml:trace contextRef="#ctx0" brushRef="#br0" timeOffset="41850.46">17875 1877 332 0,'0'0'116'0,"0"0"-99"16,0 0 23-16,0 0 17 16,0 0-20-16,0 0-1 15,-6-58 10-15,-10 53-19 16,-7 4-17-16,4 1 4 16,-6 0-5-16,-2 3-9 15,5 14 0-15,0 2 6 16,6 1-6-16,5 1-3 15,9 0-2-15,2 2-4 16,0-5-28-16,4-4 6 16,18-4 26-16,3-8-3 0,4-2 8 15,-5 0 1-15,1-5-1 16,2-16-2-16,-8-4 2 16,2 0 7-16,-5-3-4 15,-5 0 16-15,-7-2 1 16,-4-2-3-16,0-4-4 15,0-1-1-15,0-3-9 16,-15 4 10-16,1 6-7 16,1 8 4-16,9 10-6 15,-4 7-4-15,8 5-3 16,-2 0-4-16,2 0 7 16,0 3-1-16,0 17 0 15,0 8 0-15,0 6-1 16,0 4-8-16,10 3 10 15,7 1-2-15,-1-4 2 0,11-2 0 16,-8-2 0-16,6-7-1 16,2-5 1-16,-10-7 0 15,-1-7 0-15,-3-7-1 16,1-1 0-16,-3 0-8 16,1-5 9-16,-4-16-9 15,3-2 9-15,-1-5 5 16,-10 0-5-16,0 1-6 15,0 8 6-15,0 5 6 16,0 7-6-16,0 3-1 16,0 4-12-16,-6 0 10 15,6 0-26-15,0 0 15 0,0 2 0 16,0 12 5-16,0-1-4 16,0 2 2-16,0-2 11 15,10 2-2-15,1-3 1 16,-3-2 1-16,4 0 0 15,1-3 0-15,-1-5 2 16,-6-2 1-16,3 0-1 16,-7 0 3-16,5 0-5 15,-2-2 1-15,-3-6 2 16,-2-4-2-16,0 1 2 16,0 2-3-16,0 0 14 15,0 4-13-15,0-1-1 16,0 1-4-16,0 3-1 0,0 2 10 15,0 0-5-15,0 0 0 16,0 0-4-16,0 0 4 16,0 0 0-16,0 0-20 15,0 0 7-15,0 0 13 16,0 0-20-16,0 0 17 16,0 0 3-16,0 0 0 15,0 0 0-15,0 0 2 16,0 0-1-16,0 0 17 15,0-1-18-15,0-6 3 16,0 4 0-16,0-1 1 16,0 4 6-16,0 0 11 0,0-3-18 15,0 3 11 1,0 0-1-16,0 0 9 0,0 0-20 16,0 0 0-16,0 0-2 15,0 0 8-15,0 0-8 16,0 0 0-16,0 0-2 15,0 0 2-15,0 0 4 16,0 0-4-16,0 0 6 16,0 0-12-16,0 0 6 15,0 0 0-15,0 0 0 16,0 0 1-16,0 0-1 16,0 0 3-16,0 0-3 15,0 0 0-15,0 0 0 16,0 0 0-16,0 0 0 15,0 0 1-15,0 0-1 0,0 0 0 16,0 0-1-16,0 0-14 16,0 0-13-16,0 0-4 15,0 0 4-15,0 0 16 16,0 0-21-16,0 3 1 16,0-3 18-16,0 0 9 15,0 0 5-15,0 0 12 16,0 0-4-16,0 0 11 15,0 0 22-15,0 0-13 16,0 0 0-16,0 0-8 0,0 0-5 16,0 0-5-1,0 0-2-15,0 0-4 0,0 0 8 16,0 0-11-16,0 0-1 16,0 0 2-16,0 0 13 15,0 0-3-15,0 0-11 16,0 0 9-16,0 0 6 15,0 0-8-15,0 0-7 16,0 0 12-16,0 0-12 16,0 1 5-16,0 2-2 15,0 3 0-15,0 3-3 16,0 8-1-16,0-2-2 16,0 2 2-16,0-3 1 15,2-4-1-15,7-2-3 16,-5-4 1-16,5 0 0 0,-2-4 0 15,4 0-5-15,2 0-7 16,-6 0 3-16,4-8 11 16,-2-6-3-16,-2-2 3 15,0-4 5-15,-3-4 7 16,-4-6-12-16,0-5 0 16,0-2 0-16,0-4 2 15,0 5-2-15,0 4 2 16,-4 6-1-16,-3 8 1 15,2 7 1-15,1 2-1 16,-3 6-2-16,5 3 0 16,2 0-4-16,0 0 4 0,-2 0 0 15,2 0-1-15,-2 9-6 16,2 11 7-16,0 7 0 16,0-1 5-16,0 6-5 15,0-1 3-15,0 3-9 16,4 0 6-16,9-2 0 15,1 1 0-15,-1-8-2 16,3-4 2-16,-3-7 0 16,-1-6-1-16,1-2-1 15,-5-5-2-15,6-1-2 16,3 0-4-16,-3-3 7 16,1-13-5-16,-1-6 1 15,-5-2 0-15,-9 2 7 16,0-5-5-16,0 6 5 15,0 2-1-15,0 9-5 0,-9 4 4 16,5 6 0-16,2 0 2 16,-6 0 12-16,4 18-12 15,4 11 0-15,0 5-2 16,0 0 0-16,0-3 2 16,14 1-1-16,10-3-2 15,5-7-3-15,0-3-17 16,2-14-36-16,-2-5-40 15,0 0-39-15</inkml:trace>
  <inkml:trace contextRef="#ctx0" brushRef="#br0" timeOffset="42485.39">18698 1738 429 0,'0'0'85'0,"0"0"-52"15,0 0 36-15,0 0 3 16,0 0-33-16,0 0-6 16,-11-9-8-16,11 9-17 15,0 0-5-15,0 11-1 16,9 12 0-16,1 5 9 15,2 0-3-15,-1-2-1 16,-7-7-6-16,1-4 1 16,-3-5-2-16,-2-6 1 0,0-4 3 15,0 0 0 1,0 0-4-16,0-2 0 0,0-17-16 16,0-4 10-16,0-10-7 15,0 1-2-15,2 3-1 16,10 0-1-16,3 11 2 15,1 6 11-15,-1 4 4 16,3 8-5-16,-5 0-3 16,1 0 6-16,-1 6-1 15,-3 14 3-15,-4 4 6 16,3 2 14-16,-7 2-1 16,0-1-4-16,-2-4 0 15,0-5-11-15,0-1-3 16,0-10-1-16,0 0-5 15,0-3-48-15,0-4-105 0,0 0-33 16</inkml:trace>
  <inkml:trace contextRef="#ctx0" brushRef="#br0" timeOffset="44563.45">18214 1160 396 0,'0'0'70'15,"0"0"-23"-15,0 0 44 16,0 0-28-16,0 0-14 15,0 0-1-15,0 0-15 16,-11 11-4-16,11-11-12 16,0 0-7-16,0 0-10 15,0 0 4-15,13 0 4 16,16-12 10-16,11-8-5 16,16-6-8-16,6-2 10 15,10-2-5-15,10 0-9 16,1-2 0-16,2 1 3 0,-3-1 0 15,-2 2 1-15,5 2-4 16,-10-2 4-16,6 0-1 16,-3 0-2-16,-2-5-4 15,-8 0 9-15,-2-1-9 16,-13 3 6-16,-10 11-2 16,-22 10 2-16,-5 6-2 15,-9 4 0-15,-7 2 5 16,0 0 3-16,0 0 1 15,0 0-1-15,0 0-9 16,0 0-1-16,0 0-6 16,0 0 5-16,0 0-28 0,0 0-18 15,-9 12-22-15,-7 8-7 16,-3 4-40-16,-6 0-49 16,-2 5-140-16</inkml:trace>
  <inkml:trace contextRef="#ctx0" brushRef="#br0" timeOffset="45247.45">18555 1419 42 0,'0'0'196'0,"0"0"-155"0,0 0 1 16,0 0 24-16,0 0-17 16,0 0-23-16,-7 4 4 15,7-1 23-15,7-2-4 16,7-1-13-16,3 0 23 15,12 0-11-15,2 0 0 16,10-15-15-16,10-12-15 16,7-2-4-16,4-10-3 15,5-3 3-15,5-4-6 16,1-3-7-16,1 2 16 16,-5 2-17-16,-7 5 7 15,-6 8-5-15,-10 6 7 16,-1 5-9-16,-7 2 2 0,-9 4-1 15,-2 4 6-15,-7 5-7 16,-7 2-7-16,-4 2 7 16,-7 2 4-16,-2 0-4 15,0 0 0-15,0 0 0 16,0 0 0-16,0 0-1 16,0 0-6-16,0 0-8 15,0 0-6-15,0 0-8 16,0 0-8-16,0 0-16 15,-2 12 5-15,-13 4-37 16,-6 0-23-16,1 4-67 16</inkml:trace>
  <inkml:trace contextRef="#ctx0" brushRef="#br0" timeOffset="45838.32">18896 1734 287 0,'0'0'145'16,"0"0"-98"-16,0 0 12 16,0 0 21-16,0 0-32 15,0 0-24-15,22-40-5 0,7 8 1 16,11-6-9-16,5-5 6 16,11-4 1-16,2-3-8 15,-2 1 9-15,-3 7-7 16,-8 8-2-16,-14 8-1 15,-6 8 2-15,-10 4-6 16,-3 6 3-16,-8 2-7 16,-2 4-1-16,0 1-1 15,-2 1 1-15,0 0-3 16,0 0-1-16,0 0-1 16,0 0-17-16,0 0-18 15,0 0-27-15,0 0-51 16,0 0-56-16,0 0-158 0</inkml:trace>
  <inkml:trace contextRef="#ctx0" brushRef="#br0" timeOffset="46314.01">19302 1247 383 0,'0'0'100'16,"0"0"-88"-16,0 0 44 15,0 0 15-15,0 0-29 16,0 0-6-16,-33 5-12 15,33-2-6-15,0-3 5 16,0 4-21-16,4 0 4 16,13 0 9-16,6-2-2 15,4-2 3-15,-3 0-3 16,10 0 3-16,-10-8 4 16,8-1-16-16,-12-2 9 15,-3 5-6-15,-3 4 0 0,-7 2 2 16,-7 0-8-1,0 0 9-15,0 0-5 0,0 19-3 16,0 13 14-16,-7 7-9 16,-9 1-7-16,1-1-1 15,1-7-38-15,8-10-15 16,-1-6 9-16,5-11-49 16,2-5-88-16,0 0-176 15</inkml:trace>
  <inkml:trace contextRef="#ctx0" brushRef="#br0" timeOffset="46865.82">19476 842 182 0,'0'0'118'15,"0"0"-34"-15,0 0 0 16,0 0-24-16,0 0 0 16,0 0 2-16,-12 0-16 15,12 0-8-15,0 0-3 16,0 0-10-16,0 0-5 16,0 0-12-16,0 0-5 15,0 0 5-15,19 0 9 16,0 2-8-16,6 5 0 15,-3-2-5-15,5 2 4 16,0-2 2-16,-2 1-9 16,-8 0-1-16,-1-2 0 15,-12 0-3-15,3-2 8 0,-7 2-2 16,0 4-1-16,0 8-2 16,0 10 2-16,-2 4 0 15,-19 4-2-15,2 2-12 16,-8-2-4-16,7-3-24 15,-3-5-39-15,10-10-56 16,9-7-75-16</inkml:trace>
  <inkml:trace contextRef="#ctx0" brushRef="#br0" timeOffset="47381.58">19471 449 311 0,'0'0'76'16,"0"0"-41"-16,0 0 36 16,0 0-5-16,0 0-14 0,0 0-3 15,-26-14-19-15,26 14-8 16,0 0-8-16,0 0 1 16,0 0-3-16,0 0 6 15,0 0-12-15,0 6-3 16,17 9 26-16,10 5-11 15,0-5-2-15,0 3-5 16,0-6-9-16,-6-5-2 16,4 2 1-16,0-5 3 15,-9-2-3-15,-8 1-1 16,1-1 1-16,-9-1 5 16,0 3 2-16,0 8-2 15,0 13-5-15,-13 16 11 16,-3 16-10-16,-9 2 3 0,8 2-5 15,3-6-13-15,1-12-50 16,11-7-52-16,0-13-141 16</inkml:trace>
  <inkml:trace contextRef="#ctx0" brushRef="#br0" timeOffset="48508.24">22714 515 306 0,'0'0'154'15,"0"0"-98"-15,0 0 16 16,0 0 11-16,0 0-23 16,0 0 2-16,0 0-20 15,0 6-6-15,0 19-2 16,-2 14 25-16,-4 6-22 16,-3 14-10-16,5-6-17 15,1-5-8-15,3-8-2 16,0-14 1-16,0-10-3 15,0-4 2-15,0-8-20 0,0 0-38 16,0-4-34-16,0 2-65 16,0 0-154-16</inkml:trace>
  <inkml:trace contextRef="#ctx0" brushRef="#br0" timeOffset="49340.46">20905 806 542 0,'0'0'155'16,"0"0"-115"-16,0 0 18 15,0 0-3-15,0 0-25 16,0 0-12-16,0 4-10 16,0 0-8-16,0 1-10 15,-4-2-25-15,-4 5-51 16,8-2-115-16,0 2-168 15</inkml:trace>
  <inkml:trace contextRef="#ctx0" brushRef="#br0" timeOffset="49534.74">20972 1063 495 0,'0'0'120'15,"0"0"-105"-15,0 0 39 16,0 0-31-16,0 0-21 16,0 0-2-16,-9 0-34 15,9 1-73-15,0 6-48 16,0 0-82-16</inkml:trace>
  <inkml:trace contextRef="#ctx0" brushRef="#br0" timeOffset="49716.01">20976 1337 607 0,'0'0'78'0,"0"0"-46"16,0 0-4-16,0 0-28 15,0 0-13-15,0 0-81 16,-4 8-75-16,4-6-268 15</inkml:trace>
  <inkml:trace contextRef="#ctx0" brushRef="#br0" timeOffset="49857.21">20976 1337 575 0,'56'97'100'15,"-56"-97"-63"-15,0 0 6 16,0 0-43-16,0 0-3 15,0 0-80-15,0 0-146 16</inkml:trace>
  <inkml:trace contextRef="#ctx0" brushRef="#br0" timeOffset="53397.42">20207 1604 461 0,'0'0'116'15,"0"0"-94"-15,0 0 2 0,0 0 24 16,0 0-20-16,0 0-1 16,-18-54 4-16,-7 50-26 15,-4 4 9-15,2 0-2 16,-4 0-3-16,2 14-8 15,3 7 3-15,4 4-4 16,1 1 0-16,15 1-7 16,4-4-7-16,2 0-19 15,2-2-1-15,27-4 28 16,4-2 6-16,9 0 1 16,3-4 6-16,-1 1-5 15,-3 2-4-15,-10-1 2 0,-9-3 0 16,-8-3 0-16,-12 0-4 15,-2 1 4-15,0 1 12 16,-20 6 28-16,-16-1-21 16,1-2-14-16,-3-4-2 15,9-3-2-15,13-2 0 16,3-3-2-16,11 0-4 16,2 0-19-16,0-14-12 15,0-4 16-15,19-2 6 16,12-2 5-16,8 3 4 15,-1 4 0-15,-5 0 4 16,5 8 2-16,-9 0-2 16,-7 3 2-16,-1 4-2 0,-15 0 2 15,3 0-1 1,-5 2 12-16,-4 12 9 0,0 4-10 16,0 1 0-16,2-3-4 15,0-2-7-15,8-5 0 16,-6-2 0-16,5-3 0 15,5-4 0-15,1 0-3 16,1 0 1-16,8-11 0 16,-2-6 4-16,1-7-2 15,-3-2 0-15,-5-1 5 16,-2 0-5-16,-3 5-5 16,-8 5 5-16,2 10 3 15,-4 4 5-15,0 3-2 16,0 0 4-16,0 0-10 0,0 0 0 15,0 4 2-15,0 12-4 16,9 6-7-16,5 0 0 16,5-1-7-16,6-6 6 15,2-4-5-15,2-8 3 16,2-3 2-16,-2 0 6 16,-2-7 4-16,-2-13-1 15,-8-6-5-15,-3-3-4 16,-10 0 5-16,-4-3 5 15,0-2 4-15,-4 5 1 16,-12 0 4-16,-7 3-3 0,8 9 3 16,4 5 6-1,4 7-2-15,7 5 4 0,0 0-17 16,0 0-11-16,0 0 2 16,0 21 9-16,0 6 6 15,0 5-5-15,14 3 2 16,-8 2 7-16,5-2 1 15,3 0 2-15,-3-10-11 16,-5-6-1-16,2-12-1 16,-6-5 2-16,-2-2 4 15,2 0-6-15,2-2 0 16,7-17-3-16,3-4-14 16,1 2 14-16,8 2-2 15,-5 5-21-15,6 8 23 0,-6 4 0 16,0 2 0-16,-7 0-5 15,-2 4 3-15,-5 10 4 16,-4 2 0-16,0 3 0 16,0-2 1-16,-4 1 2 15,-18-2 7-15,-7-1-9 16,0-5 6-16,0-3-1 16,0-2-2-16,4-5 2 15,9 0-5-15,12 0 0 16,-3 0-1-16,7 0-1 15,0 0-15-15,0 0-20 16,25 0 17-16,6-10 19 16,7-5-5-16,2 0-16 0,3-3 2 15,-1-3 18 1,-5 0 2-16,2-4 0 0,-10 4 0 16,-10-2 2-16,-3 5 1 15,-9 4-2-15,-5 4 1 16,-2 3 5-16,0 2-5 15,0 1 14-15,-2 4-15 16,-7 0 1-16,0 0-1 16,0 0-1-16,0 9 0 15,3 2 1-15,6 3-1 16,0 0-7-16,0 0 0 16,13 0 3-16,5 2 1 0,11-2 3 15,0 0 0 1,0 2 0-16,-1-4 4 15,-5-1-4-15,-9-4 2 0,-10 0 3 16,-4-4 0-16,0 4 11 16,0-2 22-16,-4 1-5 15,-19 5-3-15,-4-6-29 16,7-3 8-16,3-2-9 16,8 0-7-16,4 0 6 15,5 0-22-15,0-11-20 16,0-7 14-16,20-3-2 15,7 1 19-15,4 5 11 16,0 1 1-16,-2 5 1 0,-4 3 0 16,-3 2 1-1,-13 4 3-15,0 0-1 0,-9 0 0 16,2 0 3-16,0 0-3 16,0 12 9-16,8 7-3 15,-8-4-2-15,0 1-5 16,5-3-3-16,-5-8 0 15,0 1-4-15,0-6-1 16,5 0-3-16,-2 0 2 16,6-6 6-16,-5-12 3 15,5 1-3-15,3-6 8 16,-3 1-5-16,-4 2-3 16,2 1 7-16,-7 6-4 15,0 5 5-15,0 6-8 16,3 2-4-16,-3 0-1 0,0 0 1 15,0 8 4-15,12 14 16 16,-5 10 14-16,-1 8-19 16,2 4-4-16,-8 9 10 15,0 3 2-15,-2 4-6 16,2 2-12-16,-2-4 5 16,0-6-9-16,0-13 3 15,0-12-3-15,0-6 0 16,-4-14 3-16,-12-4-4 15,3-3-3-15,-5-3-10 16,-2-18-29-16,6-9 8 16,6-6 22-16,1-9-14 0,7-6 18 15,0 0-6 1,0 0 18-16,13 2 5 0,14 1-3 16,2 4-1-16,9 1-1 15,-7 7 7-15,2 6-7 16,-6 7 0-16,-2 3 10 15,-10 11-3-15,-5 3 4 16,-8 4-1-16,-2 2 5 16,0 0 9-16,0 0-24 15,-9 0-4-15,-7 0-1 16,1 0 5-16,-1 5-4 16,3 7 2-16,3-1-5 15,8-2 5-15,2 3-10 16,0-5-7-16,0 0 14 15,12-2 0-15,1-1 10 0,3 0-3 16,-3 0 3-16,-2 0-1 16,-4 2 8-16,0-1 1 15,-3-2-2-15,-4 3-4 16,0 1 7-16,0-2-9 16,0 5 4-16,0 5 5 15,-4-3-8-15,-15 0-3 16,4-5-3-16,6-3-21 15,2-4-19-15,7 0-13 16,0 0 1-16,0-9-24 16,2-12-69-16,19-3 52 15,-4 2 46-15,8-2 11 0,-5 0 36 16,5-2 46-16,-8-2 36 16,1 2-39-16,-3-4-5 15,-3 1-10-15,-3-2-4 16,-7 1-11-16,-2 4-10 15,0 5 40-15,0 10-22 16,0 4 12-16,0 5 11 16,0 2-28-16,0 0-16 15,0 0-2-15,0 2 2 16,0 15 10-16,0 8 8 16,0 8-3-16,0 4-7 15,0 11 7-15,6 1 7 0,4-1-9 16,1-4-2-16,0-3 1 15,-4-8-12-15,6-7 0 16,-2-8 0-16,-4-8 0 16,4-8-2-16,2-2 0 15,3 0-1-15,7-7-6 16,-4-13-11-16,-1-6 1 16,3-3 9-16,-15 2-13 15,1-2 4-15,-7 5 9 16,0 5 1-16,0 8-18 15,-9 7 27-15,-7 4-13 16,3 0-10-16,1 0 10 16,1 12 6-16,3 5 6 15,1 0 0-15,2 3 1 16,5 6-1-16,0 1 1 0,0-1 3 16,3-5 4-16,10-3-4 15,0-6 3-15,1-5-5 16,1-7 4-16,1 0 2 15,1 0 10-15,6-12-4 16,2-9-11-16,-5-2 4 16,4-5-5-16,-6 3 2 15,-2 1 0-15,-5 6-2 16,-7 7 9-16,-2 6-5 16,-2 3 4-16,0 2 6 0,0 0-7 15,0 0-8-15,0 0-8 16,0 7 8-1,7 13 4-15,-2-1-2 0,4 1 0 16,-5-1 6-16,5-5-8 16,-5-7 3-16,-2 0 1 15,1-7-6-15,4 0 4 16,-3 0-3-16,5 0 2 16,5-11 8-16,3-9-9 15,-1-4-3-15,-1 0-3 16,1 2 6-16,-3 6 2 15,-1 6-2-15,-10 5 0 16,2 5-4-16,1 0-1 16,-1 3 5-16,7 15 14 15,-2 2 12-15,4 2-8 0,-4-6-2 16,-2-3-15-16,0-4 3 16,-5-5 1-16,0-4 0 15,-2 0-1-15,2 0 7 16,5-1-7-16,0-18 6 15,4-3-2-15,2 0-3 16,1 2-4-16,-10 6-1 16,3 7 7-16,-3 2-7 15,-4 5-3-15,2 0-4 16,6 0 2-16,-2 14 5 16,7 8 1-16,3 5 0 15,-1-4 4-15,1-3-5 16,-3-3 0-16,-1-7 1 0,-8-6-1 15,1-3 0 1,-5-1-17-16,0 0-21 0,0-1-40 16,-7-17-78-16,-11-4-253 15</inkml:trace>
  <inkml:trace contextRef="#ctx0" brushRef="#br0" timeOffset="53599.71">21692 1624 489 0,'0'0'17'16,"0"0"-17"-16,0 0 2 16,158-6 6-16,-96 1-8 15,14-2 0-15,4-1-1 16,3 2-11-16,-1-2-81 15,-10 4-208-15</inkml:trace>
  <inkml:trace contextRef="#ctx0" brushRef="#br0" timeOffset="54080.42">22982 1604 468 0,'0'0'141'0,"0"0"-111"16,0 0 13-16,0 0 9 16,0 0-21-16,0 0-7 15,2 118-13-15,-2-89-6 16,0-5-1-16,-4-5 15 15,4-3-8-15,0-5-5 16,-2-6 5-16,2-3-11 16,0-2 8-16,0 0-2 15,0 0-5-15,0 0-1 0,0-2 0 16,0-14-7-16,0-7 7 16,0-6-14-16,0 2 8 15,2 1-16-15,14 6-6 16,-1 11-14-16,3 6 23 15,4 3 9-15,-6 0 4 16,1 0 5-16,6 12 2 16,-7 11 0-16,-1 5 6 15,-1 9 6-15,-3 3 2 16,-9-4-5-16,-2-4-2 0,0-6-8 16,-7-3-8-1,-15-9-47-15,-5-3-86 0,0-7-351 16</inkml:trace>
  <inkml:trace contextRef="#ctx0" brushRef="#br0" timeOffset="55662.74">23350 447 74 0,'0'0'417'0,"0"0"-374"0,0 0 5 16,0 0 41-16,0 0-30 15,0 0-17-15,0 0-3 16,0 0-5-16,0 0 4 16,0 0-10-16,0 0-14 15,0 0 4-15,0 0-16 16,0 8-4-16,0 10 7 15,0 6 0-15,16 2-5 16,1 2 3-16,8-5-3 16,4 4 5-16,0-2-5 15,0-6 0-15,-2-2 5 16,-5-10-10-16,-2 0 5 16,-11-6 0-16,-2-1 3 15,-7 3-3-15,0-3 7 0,0 0 2 16,0 0 8-16,0 0 14 15,0 0-12-15,-14 1-15 16,-15 12-4-16,-7 13-4 16,1 10 3-16,-7 8-25 15,9 4-37-15,6-8-51 16,6-10-211-16</inkml:trace>
  <inkml:trace contextRef="#ctx0" brushRef="#br0" timeOffset="56880.53">23515 1521 220 0,'0'0'68'15,"0"0"-36"-15,0 0 38 16,0 0-12-16,0 0-6 16,0 0 9-16,-29 48-9 15,29-48-2-15,0 0 1 16,0 0-16-16,0 0 3 15,0 0 2-15,0 0-16 16,0-14-4-16,22-11 10 16,5-11-9-16,11-7 5 15,2-6-13-15,10-4-5 16,-2 0 1-16,8-4-7 0,2 3 5 16,0 4 4-1,-7 10-7-15,-17 8-1 0,-5 10 5 16,-16 9-6-16,-7 5-1 15,-1 4 0-15,-3 4 1 16,-2 0-2-16,0 0-2 16,0 0-1-16,0 0-8 15,0 0 9-15,0 0-3 16,0 0-7-16,0 0 8 16,0 0-5-16,0 0 6 15,0 2-9-15,-9 7 5 16,3-2 6-16,-5 1-8 15,-5 2 2-15,-7 1 2 16,2 0 0-16,-8 3-2 16,-6-1 5-16,4 1 0 0,-2-2 0 15,-3 2 0-15,7-2 2 16,7-1 0-16,7-4 0 16,4-5 0-16,11-2 0 15,0 0 0-15,0 0-1 16,0 0-7-16,0 0 4 15,0 0 0-15,0 0-8 16,15 0 5-16,14-14 7 16,11-4 7-16,5-4-7 15,-1 4 2-15,3 0 1 16,2 1 2-16,-15 6-1 16,2-2 3-16,-15 5-3 0,-5 1 2 15,-5 3-5 1,-6-1 6-16,0 5 0 0,-5 0-1 15,0 0 6-15,0 0-8 16,0 0 4-16,0 0-2 16,0 0-3-16,0 0 5 15,0 0-5-15,0 0 0 16,0 19 0-16,0 13-1 16,0 12 2-16,-10 7 1 15,1 0-3-15,1-2 0 16,-4-6 0-16,1-11-4 15,7-8-11-15,-7-7-54 16,-3-9-1-16,-1-7-49 16,-10-1-324-16</inkml:trace>
  <inkml:trace contextRef="#ctx0" brushRef="#br0" timeOffset="58196.46">22623 1247 347 0,'0'0'95'0,"0"0"-59"16,0 0 2-16,0 0 39 15,0 0-33-15,0 0-7 16,0 0-8-16,-98 0-8 16,80 2-6-16,3-2 4 15,1 0-10-15,1 0 8 16,11 0 12-16,2 0 3 16,-2 0 0-16,2 0-13 15,0 0 6-15,0 0-9 16,0 0-6-16,0 0-1 0,0 0-3 15,0 0 2-15,0 0-8 16,0 0-11-16,17 0-1 16,24 0 11-16,17 0 1 15,15 0 6-15,5-6 2 16,2-2-2-16,3-1-3 16,-7 0-3-16,4 1 5 15,-4-2-4-15,-5 2 1 16,-9 2-1-16,-12 1 0 15,-19 2-1-15,-16 1 0 16,-11 2 0-16,-4 0 1 0,0 0 0 16,0 0 5-1,0 0-6-15,0 0-7 0,0 0 6 16,-19-2-12 0,-8 0-16-16,-6-5-2 0,-5 3 2 15,4-1 12-15,0-4-13 16,5 2 4-16,6-1 13 15,-2-2-14-15,0-1 15 16,7 2 9-16,3 0 3 16,1 0 7-16,3 2 12 15,0 2-13-15,4 0 18 16,-2 3-11-16,5-2 5 16,4 4-2-16,0 0-2 15,0 0-1-15,0 0 0 0,0 0-6 16,0 0 2-16,0 0-4 15,0 0-5-15,0 0 2 16,0 0-1-16,11 9-1 16,9 9 0-16,5 1 9 15,6 2-8-15,2-2 4 16,3-2-3-16,-7-3 3 16,0-4-5-16,0-3 2 15,-9-4 5-15,0-1-7 16,-13-2 0-16,2 0-5 15,-7 0 8-15,-2 0-3 16,0 0 2-16,0 0 2 16,0 0-2-16,0 0 1 0,0 0 0 15,0 0 7 1,0 0-10-16,0 2 0 0,0 2-3 16,-2 2-3-16,-12 4-4 15,-10 8 10-15,2 4 0 16,-10 4 0-16,3 2 0 15,5-1 0-15,-1-1-2 16,0-5 4-16,8-3-1 16,6-8-1-16,6-1-3 15,3-8 1-15,2 2-6 16,0-3-14-16,0 0-15 16,0 0-23-16,0 0-22 15,0-3-59-15,2-12-60 16</inkml:trace>
  <inkml:trace contextRef="#ctx0" brushRef="#br0" timeOffset="62047.12">26332 244 441 0,'0'0'140'0,"0"0"-113"15,0 0 4-15,0 0 18 16,0 0-10-16,0 0-3 15,12-45-2-15,-12 45 6 16,0 0-5-16,0 0 3 16,0 0-2-16,0 6-22 15,0 36-8-15,0 35 7 16,-2 36 29-16,-14 22-18 16,-4 5-7-16,0-8-17 0,-5-16 0 15,5-13 6 1,5-20 1-16,2-16-4 0,1-17-3 15,10-15 0-15,0-12 0 16,2-11-3-16,0-6 1 16,0-3-7-16,0-3-39 15,6 0-18-15,17-7-11 16,1-25-25-16,3-8-140 16</inkml:trace>
  <inkml:trace contextRef="#ctx0" brushRef="#br0" timeOffset="63732.59">26535 932 422 0,'0'0'74'16,"0"0"-52"-16,0 0 40 15,0 0 16-15,0 0-26 16,0 0-14-16,65-48-13 16,-38 20 8-16,-7-9-10 0,3-2 0 15,-8-15-11-15,-7-1 6 16,0 7-17-16,-8 10 8 16,0 16-5-16,0 12-4 15,0 5-5-15,-12 3-15 16,6 2 18-16,-5 0-13 15,1 17-6-15,6 17-12 16,4 7 8-16,0 9-20 16,4 2 27-16,19-2 17 15,6-2 1-15,-2-14 0 16,-7-3 3-16,-3-4 0 16,-3-2-1-16,-5-8 0 0,-9 1 3 15,0-3-1 1,0-4 6-16,-18 1 17 0,-9-3 3 15,-9-2-14-15,7-3-16 16,10-4 0-16,3 0-12 16,9 0 2-16,7-16-26 15,0-8-1-15,7-1 23 16,22-6 9-16,6 0 5 16,6 4 0-16,-1 3 5 15,0 8-1-15,-9 4-1 16,-9 6 5-16,-3 1 2 15,-13 5-7-15,-2 0 15 16,1 0-14-16,-5 0-2 0,0 9 0 16,2 11 23-16,-2 4-21 15,4 2 10-15,6-1-13 16,-4 0-1-16,7-1 0 16,8-3-2-16,-4-6 0 15,3-5 2-15,3-6-4 16,-6-4 4-16,1 0 3 15,-5 0 0-15,-3-6-2 16,1-9 0-16,-7-8 11 16,-4 0 10-16,0-6-12 15,0 0-8-15,-25 0 6 16,-3 0-7-16,-6 12-1 0,5 2-7 16,1 10 5-1,5 5 0-15,9 0-5 0,10 0 4 16,4 0-8-16,0 5-17 15,0 12-9-15,16 1 10 16,11 0 26-16,11-4 1 16,-3-2 0-16,3-7 0 15,-3-2 0-15,0-3 6 16,-12 0 2-16,4-10-6 16,-4-12-1-16,-3-1 0 15,-3-9 3-15,-5-3-2 16,-3-11-1-16,-9-3-1 15,0 3-11-15,0 0 11 16,0 14 0-16,-14 4 4 16,3 6-2-16,0 9-2 0,5 6 0 15,-2 3 3-15,4 3-1 16,2 1 27-16,0 0-10 16,2 0-8-16,0 0-5 15,0 9-3-15,0 20-1 16,0 17 9-16,0 7 1 15,2 16 0-15,12-1-2 16,1 4-4-16,5-5 4 16,-7 0-2-16,3 0 3 15,-5-3-8-15,-2-5-1 16,-7-4-2-16,0-9 1 16,-2-6 1-16,3-10-2 0,-3-10-2 15,2-3 0 1,5-12 2-16,-7-1-12 0,2-4-7 15,0 0-5-15,5 0 5 16,-3-1 2-16,8-17 17 16,1-3 7-16,-5-6-7 15,4 1 2-15,-3-6 0 16,-7-1 2-16,-2 3-1 16,2 1-1-16,-2 4 0 15,0 3 0-15,0 1-1 16,-4 0 0-16,-15 1-1 15,0-3-13-15,-6 1 4 16,1 2-2-16,-8 6-4 0,3 4 6 16,5 4-1-1,0 2 3-15,10 2-3 0,10 2-6 16,4-2 6-16,0 2-19 16,0-4-37-16,0-2 8 15,29-2 0-15,6-8 22 16,15 0-4-16,3-5-71 15,0-2-90-15</inkml:trace>
  <inkml:trace contextRef="#ctx0" brushRef="#br0" timeOffset="64415.6">27681 469 333 0,'0'0'94'16,"0"0"-53"-1,0 0 33-15,0 0 8 0,0 0-10 16,0 0-10-16,-64-60-34 15,62 60-22-15,-3 8-6 16,-2 30 0-16,3 22 17 16,-5 17 2-16,7 8-4 15,0-2-4-15,2-7-2 16,0-16 1-16,0-9-9 16,0-14 5-16,0-6-6 15,0-9 0-15,0-13 2 16,0-7-2-16,0-2-4 15,0 0 4-15,4 0-5 16,7-20 1-16,5-12 1 16,1-6-1-16,8 1-5 0,-9 2 6 15,-3 14 3-15,-2 10 2 16,-8 8-2-16,-3 3 0 16,0 0-5-16,0 0 4 15,0 0-10-15,6 7 4 16,3 15 7-16,5 4 1 15,-1 0 1-15,2 0-2 16,1-3 4-16,-3-6-4 16,3-5 2-16,-5-4 0 15,-2-3 2-15,2-5-3 16,-2 0 0-16,5 0 4 16,-1-17 4-16,-3-1 5 0,2-1-14 15,-3 5 7 1,-5 3-1-16,-4 5-6 0,2 6 4 15,0 0-4-15,-2 0-8 16,6 0 3-16,-2 0-3 16,7 4 0-16,3 9 7 15,-1 1 0-15,0-2 1 16,-4-5 0-16,2-2 1 16,0-4 2-16,-6-1-3 15,4 0 0-15,4 0 1 16,-4-18 6-16,2-6-6 15,0-4 4-15,-11-6-2 16,0 2-3-16,0 2-12 0,-2 7 9 16,-11 8-6-1,-1 7-13-15,3 4-59 0,2 4-51 16,7 0-85-16</inkml:trace>
  <inkml:trace contextRef="#ctx0" brushRef="#br0" timeOffset="65462.13">28288 944 390 0,'0'0'109'0,"0"0"-48"16,0 0 54-16,0 0-22 16,0 0-22-16,0 0-11 15,0-9-31-15,0-12-21 0,0-1-7 16,0 0 1-16,0-2 1 15,-5 4 4-15,-1 6-5 16,-4 4-2-16,2 8-4 16,-1 2 4-16,2 0 0 15,-4 0-1-15,-10 0-8 16,6 24 1-16,-3 6-1 16,7 4 9-16,7 1-13 15,4-8-4-15,0-1 2 16,0-8 11-16,0-7 3 15,9-6-5-15,-1-5 2 16,6 0 3-16,1 0 1 16,8-9 7-16,-3-13 5 0,2-2-6 15,-8-3 3 1,-6 1 0-16,1 4-9 0,-6 8 7 16,-1 6 2-16,-2 8-9 15,0 0 10-15,0 0-10 16,0 0-18-16,0 0 18 15,0 12-20-15,0 12 10 16,0 3-1-16,0-1 8 16,9-4-3-16,6-8-3 15,5-4 9-15,5-7-1 16,2-3-3-16,4 0 4 16,5-15-8-16,-7-11 8 15,-5-3-2-15,-6-1 1 16,-11-3 1-16,-5 0 3 0,-2 5-1 15,0 4 5-15,-7 7-6 16,-6 2 8-16,0 3 9 16,-3 9-18-16,0 3 0 15,3 7-2-15,0 15-9 16,3-2 11-16,10-8-6 16,0-2-31-16,0 0 6 15,2-3 21-15,19-2 10 16,-3 1 0-16,6-2 0 15,-6-2 1-15,0 2 4 16,-3 2-5-16,-1-1 1 0,-5 2 0 16,2 1 4-1,-9 3 2-15,2 4-3 0,4 5 0 16,-6 0-2-16,2 3 2 16,0-4-3-16,3-3-1 15,5 0 0-15,-4-6-1 16,5-1 1-16,1-4 0 15,9-5 1-15,-2 0 7 16,6 0-2-16,4-7 2 16,5-14-4-16,-9 0 0 15,-5-5 3-15,1-6-6 16,-10-5-1-16,-7-3-3 16,-6-1 1-16,0-3-16 15,0 13 17-15,-4 9-9 0,-9 12 7 16,-3 10 1-16,-6 10-2 15,0 26 2-15,1 10 1 16,6 6-3-16,8-8-12 16,7 0-22-16,0-4 29 15,29-2 9-15,0-7-1 16,12-7 1-16,-4-11 4 16,5-11-4-16,-1-2 0 15,-3 0-11-15,-19-14-97 16,-9-9-191-16</inkml:trace>
  <inkml:trace contextRef="#ctx0" brushRef="#br0" timeOffset="66148.14">27831 615 184 0,'0'0'87'16,"0"0"-38"-1,0 0 32-15,0 0-16 0,0 0-18 16,0 0 19-16,35 3-15 16,-35-3-1-16,0 0-11 15,0 0 3-15,0 0 0 16,0 0-8-16,0 0-3 15,-2 0 4-15,-18-3-21 16,-9-3-12-16,-11 0 0 16,-14 2-1-16,-6 2-1 15,-11 0 0-15,-3 1 0 16,7 1 0-16,9 0 3 16,23 0 0-16,10 0-2 15,16 0 1-15,9 0-2 0,0 0-3 16,0 0-4-16,0 0-3 15,0 0-3-15,7 0-3 16,11 0 6-16,2 0-8 16,2 1-26-16,-2 7-62 15,-1-5-85-15</inkml:trace>
  <inkml:trace contextRef="#ctx0" brushRef="#br0" timeOffset="186023.19">22326 5743 269 0,'0'0'81'15,"0"0"-41"-15,0 0-2 16,0 0 13-16,0 0 17 15,0 0-18-15,0 0-17 16,0 0-3-16,0 4-4 16,0-2-8-16,0-2 5 0,0 0 12 15,0 0-6-15,0 0-7 16,0 0-5-16,0 0 0 16,0 0-3-16,0 1-9 15,0-1-3-15,0 3-2 16,0-3 4-16,0 2-3 15,0-2 1-15,0 0-2 16,0 2 0-16,0-2 0 16,0 1 4-16,0-1-3 15,0 3 2-15,0-1 8 16,0-2-9-16,0 2 10 16,0 0-5-16,8 1 3 0,-4-3 11 15,0 0-14 1,3 0 7-16,-5 3-6 0,2-3 2 15,4 0-8-15,-6 0 7 16,0 0 1-16,0 0-2 16,-2 0 12-16,0 0-12 15,0 0 5-15,0 0 0 16,0 0 2-16,0 0-5 16,0 2 0-16,0-2-6 15,0 2 2-15,0-2-3 16,0 0 2-16,0 0 3 15,0 0-8-15,0 2 0 16,0-2 7-16,0 0-6 0,0 0 9 16,0 0-8-16,0 0 0 15,0 0 4-15,0 0-6 16,0 0 0-16,0 0 0 16,0 0 0-16,0 0 5 15,0 0-5-15,0 0 0 16,0 0 0-16,9 0-1 15,7 0-5-15,13 0 6 16,9 0 7-16,4-2-7 16,5-5 0-16,-1 0-4 15,10-1 7-15,2 0-3 16,0-1 0-16,-2 2 1 0,0 0-1 16,2 2 0-1,-3 1 1-15,1-2 0 0,-5 4-1 16,-1 2 1-16,-8 0-1 15,-11 0-1-15,-2 0 1 16,-11 0 1-16,4 0-1 16,-6 0 1-16,-1 0-1 15,-1 0 0-15,1 0-1 16,-1 0-1-16,-3 0 2 16,3 2 0-16,-6 0 2 15,3-1-2-15,3 2 1 16,-3-1 0-16,-3-2-2 15,2 0 3-15,1 2-6 16,-7 0 7-16,0-2-3 16,3 0 2-16,-4 0-1 0,-1 0-2 15,5 0 2-15,-7 0-1 16,2 0 0-16,-2 0 0 16,0 0 1-16,0 0-1 15,0 0 1-15,0 0-1 16,0 1 0-16,0-1 0 15,0 0 0-15,0 0-2 16,0 0 6-16,0 0-7 16,0 2 8-16,0-2-9 15,0 0 4-15,0 0 0 16,0 0 8-16,0 0-8 16,0 0-2-16,0 0-1 0,0 0 3 15,0 0 0-15,0 0 0 16,0 0 0-16,0 0-2 15,0 0 0-15,0 2-22 16,0 1-26-16,0-1-39 16,0 2-76-16,8-4-152 15,13 0-92-15</inkml:trace>
  <inkml:trace contextRef="#ctx0" brushRef="#br0" timeOffset="192004.98">24558 6784 263 0,'0'0'67'0,"0"0"-50"15,0 0 6 1,0 0 27-16,0 0-2 0,0 0-9 16,0 0-8-16,2 0-3 15,-2 0-2-15,0 0-3 16,0 0 0-16,0 0-4 16,0 0 8-16,0 0-10 15,0 0 7-15,0 0-2 16,0 0-8-16,0 0-6 15,0 0 10-15,0 0-14 16,0 0 9-16,0 0-1 16,0 0 6-16,0 0-9 15,0 0-2-15,-8 0-1 16,-15 0-1-16,3 0-4 16,-6 0 2-16,1 0-3 0,5 0 0 15,-5 0 3-15,8 0-3 16,1 0 2-16,5 0-1 15,9 0 9-15,0 0-3 16,2 0 7-16,0 0-1 16,0 0 0-16,0 0 6 15,0-2-7-15,0 2-1 16,0 0-11-16,0-4 4 16,10-3 0-16,24 2-2 15,15-2 2-15,16 2-4 16,1 0 10-16,11 1-8 15,-6 1-1-15,-7-1 4 0,-4 1 2 16,-6 3-2 0,-10 0-1-16,-8 0 3 0,-14 0-7 15,-1 0 1-15,-15 0-6 16,3 0 6-16,-7 0-1 16,0 0 2-16,1 0-2 15,-1 0 0-15,3 0 7 16,-5 0-7-16,0 0 1 15,0 0-1-15,0 0 9 16,2 0-8-16,-2 0 2 16,0 0 0-16,0 0-1 15,0 0 1-15,0 0 3 16,0 0-3-16,0 0-1 16,0 0 0-16,0 0-2 15,0 0 1-15,0 0 0 0,0 0-1 16,0 0 0-16,0 0-1 15,0 0 2-15,0 0-2 16,0 0 5-16,-7 0-2 16,-13 0-2-16,-11 0 0 15,-19 0 0-15,-10 0 0 16,-2 0 0-16,-5 0 0 16,11 0 0-16,10 0-3 15,15 0-2-15,4 0 1 16,4 0 4-16,15 0 1 0,-4-4-1 15,10 1 0 1,0 0 3-16,2 3-2 0,0 0 3 16,0-1-4-16,0 1 0 15,-5 0 1-15,5 0-1 16,0 0 0-16,0 0 0 16,0 0-1-16,0 0 0 15,0 0 1-15,0 0-1 16,0 0 1-16,0 0-2 15,0 0 1-15,0 0 1 16,0 0 0-16,0 0 0 16,0 0 0-16,0 0 2 15,0 0-2-15,0 0 1 16,0 0-1-16,0 0 0 16,0 0-1-16,0 0 2 0,0 0-2 15,0 0-1-15,0 0 1 16,0 0 1-16,0 0-7 15,0 0-23-15,-4 0-58 16,-12 4-57-16,-13 6-120 16</inkml:trace>
  <inkml:trace contextRef="#ctx0" brushRef="#br0" timeOffset="205011.08">23653 8119 219 0,'0'0'173'0,"0"0"-156"16,0 0-10-16,0 0-2 15,0 0 29-15,0 0-8 16,0 0-13-16,0 0-7 16,-13 0 2-16,3 0 4 15,4 0-1-15,-5 0 0 16,-3 0-11-16,-1 0 11 16,-3 0-1-16,-9 0 3 0,3 0 4 15,-5 0-11-15,2 0 8 16,3-2-9-16,-3-2-1 15,2 1 8-15,8-3 2 16,3 3-4-16,12 3 6 16,-5-2 14-16,7 2-15 15,0 0-3-15,0 0-10 16,0-2 12-16,0 2-14 16,0 0 0-16,9 0 0 15,20 0 3-15,14 0 7 16,17 0 2-16,7 0-5 15,2 0-3-15,-5 0 5 0,6 0-5 16,-3 0-2 0,-9 0 8-16,-14 0 2 0,-15 0-11 15,-11 0 5-15,-9 0-5 16,-7 0 0-16,-2 0 4 16,0 0-3-16,0 0 1 15,0 0 0-15,0 0-1 16,0 0 2-16,0 0-4 15,0 0 0-15,0 0-11 16,0 0-13-16,0 0-32 16,-11 0-108-16,-5 0-297 15</inkml:trace>
  <inkml:trace contextRef="#ctx0" brushRef="#br0" timeOffset="212570.18">19995 10770 296 0,'0'0'230'0,"0"0"-214"16,0 0-4-16,0 0 26 16,0 0 5-16,0 0 3 15,0 0-16-15,0 0-12 16,7-6 6-16,-7 6-5 16,0 0-2-16,0 0-6 15,0 0 1-15,0 0-2 16,0 0-4-16,0 0 1 15,0 0-5-15,0 0 0 16,0 0-1-16,0 0 5 16,0 0-6-16,0 3 0 15,15 2-1-15,10 1 3 0,6 2-2 16,0-1 4 0,12-4 0-16,1 3-2 0,3-6 1 15,0 3-4-15,0-3 2 16,-14 0-1-16,-8 0 1 15,-6 0 4-15,-9 0-5 16,-6 0-3-16,1 0 2 16,-5 0 1-16,0 0 4 15,0 0-1-15,0 0-4 16,0 0 1-16,0 0 0 16,0 0 0-16,0 0 1 15,0 0-1-15,0 0 2 16,0 0 2-16,0 0-4 0,0 0 2 15,0 0-2 1,0 0 3-16,0 0-2 0,0 0 1 16,0 0-2-16,-9-12-1 15,-3-1 0-15,-1 0 1 16,5-2 0-16,-8 1 1 16,3 0-1-16,-6 0 0 15,1 0 0-15,1 2-1 16,1 2 1-16,3 0 0 15,-1 3 5-15,10 2 5 16,-5 3-5-16,9 2 6 16,-2 0-1-16,2 0-4 15,0 0-6-15,0 0-1 16,0 0-1-16,0 0 1 0,0 0-6 16,0 0 0-16,0 10 7 15,15 6 1-15,1 2 0 16,9 0-1-16,-8-2 1 15,10 0 2-15,-7-2 1 16,3-2-4-16,-6 0-3 16,-1-1 3-16,-5-2 4 15,0-4-4-15,-6 2 0 16,-5-5 0-16,0-2-1 16,0 2-1-16,0-2 2 15,0 0 4-15,0 0-1 16,0 0-3-16,0 0 1 15,0 0-5-15,0 1 8 0,0 4 11 16,-16 5-9 0,-15 4 0-16,-11 3 0 0,-3 3-6 15,5-3 4-15,4-1-3 16,7 1 2-16,5-4-1 16,1-3-2-16,12-4 3 15,7-3-6-15,4-3 4 16,0 0-1-16,0 0 2 15,0 0-1-15,0 0-1 16,0 0 0-16,0 0 0 16,0 0-1-16,0 0 1 15,0 0-3-15,2 0 1 16,7 0-29-16,-7 0 11 16,2 0-39-16,-4 1-40 0,0 2-110 15,-2-2-274-15</inkml:trace>
  <inkml:trace contextRef="#ctx0" brushRef="#br0" timeOffset="-212944.7">28736 11004 247 0,'0'0'54'15,"0"0"-24"-15,0 0 16 16,0 0 18-16,0 0-25 16,0 0-11-16,0 0-11 15,-27-15 13-15,27 15-13 16,0 0-6-16,0-3 2 15,0 3 2-15,0 0 9 16,0 0-4-16,0 0-1 16,0 0-1-16,0 0-1 0,-2 0 0 15,2 0-4-15,0 0-3 16,0 0-1-16,0 0-6 16,0 0 0-16,2-3-3 15,27-8 0-15,20-3 24 16,4-4-15-16,10-1-2 15,1 2-2-15,3-1-5 16,3 4 2-16,1 0-3 16,3 2 7-16,-3 5-4 15,-2 0 0-15,-11 3 2 0,0 2-1 16,-9 2-1 0,0 0 3-16,-4 0-8 0,-10 0 6 15,3 0-3-15,-5 6 1 16,-2 4-1-16,3-1 0 15,-14 4 1-15,-2-5 0 16,-5 2 0-16,-6-2-1 16,-3-1 1-16,-2 0 3 15,1-1 1-15,-3 2 2 16,0-1-3-16,0-2 2 16,0 4-1-16,0-5-2 15,0-3 1-15,0 1-1 16,0-2-2-16,0 0 4 15,0 0-3-15,0 0 6 16,0 0-5-16,0 0-3 0,0 0 2 16,0 0 0-16,0 0-2 15,0 0 0-15,0 0-23 16,0 0-31-16,0 0-61 16,-7-16-264-16</inkml:trace>
  <inkml:trace contextRef="#ctx0" brushRef="#br0" timeOffset="-212148.53">30049 10698 195 0,'0'0'12'0,"0"0"43"16,0 0 4-16,0 0-8 15,0 0-3-15,0 0 0 16,-23-60 12-16,19 55-21 16,2 1 9-16,-3 3-3 15,3 1-12-15,2 0-10 16,-2 0-10-16,2 0-10 15,-2 0 1-15,-1 0-4 16,3 1 0-16,0 13 0 16,0 9 1-16,0 3 2 15,0 2 10-15,0 1-4 0,7 2-2 16,4-1 1 0,3-4-5-16,-1-2 1 0,-2-2-1 15,3-2-1-15,-10-5 5 16,0-6-5-16,-2 0-2 15,3-5 3-15,-5-3 0 16,0 2-1-16,0-3 1 16,0 0 4-16,0 0 1 15,0 0-2-15,-15 0 3 16,-21 0-6-16,-11 1-2 16,-9-1 0-16,-4 4 2 15,2 1-4-15,2 0 2 16,12 4-2-16,15-4 5 0,6 2-7 15,17-3 3-15,1-2-1 16,5-1-3-16,0 2-7 16,0 1 11-16,0 0 0 15,0 0 2-15,0-1-5 16,5 4 1-16,5-3 2 16,9 2 1-16,-3-4-1 15,-3 0-32-15,0 0-26 16,-8 0-45-16,-5-2-52 15,0 0-165-15</inkml:trace>
  <inkml:trace contextRef="#ctx0" brushRef="#br0" timeOffset="-209274.32">30348 11139 707 0,'0'0'42'0,"0"0"-29"16,0 0-12-16,0 0 0 0,0 0 6 15,0 107 18 1,0-61-8-16,0-3-4 0,0-9-11 16,0-7-2-16,0-13 1 15,0-10 1-15,0-4-2 16,2 0 0-16,11 0-2 16,3-13 11-16,11-12 5 15,6-9-2-15,-4-4-5 16,-2 3-3-16,-3 12-1 15,-13 8 10-15,-2 10-11 16,-7 5-2-16,-2 0-10 16,7 0 2-16,-3 20 8 15,8 7 2-15,1 4-1 16,3-2 0-16,-3-2 0 0,1-8 0 16,1-2-1-16,1-6 0 15,1-6 0-15,1-3 0 16,3-2-1-16,0 0 5 15,0-18-4-15,-1-10 7 16,-9-5-6-16,-7-2 1 16,-4-5 0-16,0-1-4 15,-6 2 1-15,-19 7-1 16,0 13 1-16,4 7-8 16,-2 10 9-16,5 2-1 15,3 0-2-15,3 20-3 16,10 2-1-16,2 1-6 15,0 4-2-15,33-8 12 0,8 2 3 16,12-11 1-16,5-6 0 16,2-4 0-16,8 0-2 15,-11-10-1-15,-6-8-3 16,-6-6 10-16,-16-5-1 16,-11 0-2-16,-12-5 4 15,-6-2 1-15,0 2-7 16,-2 4-2-16,-9 6 0 15,-3 6-7-15,6 7 5 16,-1 4-4-16,5 3 7 16,-1 1 1-16,3 3 2 15,-1 0-2-15,-1 0-3 0,-3 25 2 16,-1 11 2 0,-8 12-1-16,7 3 2 0,5 2 0 15,4-5 2-15,0-2-2 16,0-6-1-16,0-7 1 15,0-9-2-15,2-10 1 16,0-9-1-16,0-2 4 16,-2-3-3-16,7 0 5 15,9 0-4-15,3-16 2 16,12-9-3-16,4-5 14 16,-2 4-14-16,-8 4 1 15,-4 5-3-15,-5 6 2 16,-9 8-1-16,-3 3 0 0,5 0-13 15,-9 3 6 1,7 19 7-16,4 8 4 0,-5 4-4 16,4 1 0-16,-1-6-8 15,-1-7-26-15,6-4 11 16,6-10-11-16,-4-5-24 16,5-3-20-16,4 0-15 15,0-14 25-15,-1-6 57 16,-3-4 11-16,-8-5 1 15,-7-3 13-15,-6 0 24 16,0 0 12-16,0 2-6 16,-9 6 6-16,-9 8-14 15,1 7-12-15,-3 4-14 16,-7 5 4-16,2 0-10 0,-4 14 5 16,3 14-7-1,4 5 4-15,8 1-6 0,9-1 2 16,5-3-4-16,0-4 1 15,0-8 1-15,19-5 7 16,-4-7-6-16,5-6 5 16,3 0 16-16,1 0 5 15,0-10-18-15,1-10-1 16,-3-1-3-16,-4-1 2 16,-2 1-4-16,-3 2 6 15,-4 6-2-15,-2 4 0 16,-5 7-6-16,-2 2-1 15,0 0-3-15,0 0-1 0,0 6-1 16,0 14 5 0,6 7 0-16,4-2 1 0,1 0-1 15,2-3 3-15,3-7-3 16,-1 0 2-16,3-5-2 16,5-6-1-16,-2-4 1 15,4 0 0-15,2-3 0 16,0-20 4-16,-3-8-3 15,-1-7 0-15,-6-5 0 16,-3-9 0-16,-1-1-1 16,-4-5-16-16,5-4 9 15,-6 3-3-15,1 9 7 16,-2 9 0-16,0 12 3 16,-5 13 1-16,0 9 2 0,-2 7-3 15,2 0-1-15,-2 0-2 16,5 0-6-16,-3 15-5 15,4 19 14-15,2 14 0 16,-4 8 2-16,-4 9 10 16,0 0-8-16,0 2 1 15,0-5-5-15,0-7 1 16,0-11 0-16,0-8 0 16,0-11-1-16,4-6-1 15,5-10-23-15,3-6-27 16,3-3-73-16,3 0-30 0,-5-22-276 15</inkml:trace>
  <inkml:trace contextRef="#ctx0" brushRef="#br0" timeOffset="-208989.89">31823 11122 577 0,'0'0'78'15,"0"0"-39"-15,0 0-16 16,0 0-9-16,0 0-6 16,0 0-1-16,47-3 23 15,9 3 12-15,13 0-18 16,2 0-1-16,1 0-6 0,-10 0-2 16,-11 0-7-16,-15 0 11 15,-14 0-10-15,-9 0-5 16,-8 0-1-16,-5 0-3 15,0 0-5-15,0 0-36 16,-14 0-62-16,-10 0-109 16,-3 0-247-16</inkml:trace>
  <inkml:trace contextRef="#ctx0" brushRef="#br0" timeOffset="-207313.43">32493 11214 268 0,'0'0'149'0,"0"0"-127"16,0 0 5-16,0 0 25 15,0 0-7-15,-50-117 9 16,50 98-27-16,0 5 1 15,0 1-8-15,0 3-16 16,2 4-4-16,5 3 1 16,9 3 13-16,-1 0-2 15,7 0-12-15,1 0 0 16,-8 12 4-16,-11 8-4 16,-4 3 0-16,0 12 6 15,-8 8 28-15,-21 7-15 16,-13 2 11-16,-3-1-24 15,-2-8 8-15,9-4-14 0,0-5 10 16,11-6-6-16,5-2-3 16,9-6-1-16,2-6-3 15,11-2-9-15,0-3-46 16,0 3-77-16,24-5 5 16,7-1-152-16</inkml:trace>
  <inkml:trace contextRef="#ctx0" brushRef="#br0" timeOffset="-207140.18">32309 11925 665 0,'0'0'56'15,"0"0"-36"-15,0 0-19 16,0 0-2-16,0 0-14 15,0 0-111-15,-69-38-373 16</inkml:trace>
  <inkml:trace contextRef="#ctx0" brushRef="#br0" timeOffset="-204426.19">30398 11955 567 0,'0'0'33'0,"0"0"-27"16,0 0 8-16,0 0-9 15,0 0 15-15,0 0-16 16,0 18 19-16,0 5 20 16,0 3-16-16,0 0-15 15,0 4-3-15,0-3-5 16,0-4 0-16,-2-8-3 15,0-4 0-15,2-7 1 0,0-2-2 16,0-2 2 0,0 0 8-16,0 0-10 0,2-2-2 15,14-13 2-15,7 0 2 16,-6-1 0-16,8 1 3 16,-9 3-4-16,-1 7-2 15,-2 5 0-15,-4 0-3 16,-2 0-12-16,4 0 6 15,5 0 7-15,-3 12 3 16,3 4 0-16,-1-2 1 16,3 2-1-16,-1-3 2 15,6-2-2-15,-3-1-1 0,1-6 0 16,-4-4 1-16,-3 0 0 16,-1 0 1-16,0-6 10 15,-4-13-4-15,0-3-4 16,-7-3-3-16,-2-6 3 15,0 1-3-15,0-2 0 16,-2 2 0-16,-11 6 0 16,-3 4-3-16,3 8-4 15,-3 5 6-15,5 7-25 16,-1 0 22-16,4 0 4 16,6 3-29-16,-3 11 7 15,5 2-12-15,0-3 10 16,21-4 24-16,2-1 3 15,6-4-1-15,5-1-2 16,2-3 5-16,2 0-3 0,2 0 7 16,-3-5 3-16,-2-11-12 15,-7-1 2-15,-8-6-2 16,-4-3 2-16,-7-3 4 16,-9-4-6-16,0-1-1 15,0-3 1-15,0 4 0 16,-11 1 0-16,-1 5 3 15,4 11-3-15,-1 6 3 16,4 7-6-16,5 3 0 16,-9 0-3-16,5 1 3 15,-7 22-1-15,-1 4 4 16,6 8 2-16,-1 7-2 0,5 2 0 16,0 0 3-16,0 0 5 15,2 2-8-15,0-6 14 16,0-2-12-16,0-5 4 15,0-10 4-15,0-2-9 16,0-12 10-16,0-4-9 16,0-4-2-16,0-1 12 15,0 0-7-15,0 0 2 16,0 0-7-16,4-15-4 16,13-10 2-16,2-3-11 15,10 0 1-15,0 6 5 16,0 5 5-16,-5 5 1 15,-4 9-4-15,-6 1 3 16,-6 2 2-16,-1 0-10 0,-5 5 6 16,2 16 4-16,-4 4 21 15,0 1-6-15,0 1-1 16,6-2-14-16,-4-3 5 16,4-6 2-16,3-4-7 15,3-4 0-15,-6-6 4 16,7-2-2-16,5 0 0 15,2 0 21-15,4-20-11 16,-1-1-1-16,2-2-9 16,-12-4 4-16,3-1-4 15,-12-2 0-15,0 4-2 0,-4 6 0 16,0 6-3 0,0 7 3-16,0 6-3 0,0 1-4 15,0 0-42-15,-4 0 29 16,-5 12 5-16,0 9 7 15,2 2 2-15,3 5 3 16,2 0-2-16,2 0 0 16,0-1 2-16,0-4-4 15,4 2 4-15,12-7-9 16,4-7 7-16,-2-4 4 16,1-7-10-16,4 0-9 15,-3-7 20-15,1-12 1 16,-6 1 0-16,-2-3-1 15,-2 2 0-15,-4 1 2 0,-3-1-2 16,-2 3-1-16,3 6-2 16,-5 4 3-16,0 4-1 15,0 2-2-15,0 0-8 16,0 0-25-16,0 12 36 16,0 8 0-16,-11 1 2 15,2 1 0-15,7 0 3 16,0-4-3-16,2-4 0 15,0-5 0-15,0-4 0 16,0-5 3-16,0 0-2 16,4 0 8-16,16-12-6 0,2-7-3 15,5-1-1 1,-2 3 1-16,2 0 2 0,-8 3-2 16,4 2-1-16,-13 2 3 15,2 6-3-15,-5 4-1 16,-7 0 3-16,2 0-3 15,0 7 3-15,0 11 0 16,0 5 12-16,4 3-7 16,-6 5 4-16,0-4-6 15,0-2-4-15,2-4 0 16,0-9-4-16,2-5 1 16,3-3-28-16,6-4-48 15,-2 0-118-15</inkml:trace>
  <inkml:trace contextRef="#ctx0" brushRef="#br0" timeOffset="-204008.58">31966 12019 615 0,'0'0'8'15,"0"0"19"-15,0 0 31 16,0 0-35-16,0 0-14 16,0 0 0-16,-34-78-9 15,34 70-12-15,7 0 12 0,11 6 11 16,-1 0 1 0,-1 2-10-16,-3 0-1 0,-1 0 4 15,-8 9-5-15,-4 8 1 16,0 9 3-16,0 4 10 15,-18 4 4-15,-9 4-14 16,-4-1 9-16,0 1-9 16,0-4 0-16,4 0-3 15,3-5-1-15,8-9 2 16,5-7 0-16,9-9-1 16,2-2-1-16,0 0 0 15,0 3-2-15,0 2-27 16,0 3-53-16,9 2 1 15,11-2-39-15,2 0-121 0</inkml:trace>
  <inkml:trace contextRef="#ctx0" brushRef="#br0" timeOffset="-203823.31">31785 12645 534 0,'0'0'86'16,"0"0"-56"-16,0 0 0 0,0 0-14 15,0 0-16 1,0 0-7-16,-25 14-74 0,4-8-52 16</inkml:trace>
  <inkml:trace contextRef="#ctx0" brushRef="#br0" timeOffset="-198007.77">30506 12743 440 0,'0'0'49'16,"0"0"-25"-16,0 0 15 15,0 0 11-15,0 0 3 16,0 0-1-16,0 0-12 15,0-2-3-15,0-1-4 16,-21 0-19-16,0 3-7 16,-8 0 3-16,0 0-6 15,2 0 4-15,0 8-7 16,0 10 1-16,7 5-2 16,2 2 0-16,9 1-2 15,9 1-2-15,0-3 0 0,0-1 3 16,27 0 0-1,8-9-2-15,6-4 1 0,7-8-2 16,6-2-3-16,4 0 0 16,0-21-9-16,-2-4 1 15,-10-8 14-15,-5-4-4 16,-12-1 5-16,-7-5 1 16,-8 3 1-16,-8 4 2 15,-6 2-1-15,0 10 2 16,0 6 0-16,0 5 12 15,-4 10-1-15,2 1-12 16,-3 2-2-16,3 0 0 16,-5 0-4-16,0 24 0 15,-1 18-2-15,1 13 4 16,7 6 3-16,0 1-3 0,0-1 0 16,0-9-1-16,0-10-3 15,0-12-14-15,0-12 12 16,2-10 5-16,3-6-2 15,-5-2 1-15,8 0-5 16,4-12-13-16,3-12 2 16,8-6 7-16,-8 4 10 15,1 2-7-15,-5 8-6 16,-7 8 8-16,-2 5 1 16,-2 3-6-16,0 0-16 15,0 13 22-15,0 13 4 16,2 1 1-16,6 2-1 0,7-7-4 15,5-1-8 1,7-9 12-16,4-1-11 0,7-5 12 16,7-6-16-16,1 0-21 15,-4 0 19-15,-7-14 17 16,-12-10 2-16,-9-4 0 16,-7-4 2-16,-5-6 5 15,-2-2-7-15,0-1 5 16,-2 7-5-16,-21 9 4 15,-4 8 11-15,-6 10 0 16,0 7-3-16,-3 0-13 16,3 12 0-16,2 13 0 15,8 5 1-15,8 5-1 16,11-4-1-16,4 1 0 0,0-3 1 16,8-5 0-16,12-6-3 15,2-6 3-15,3-6-2 16,0-6 1-16,4 0-14 15,0 0 15-15,-8-10 5 16,4-10-3-16,-9-2-2 16,-3-1 1-16,-3-1-1 15,-6 2 4-15,0 7-3 16,-4 4 6-16,0 8 1 16,0 3-8-16,0 0-6 15,0 0-3-15,0 10-9 0,0 13 18 16,-8 7 2-1,2 2 1-15,6 1-2 0,0-1-1 16,0-6 0-16,0-8-2 16,8-4 2-16,7-7-2 15,5-7 0-15,5 0-7 16,-1-7 9-16,3-17 5 16,-5-3-1-16,1-7-2 15,-15-4 7-15,1-3 0 16,-2-8-1-16,-2 1 8 15,-5 2 2-15,0 5-10 16,0 7 12-16,0 13 1 16,0 10 3-16,0 8 0 15,0 3-8-15,0 0-15 16,0 0-1-16,0 18-9 0,0 16 9 16,0 10 1-16,0 8 4 15,0-1-3-15,0 0-4 16,0-4 2-16,0-9 0 15,0-7-7-15,8-10-6 16,1-10 7-16,5-6 2 16,-1-5 0-16,3 0-5 15,3-5 8-15,4-15 1 16,2-9 0-16,-1-12 0 16,-2-5 2-16,3-3-2 15,-7-6 4-15,-3 7-4 16,-3 2 0-16,-6 8 4 0,-4 8 0 15,-2 8 8 1,0 8-2-16,0 6-2 0,0 6-4 16,0 2-4-16,0 0-3 15,0 0-5-15,0 7-9 16,0 27 17-16,-2 12 0 16,-12 10 4-16,1 7-3 15,0 4 4-15,2-8-4 16,4-2-1-16,3-9 0 15,4-6 0-15,0-10 1 16,0-6 0-16,0-6-1 16,6-10-1-16,10-4-2 15,4-6-13-15,11 0-4 0,8-9 10 16,-2-16-6 0,1-5-1-16,-9-5-15 0,-2 0 15 15,-10 1 8-15,-5-1 9 16,-6 6 0-16,-6 5-3 15,0 10 1-15,0 7-4 16,0 7-14-16,-4 0-22 16,-10 2 17-16,-3 19 9 15,1 4 12-15,1 6-1 16,1 3-11-16,9 2 4 16,3 0 3-16,2-2 5 15,0-2 3-15,0-6-23 0,2-8-3 16,17-6-22-1,-2-5-42-15,5-7-37 0,3 0 18 16</inkml:trace>
  <inkml:trace contextRef="#ctx0" brushRef="#br0" timeOffset="-196212.13">32028 13055 130 0,'0'0'43'0,"0"0"35"16,0 0-29-16,0 0-37 15,0 0-1-15,0 0 38 16,-25 43 9-16,6-15-34 16,1 5-8-16,-3-6 1 15,8-1-6-15,7-9-4 16,4-12-5-16,2-5 6 0,0 0 72 16,0 0-36-16,0-2-44 15,0-13-1-15,15-9-41 16,5-1 26-16,0-3 16 15,0 4 3-15,-2 4 2 16,-3 6-3-16,-8 7 3 16,-2 7-3-16,-5 0-2 15,0 0-2-15,0 3-3 16,0 15 5-16,0 7 12 16,0-1-7-16,0-3-2 15,0-1-2-15,6-3-1 16,3-8 0-16,7-3-2 0,4-2-17 15,4-4-3 1,8 0 19-16,1 0-7 0,-4-14-1 16,-2-5 9-16,-7-4 2 15,-5-1 5-15,-1-2-3 16,-5-1 9-16,2-2-8 16,-11 3 1-16,0 8 5 15,0 6 3-15,0 4 15 16,-9 6-14-16,-6 2-2 15,-3 0-11-15,-7 3 2 16,2 17-2-16,2 3 4 16,3 3-8-16,5 2-1 15,1 0 5-15,10 0 0 0,2-2 2 16,0-8-4 0,0-4-7-16,0-8-4 0,14-3 7 15,-1-3-20-15,5 0 3 16,-1 0 23-16,6-10 0 15,-7-6 3-15,-1-3 2 16,1 1-2-16,-3 0 4 16,-2 3 16-16,-2 0 4 15,-7 5-12-15,0 4 15 16,-2 3 7-16,0 3-8 16,0 0-14-16,0 0-3 15,0 0-10-15,0 0-1 0,0 0 0 16,0 0-1-16,0 0 0 15,0 0-4-15,0 0 4 16,0 0 0-16,0 0 4 16,0 0-2-16,0 0-1 15,0 0 3-15,0 0 4 16,0 0-6-16,0 0 0 16,3 0-1-16,-3 0 1 15,0 0-2-15,0 0 0 16,0 0 0-16,0 0 0 15,0 0 0-15,0 0 0 16,0 0 0-16,0 0 9 16,0 0 5-16,0 0 1 0,0 0-4 15,0 0 6 1,0 0-3-16,0 0-6 0,0 0-6 16,0 0 1-1,0 0 1-15,0 0-4 0,0 0 2 16,0-5-2-16,0 5 0 15,0 0 2-15,0 0-1 16,0 0 2-16,0 0-3 16,0 0 0-16,0 0 0 15,0-2 0-15,0 2 4 16,0 0-4-16,0 0 0 16,0 0 0-16,0 0-2 15,0 0 2-15,0 0 0 16,2 0 0-16,-2 0 3 0,0 0-7 15,0 0 4-15,0 0 0 16,0 0-1-16,0 0-1 16,0 0 0-16,0 0 2 15,0 0-10-15,0 7 2 16,0 12 8-16,0 11 0 16,-2 10 1-16,-7 5 1 15,-5 6-1-15,1 3 0 16,-3 1-1-16,5-3 0 15,0 0-2-15,0-3 2 16,2-3 2-16,-1-7-2 16,0-8-5-16,-1-8-82 15,1-9 87-15,0-5 1 0,1-4-1 16,7-5 0 0,0 0 5-16,2 0 3 0,-6-5-8 15,2-16-16-15,4-3-14 16,0-5 7-16,0-4 20 15,0-1-9-15,0 1 10 16,0 0-1-16,0 6 3 16,0-2 0-16,10 3-1 15,5 2 1-15,5-2-2 16,7 0 2-16,4-3-1 16,5 2 1-16,-5 3 2 15,2 3-2-15,0 5 0 0,-1-2-1 16,1 4 1-16,-2-4 2 15,-2-1 4-15,-4-4-4 16,-3-1 0-16,-4 1 10 16,-2-2-9-16,-5 1-3 15,-11 4 4-15,0 8-4 16,0 0 5-16,0 4-1 16,0 2-1-16,-11 2-3 15,4 2 0-15,3 2-2 16,1-3 0-16,3 3 0 15,0 0-5-15,0 0-2 16,0 0 4-16,0 0 5 16,0 0-1-16,0 0 1 15,0 0-1-15,0 0 0 16,0 0 0-16,0 0 1 0,0 0 0 16,0 0 1-1,0 0 1-15,0 0-1 0,0 0-1 16,0 0 1-16,0 0 2 15,0 0-2-15,0 0 1 16,0 0-2-16,0 0-1 16,0 0 0-16,0 0-34 15,0 0-56-15,0 0-51 16,5 0-72-16</inkml:trace>
  <inkml:trace contextRef="#ctx0" brushRef="#br0" timeOffset="-195139.55">32724 13026 88 0,'0'0'117'16,"0"0"-26"-16,0 0-19 15,0 0-12-15,0 0-27 0,0 0-12 16,0 0-11 0,-23-70 7-16,12 51 5 0,-5 4-5 15,1-2 35-15,3 5-36 16,-3 0 4-16,7 5 4 15,-4 2-14-15,-1 3-6 16,4 2 1-16,-5 0-5 16,1 0 0-16,2 5-9 15,-2 9 8-15,4 4 1 16,4 1-3-16,5 2 6 16,0 1-10-16,0-3 14 15,0-4-7-15,0-1 1 0,0-6-2 16,3-1 2-16,-1-7-2 15,-2 3 1-15,0-3 0 16,0 0 3-16,0 0-3 16,0 0 1-16,0 4-1 15,0 3 0-15,0 0 4 16,0 3-3-16,0-2 3 16,0 2-4-16,2 1 5 15,0-4-5-15,3 1 2 16,1-2 1-16,3 0-3 15,2 0 0-15,0-2 1 16,5-2 2-16,2-2 9 16,2 2-11-16,3-2-2 15,-6 0 2-15,3 0 6 16,-5 0-6-16,4 0 5 0,-11-2-4 16,4-5 0-16,-3-4 0 15,-5-1 2-15,2 1-4 16,-1-1 0-16,9 1-2 15,-10 2-4-15,5 2 5 16,-4 2 0-16,-5 5 1 16,2 0 4-16,-2 0-4 15,0 0-8-15,0 0 3 16,0 0 2-16,0 0-2 16,0 0-4-16,0 0 9 15,0 0 0-15,0 0 6 16,0 3 2-16,0 9-5 0,0 0 2 15,0-2-1-15,2 0-4 16,5-6 0-16,-7-2-2 16,2-2 2-16,2 0 0 15,3 0 3-15,4 0-3 16,7 0 9-16,6-12-6 16,1 3 2-16,0-4 0 15,-10 6-5-15,-3 4 1 16,-8 3-1-16,-4 0 0 15,0 0-9-15,0 0-4 16,6 6 13-16,-1 11 4 16,-1 0-2-16,-4 1 0 15,0-4-2-15,0 0 0 0,2-4 0 16,6-6 4 0,-8-2-1-16,6-2-3 0,1 0-24 15,5 0-15-15,13 0 4 16,4-4-56-16,5-4-32 15,1-1-32-15,2 2 11 16</inkml:trace>
  <inkml:trace contextRef="#ctx0" brushRef="#br0" timeOffset="-194693.9">33288 13072 148 0,'0'0'118'16,"0"0"-6"-16,0 0-17 15,0 0-15-15,0 0-30 0,0 0-4 16,-47-10-23-16,13 28-1 15,1 3-12-15,4 4 10 16,2 3-7-16,7 2-8 16,5 0-2-16,-1-2-2 15,16-2-2-15,0-3 2 16,0-3-8-16,2-6 7 16,18-5-18-16,9-2 3 15,9-7-20-15,7 0 35 16,8 0 2-16,0 0-1 15,-3-16 0-15,-8-4-1 16,-11-2-15-16,-11 2-10 16,-7 1 1-16,-5 5 21 15,-8 5 3-15,0 0 3 16,0 7 23-16,-10 0-12 0,-5 2-5 16,-3 0 2-16,-5 14 0 15,2 15 0-15,-2 7 2 16,7 3-10-16,10 6 3 15,1-5-5-15,5-4 1 16,0-7-2-16,9-9 0 16,22-5-10-16,16-1-20 15,13-2-23-15,16-8-18 16,-2-2-104-16,-12-2-163 16</inkml:trace>
  <inkml:trace contextRef="#ctx0" brushRef="#br0" timeOffset="-145492.65">25098 13130 555 0,'0'0'91'0,"0"0"-81"16,0 0 19-16,0 0 5 15,0 0-12-15,0 0 6 16,0 0-10-16,0 0 11 0,0 0 1 16,0 0-3-1,0 0 2-15,0 0-10 0,0 0 7 16,0 0-7-16,0 0-3 15,0 0-6-15,0 0 5 16,0 0-3-16,0 0-2 16,0 0 0-16,0 0 1 15,0 0-4-15,0 0 1 16,-12 0-4-16,-3 0 0 16,-1 0-4-16,-6 0 2 15,0 0-2-15,-3-8 3 16,-2 7-2-16,0-4-1 15,6 3 3-15,-4 1-2 16,7-2-2-16,5 1 2 0,-1 2 1 16,5 0-2-16,3 0 4 15,-3-2-3-15,4 2-1 16,3 0 5-16,0-2 2 16,2 2-7-16,-5 0 11 15,5 0-8-15,0 0 9 16,0 0-6-16,0 0 3 15,0 0 0-15,0 0-4 16,0 0 5-16,0 0-9 16,0 0 2-16,0 0-3 15,0 0-2-15,0 0 0 16,0 0 2-16,16 0 0 16,16 0 5-16,1 4-5 0,0 2 1 15,5-2 2-15,4 0 1 16,1-2-4-16,-1-2 4 15,-1 0-2-15,-6 0-1 16,-4 2 1-16,-2-2 0 16,-4 0 0-16,-6 2-1 15,2-2 2-15,-6 2 0 16,-3 1 0-16,-4-3-1 16,-1 0-2-16,-3 0 0 15,-2 3-1-15,1-3 1 16,-3 0 0-16,0 0 0 15,0 0 1-15,0 0-1 0,0 0 0 16,0 0 1 0,0 2 1-16,0 0 0 0,0-2-2 15,0 0 2-15,0 0-2 16,-3 0 0-16,-12 0 0 16,-10 0-1-16,-4 0-3 15,-2 0-4-15,-2 0 6 16,2 0-4-16,-7 0-4 15,7-2 9-15,0-3-2 16,2 2 1-16,4-3 3 16,2 4-1-16,6-2 2 15,-1 2 0-15,3 0-2 16,-8 1 1-16,5-2-2 0,3 1 1 16,1 2 0-1,5-2 0-15,3 2 4 0,6 0-3 16,0 0 8-16,0-2-4 15,0 2-2-15,0 0 1 16,0 0-2-16,0 0-1 16,0 0 1-16,0 0-2 15,0 0 3-15,0 0-3 16,0 0 0-16,0 0 1 16,0 0-1-16,0 0-3 15,17 0 3-15,8 0 9 16,4 0-5-16,0 0-2 15,6 0 3-15,8 0 3 16,4 0-5-16,-2 0 1 0,-1 0 1 16,-1 0-4-16,-8 0 5 15,-1 0-6-15,-10 0 3 16,-4 0-1-16,-4 0-1 16,-3 0 4-16,3 0-1 15,-3 0-3-15,1 0 2 16,-10 0-3-16,0 0 0 15,1 0 1-15,-5 0-1 16,0 0 1-16,0 0-1 16,0 0 1-16,0 0 0 15,0 0 0-15,0 0 0 16,0 0 0-16,0 0 0 16,0 0-1-16,0 0 0 0,0 0 0 15,0 0 0-15,0 0-3 16,0 0 2-16,0 0-15 15,0 0-26-15,0 0-8 16,0 0-34-16,0 0-73 16,-11 0-197-16</inkml:trace>
  <inkml:trace contextRef="#ctx0" brushRef="#br0" timeOffset="-139096.25">26332 13704 382 0,'0'0'70'16,"0"0"-49"-16,0 0 2 15,0 0 20-15,0 0 4 16,0 0-15-16,0 0-9 16,0-3 9-16,0 3-4 15,0 0 5-15,0 0-7 16,0 0-1-16,0 0-4 16,0 0-2-16,0 0-2 15,0 0 1-15,0 0 4 0,0 0 3 16,0 0 0-1,0 0-1-15,-17 0-16 0,-10 0-4 16,-6 0-4-16,-9 3 0 16,1 7 4-16,1-3-4 15,7 0 8-15,2-3-2 16,6-3-2-16,9 1-1 16,9-2-2-16,5 0 3 15,2 0-4-15,0 0 3 16,0 0-1-16,0 0 14 15,0 0-11-15,2 0 4 16,12-3-4-16,8-1 4 16,19 0 12-16,3-2 0 15,5 0-6-15,7-1-8 0,4 2 5 16,5 1-8-16,-7-3 11 16,0 4-6-16,-3 1-4 15,-12 0 5-15,-8 0-5 16,-10 2 2-16,-10 0 1 15,-3 0-3-15,-8 0-1 16,3 0 3-16,-7 0 1 16,0 0 3-16,0 0-5 15,0 0 3-15,0 0 0 16,0 0-6-16,0 0 5 16,0 0-5-16,0 0-2 15,0 0 0-15,0 0-1 16,0 0-5-16,0 0 1 0,0 0 3 15,0 0-6-15,0 0-15 16,0 0-24-16,0 0-33 16,0 6-28-16,0-1-90 15,-7 2-193-15</inkml:trace>
  <inkml:trace contextRef="#ctx0" brushRef="#br0" timeOffset="-137728.25">23109 14299 306 0,'0'0'150'0,"0"0"-105"15,0 0-11-15,0 0 6 16,0 0 23-16,0 0-7 16,0 0-24-16,0 0 5 15,0 0-12-15,0 0 5 16,0 0-4-16,0 0-9 15,-2 0-17-15,-11-3 8 16,3-4 7-16,-3 2 3 16,0 0-9-16,-3-1-4 0,-4 3 0 15,-4-2-2-15,-3-2-1 16,-4 7 4-16,0-5-1 16,-12 3 0-16,-3 0 7 15,-10 0 1-15,-9 2 3 16,3 0-9-16,4 0 1 15,4 0-4-15,19 0 2 16,10 0 4-16,12 0-3 16,11 0-7-16,2 0-3 15,0 0-7-15,0 0-1 16,4 0-3-16,20 0 14 16,19 4 3-16,5 3-1 15,10 2-2-15,8-3-1 0,5-2 1 16,0-2 3-16,3-2-2 15,-3 0-1-15,-4 0 1 16,-16 0 1-16,-9 0 5 16,-6 0-6-16,-16 0 6 15,-6 0-4-15,-5 0 2 16,-9 0 0-16,0 0-2 16,0 0 11-16,0 0-4 15,0 0 3-15,0 0-4 16,0 0 0-16,-11 0-3 15,-18 0 8-15,-16 0-13 16,-13-4 0-16,-9-1-1 16,0 2 5-16,-5 1-5 15,6 0-2-15,-1-3 0 0,11 5 2 16,16 0 5-16,18-3-2 16,11 3-3-16,11-2 0 15,0 0-4-15,0 0-11 16,0 0-10-16,0 0 7 15,0 2 9-15,4 0-28 16,17 0-23-16,2 0-39 16,2 0-107-16,-9 0-305 15</inkml:trace>
  <inkml:trace contextRef="#ctx0" brushRef="#br0" timeOffset="-129146.64">13874 14846 577 0,'0'0'72'16,"0"0"-48"-16,0 0 33 15,0 0 14-15,0 0-32 16,0 0-10-16,0 0 4 15,6-17-24-15,-6 17-2 16,0 14-6-16,5 22 0 16,4 21 14-16,-7 12 6 15,5 9-11-15,-7-6-9 0,0-11 0 16,0-15-1 0,0-8 0-16,0-13 0 0,0-8 0 15,-2-2-30-15,2-9-35 16,0-3-64-16,0-3-73 15,-5 0-91-15</inkml:trace>
  <inkml:trace contextRef="#ctx0" brushRef="#br0" timeOffset="-128823.16">13762 14937 93 0,'0'0'381'0,"0"0"-330"0,0 0-21 16,0 0 30-16,0 0-4 16,0 0-32-16,125-111 3 15,-91 101-9-15,-5 5 0 16,-1 5-4-16,-3 0-2 16,-5 0-3-16,-7 5 3 15,-1 12-12-15,-10 5-8 16,-2 2 8-16,0 1 9 15,-4 4 3-15,-21-3-9 16,-2 2 2-16,-2-4-4 16,7-6-1-16,2-4-11 15,6-3-29-15,10-10-61 16,4-1-26-16,0 0-24 0,0 0-89 16</inkml:trace>
  <inkml:trace contextRef="#ctx0" brushRef="#br0" timeOffset="-128429.58">14023 15087 197 0,'0'0'97'0,"0"0"-12"15,0 0-17-15,0 0-28 16,0 0-7-16,0 0 2 16,127-21-18-16,-100-4 5 15,-2-8 9-15,-8-2 6 16,1-2-3-16,-7-4-9 0,-9 3-9 15,1-3-5-15,-3 5 3 16,0 3-5-16,0 8-1 16,-3 6 5-16,-1 7-13 15,-5 5 16-15,7 5-7 16,-2 0-9-16,-3 2 0 16,7 0 25-16,-3 0-25 15,-1 11 0-15,-5 15 2 16,7 9-1-16,2 10 0 15,0 3-1-15,0 2 5 16,9 2-4-16,7-4-1 16,1-2 0-16,1-4 2 15,-3-12-5-15,6-7 3 16,-3-8-5-16,-1-8-54 0,10-7-75 16,-2 0-23-16</inkml:trace>
  <inkml:trace contextRef="#ctx0" brushRef="#br0" timeOffset="-126227.35">14603 15008 465 0,'0'0'166'0,"0"0"-110"15,0 0 15-15,0 0-3 16,0 0-34-16,0 0-16 0,-9-58-4 15,3 38-7-15,-4 6 19 16,-3 2-5-16,1 3-8 16,-3 5 2-16,-1 0 9 15,-1 4-9-15,-8 0-15 16,-2 8-3-16,5 13 2 16,0 8-1-16,6 2-7 15,10 4 3-15,1-3 5 16,5-2 0-16,0-2-3 15,9-7 3-15,9-3 0 16,-3-7-5-16,8-8-4 16,-3-3 3-16,4 0 7 15,1-9 7-15,-3-4 2 16,3-7-6-16,-8-1-1 0,-5-4 2 16,-8 2 2-16,3-3-5 15,-7 6 9-15,0 5-9 16,0 4 8-16,0 7-9 15,0 4-5-15,0 0-11 16,0 0-5-16,0 12 14 16,0 12-19-16,0 10 16 15,0 0-10-15,0 0-6 16,14-6 12-16,3-6-1 16,-1-5 14-16,-1-7-16 15,1-6-4-15,-1-4-35 16,-1 0 44-16,1-9-17 0,-1-10 19 15,-1-3 10-15,-2-2 4 16,-9-5-1-16,-2 3-1 16,0 2 1-16,0 8 8 15,0 7 12-15,-2 4-3 16,-7 5-2-16,7 0 20 16,-2 0-27-16,-8 8-9 15,8 15-2-15,-3 4 2 16,7-1-1-16,0-1-1 15,0-4 3-15,0-3 0 16,0-6-2-16,5-3 4 16,-3-8-5-16,-2 1-2 15,2-2 0-15,0 0-4 0,12-3 6 16,-1-15 17-16,5-9-17 16,3 0 0-16,-4-2 2 15,-1 1-2-15,-1 5 0 16,-5 11-1-16,-6 9-3 15,-4 3 3-15,0 0-5 16,0 0-12-16,2 15 10 16,2 11 8-16,7-1 3 15,3-1 5-15,1 0-3 16,1-6-5-16,-1-4 0 16,-3-3 0-16,3-10-2 15,-1-1-15-15,6 0 17 16,0 0 6-16,-5-8 2 0,1-10-5 15,-3 0-1-15,-13-4 2 16,0-2 3-16,0 0 1 16,0 0 2-16,0 12 1 15,-2 4-1-15,-2 6 8 16,-1 2-4-16,5 0 2 16,0 0-10-16,-2 0-6 15,2 5 0-15,0 12 0 16,0 7 0-16,0-2 2 15,0-2 0-15,0-2-1 16,0-8 3-16,0-5-4 16,0-5-3-16,0 0 3 15,0 0-4-15,0 0 1 16,13 0 3-16,3-19 15 0,-1-4-15 16,10-5 1-16,-7-1-2 15,2 7 1-15,0 6-1 16,-11 8 0-16,-4 8-5 15,-3 0 6-15,-2 0-14 16,0 14 0-16,2 8 14 16,5 9 4-16,-3-6-1 15,0 4 3-15,8-7-2 16,-1-4-4-16,0-4 0 16,-2-6 3-16,2-7-6 15,-2-1 0-15,-5 0 3 16,10 0 3-16,-1 0 3 0,3-18 1 15,-1-3-5-15,-3-3 2 16,-6-5-3 0,5 1 0-16,-11 5-1 0,2 11 0 15,-2 7-1-15,0 5 1 16,0 0 0-16,0 0-25 16,0 0 14-16,0 10 0 15,0 14 7-15,0 2 3 16,5 2-12-16,4-2-19 15,6-3 16-15,12-5 11 16,-2-8-14-16,2-5-16 16,2-5-18-16,-2 0 37 15,2-14 9-15,0-9-9 0,-8-1 3 16,2-2 13-16,-17 3 4 16,4 3 5-16,-10 10 10 15,0 2 11-15,0 8 13 16,0 0-4-16,0 0-27 15,0 0 18-15,0 0-18 16,0 0-7-16,0 15-2 16,-2 4-1-16,-1 4 2 15,-2-4-4-15,5-3 2 16,0-1-1-16,0-11 0 16,0 0-1-16,0-4 0 15,0 0 0-15,0 0-2 0,0-4-1 16,8-15 3-1,0-7 2-15,5 1-2 0,3-1 0 16,-3 6-7-16,1 11 14 16,1 3-14-16,4 4 12 15,0 2-10-15,-1 0 2 16,5 2 3-16,-6 10 0 16,10-4 0-16,0 4 2 15,2-6-1-15,4-2-1 16,-2-4 0-16,7 0 6 15,5-6-5-15,1-18 0 16,-1-2 0-16,-5 0 0 16,-16 2 5-16,-7-1-5 15,-10 8 3-15,-5 2-4 16,0 8-2-16,-18 5 2 0,-11 2 8 16,-4 6-2-16,-10 20-3 15,10 10-3-15,4 4 0 16,6 0-1-16,17-4-1 15,1-4 1-15,5-8 1 16,0-7-5-16,9-4 3 16,9-8-4-16,9-5 0 15,2 0 4-15,2-13 4 16,5-9 4-16,-5-6-1 16,-4 0-1-16,-9-6 0 0,-1 6 9 15,-3 2-4 1,-5 8 2-16,-7 12 3 0,-2 6 17 15,0 0-23-15,0 0 0 16,-2 20 19-16,-21 24-25 16,-1 16 3-16,-5 13 1 15,-3 3-2-15,11 4 2 16,-2-2-5-16,7-8-1 16,1-10 0-16,-3-11 1 15,-5-13-1-15,2-4 2 16,-4-8-2-16,-4-4-4 15,2-2-5-15,-2-5-4 16,-4-6-20-16,-3-7-59 16,-1 0 0-16,-4-18-78 15,-10-17-72-15</inkml:trace>
  <inkml:trace contextRef="#ctx0" brushRef="#br0" timeOffset="-126019.04">15381 14686 321 0,'0'0'434'0,"0"0"-351"16,0 0-29-16,0 0 33 16,0 0-34-16,0 0-33 15,0 0-20-15,2-10-2 0,-2 10-3 16,13 0-120-1,12 15-76-15,8-2-333 0</inkml:trace>
  <inkml:trace contextRef="#ctx0" brushRef="#br0" timeOffset="-125077.66">17803 15109 443 0,'0'0'127'0,"0"0"-56"16,0 0-1-16,0 0-10 16,0 0-22-16,0 0-16 15,12-62-14-15,15 48-5 16,2 1 7-16,4 1 4 16,3 9-5-16,-5 3-2 15,-8 0 3-15,-4 6 1 0,-3 14-11 16,-7 8 3-1,-9 8 7-15,0 5-1 0,-20 5-8 16,-11-4 2-16,-10 0 0 16,4-6-3-16,1-4-1 15,5-8 1-15,6-4 1 16,7-8-1-16,9-7 3 16,7-2-1-16,2-3-1 15,0 0-2-15,2 0-10 16,25 0 11-16,13 0 10 15,14 0-3-15,6-8-5 16,7-6-2-16,5-2-2 16,-8-2-4-16,3 1-41 15,-11 0-29-15,-8 0-23 16,-7 2-64-16,-8-2-108 0</inkml:trace>
  <inkml:trace contextRef="#ctx0" brushRef="#br0" timeOffset="-123510.36">18415 15168 467 0,'0'0'122'0,"0"0"-29"16,0 0-4-16,0 0-21 15,0 0-28-15,0 0-19 16,-27 12-13-16,25 17 5 16,2 12 11-16,0-7-7 0,0 5-1 15,0-12-11 1,0-5-4-16,0-6-1 0,0-9 3 15,0-4-3-15,0-3 0 16,0 0 4-16,0 0 3 16,0 0-7-16,0-6-13 15,4-14 13-15,7-6 0 16,7-6-2-16,-3 2-1 16,4 8 1-16,-6 4-2 15,-4 12 1-15,2 4 2 16,-11 2 1-16,9 0-4 15,-3 0-2-15,4 8-2 16,-4 7 5-16,7 8 3 16,-10 0 4-16,6 2 0 15,-5-5 2-15,-4-7-1 0,0-2-5 16,0-5 1-16,0-3-1 16,0-3 0-16,0 0 0 15,2 0 8-15,5 0-7 16,-5 0-2-16,2-3-1 15,6-11-1-15,1-6 4 16,5-1-2-16,5 4 0 16,6 3-10-16,2 4-9 15,-2 10 18-15,-9 0-4 16,0 0 4-16,-12 0-8 16,6 6-11-16,-8 9 19 15,3 8-1-15,-3 0 6 0,-2 4 1 16,-2-5-2-1,3 0-2-15,-3-6 3 0,7-6-3 16,-7-4 2-16,0-3-2 16,2-3-1-16,0 0-1 15,2 0-13-15,5 0 4 16,7-13 9-16,-1-5 2 16,3-2 0-16,3 4 1 15,-8 6 3-15,-9 4-4 16,0 4-3-16,-4 2 3 15,0 0-1-15,0 0-14 16,0 6 8-16,5 11 7 16,2 8 6-16,6 1-4 15,1-2 0-15,1-2 2 16,-1-6-1-16,1-4-3 0,-2-6 0 16,1-6 0-16,1 0 0 15,1-6 9-15,7-12 2 16,-8-4-8-16,-9 0-1 15,-4-2 3-15,-2-2 1 16,0 1-2-16,-17 0 0 16,-1 7-4-16,-4 3 4 15,2 13 15-15,-3 2-17 16,6 0-2-16,1 0-3 16,5 0 3-16,7 5-8 15,4-1 5-15,0 1 0 16,0 0-1-16,17 1-5 0,8-6-5 15,2 0 10-15,4 0 4 16,2 0 3-16,3 0-3 16,-7 0 0-16,-7 9 1 15,1 4 0-15,-6 5 0 16,4 3 1-16,-11 4 14 16,2 2-1-16,-3-4 5 15,-7-5-16-15,0-1-3 16,-2-7 1-16,0-6 1 15,0 0 4-15,0-4 0 16,0 0 0-16,0 0 5 16,0 0-2-16,0-13-8 15,-2-4-2-15,-2-10-17 0,4-3-20 16,0-8 18 0,0 0 6-16,19 6 3 0,4 8-4 15,-3 11 7-15,-3 8 5 16,-3 5 2-16,-3 0 0 15,1 0-7-15,-4 18 5 16,1 6 2-16,5 6 6 16,-10 2 0-16,3 0 2 15,-5-4 1-15,0-4 3 16,-2-5-11-16,2-10 2 16,0-5-3-16,3-4 4 15,-2 0-8-15,-1 0 4 16,9-4-19-16,2-18 16 15,3-6-10-15,2-8-2 0,1-8-3 16,0-10-17-16,-11-2 21 16,3 0-1-16,-11 4 15 15,2 6 12-15,-2 2 19 16,0 7 3-16,0 9-8 16,0 10 8-16,0 10-25 15,-2 4 16-15,0 4-20 16,0 0-5-16,-3 0 0 15,1 5 0-15,2 20 3 16,-7 9 2-16,4 8 2 16,3 6-5-16,2 2 13 15,0 1-8-15,0-1 4 16,5-6-9-16,8-4 1 0,2-6-3 16,1-8-2-16,5-8 2 15,-4-2-19-15,3-9-33 16,5-7-16-16,2 0-44 15,2-20-58-15,0-11-86 16</inkml:trace>
  <inkml:trace contextRef="#ctx0" brushRef="#br0" timeOffset="-122845.39">19759 15020 396 0,'0'0'116'0,"0"0"-14"16,0 0-7-16,0 0-35 0,0 0-15 15,0 0-19-15,-40 39 6 16,35 7-5-16,3 11 10 16,2-1-7-16,0-2-7 15,0-6-7-15,0-8-7 16,0-8-9-16,5-9 0 16,-5-12 0-16,2-5-2 15,2-6-1-15,3 0-1 16,-3 0-16-16,10-3 20 15,3-17 0-15,4-3-6 16,-4 0-4-16,-1 2-2 16,-3 7 5-16,-3 6 7 15,-6 8 1-15,-4 0 0 0,0 0-2 16,4 0-3 0,5 17 4-16,5 12 10 0,1 5-5 15,1 0 2-15,1 0-6 16,6-5 7-16,-5-6-8 15,6-9-7-15,-6-10 5 16,5-4-6-16,-4 0 8 16,-1 0 9-16,3-18-7 15,-4-3 3-15,-3-5-2 16,-8-6-3-16,1-3-2 16,-5 1-7-16,-2 4-12 15,0 11 2-15,-4 4-2 16,-9 7 9-16,-1 4 12 0,1 4 2 15,1 0 0-15,1 0-2 16,7 0 1-16,4 6-1 16,0 10 1-16,0 3-5 15,2-2 6-15,11 5-2 16,3-3 9-16,1 2-6 16,-3-1 0-16,1 1 8 15,-3 1-6-15,-1-2-5 16,-9 1 2-16,0 2-2 15,-2-5 2-15,0-4-6 16,-4-1 3-16,-21-5-12 16,-6-8-10-16,-9 0-79 15,-7 0-123-15,-4 0-223 16</inkml:trace>
  <inkml:trace contextRef="#ctx0" brushRef="#br0" timeOffset="-122478.84">19313 15069 258 0,'0'0'373'0,"0"0"-312"16,0 0-45-16,0 0 36 0,0 0-8 15,0 0-14-15,-2 0-14 16,22 0 18-16,9 0 1 16,13 0-32-16,10 0 17 15,1-3-14-15,0-4-4 16,-6 3 5-16,-9 4-3 16,-9 0 9-16,-13 0-3 15,-3 0-5-15,-13 0 2 16,0 0-7-16,0 0-1 15,0 0-10-15,0 0-15 16,0 2-19-16,0 7-21 16,0 3-27-16,0-1-112 15,0-3-285-15</inkml:trace>
  <inkml:trace contextRef="#ctx0" brushRef="#br0" timeOffset="-120334.7">21988 15091 218 0,'0'0'151'0,"0"0"-116"16,0 0 21-16,0 0 11 15,0 0 5-15,0 0 15 16,-11-68-15-16,11 65-13 16,-2 3-13-16,2 0-9 15,-5 0-1-15,1 0-6 16,2 0-28-16,2 0 5 16,0 21-4-16,0 11-2 0,0 10 30 15,0 5-16 1,0-5-7-16,0-4-6 15,0-8 2-15,0-4-3 0,0-6-1 16,0-6 0-16,0-4-1 16,0-4-25-16,0-4-47 15,0-2-20-15,6 0-77 16,7-4-58-16</inkml:trace>
  <inkml:trace contextRef="#ctx0" brushRef="#br0" timeOffset="-119913.08">22454 15047 538 0,'0'0'100'0,"0"0"-87"15,0 0 18-15,0 0 12 16,0 0-21-16,0 0 12 16,0-114-15-16,0 99 3 15,0 6-4-15,0 4 2 16,-4 2-3-16,-4 3 18 16,2 0-17-16,2 0-12 15,-15 8-5-15,2 19 0 0,-1 8-1 16,1 9 4-16,3 2-3 15,5 2-2-15,7-2 1 16,2-1 0-16,0-1-4 16,0-9 9-16,0-2-10 15,0-8 5-15,0-2-2 16,0 3 1-16,0-6-40 16,-2 3-27-16,-21-6-91 15,-4-2-25-15,3-8-207 16</inkml:trace>
  <inkml:trace contextRef="#ctx0" brushRef="#br0" timeOffset="-119060.83">22149 15312 481 0,'0'0'95'0,"0"0"-94"16,0 0 23-16,0 0 28 15,120-38-11-15,-69 31-1 16,-2 2-24-16,3 1-2 16,-8-2-11-16,-2-4 3 15,-6-4-6-15,0 2 0 16,-5-4 4-16,-4 3-1 16,-14 1-2-16,-11 0 2 0,-2 8 1 15,0-1-4 1,0-4-2-16,0 9-1 0,-9-4 3 15,-1 4 3-15,-4 0-3 16,-1 0 0-16,-8 10 0 16,5 9 0-16,-2 6 6 15,9 4-6-15,0 3-1 16,11-4-4-16,0 2 2 16,0-4 4-16,4-6-1 15,19-4 0-15,-2-6-12 16,8-4 2-16,8-6-13 15,-4 0-13-15,7 0 10 16,2-20-33-16,1-4-6 16,-8-6-16-16,-1-6 0 15,-12-4-17-15,-7-2 5 0,-5-7 79 16,-10-2 14-16,0 0 61 16,0 10 39-16,0 9-64 15,-12 13 47-15,1 9-41 16,3 4 40-16,-6 4-44 15,5 2-1-15,1 0-17 16,-4 2 4-16,1 19-11 16,2 12-11-16,2 9 4 15,7 4 0-15,0 0-1 16,0-3-5-16,0-3 0 16,0-8 16-16,7-4 5 15,0-9-13-15,-5-8 9 0,0-8-6 16,0-3 0-1,3 0-8-15,-1 0-3 0,10-11 9 16,-1-9-16-16,7-4 16 16,3 4-18-16,-8 3-1 15,1 8 6-15,-5 5-1 16,-5 4 4-16,4 0 1 16,-6 4-10-16,3 18 10 15,-5 4 3-15,-2 1 10 16,0-4-13-16,0 3 0 15,-2-6 11-15,-17-5-7 16,2-2 5-16,-3-6-4 16,-5-2 4-16,0-5 2 15,6 0-11-15,3 0-4 16,1 0-14-16,1-12-30 0,1-4-57 16,-1 6-92-16</inkml:trace>
  <inkml:trace contextRef="#ctx0" brushRef="#br0" timeOffset="-116963.74">27071 15066 343 0,'0'0'111'16,"0"0"-54"-16,0 0 11 16,0 0 2-16,0 0 2 15,0 0-26-15,-5-11-12 16,5 11 0-16,0 0-12 15,0 0-6-15,0 0-1 16,0 0-6-16,0 11-9 16,0 27 19-16,0 9 33 15,0 3-22-15,0-1-10 16,0-8-5-16,0-2-11 16,7-9 2-16,-5-4-1 15,2-8-2-15,-4-10-3 0,5-4 0 16,-3-4-1-1,-2 0 1-15,2 0 0 0,-2 0-11 16,0 0-14-16,2 0-20 16,-2 0-21-16,0 0-18 15,0 0-113-15,0-10-225 16</inkml:trace>
  <inkml:trace contextRef="#ctx0" brushRef="#br0" timeOffset="-115678.86">27494 15109 229 0,'0'0'71'15,"0"0"-1"-15,0 0 27 16,0 0-12-16,0 0 9 16,0 0 1-16,5-55-27 15,-5 55-9-15,0 0-28 16,0 0-12-16,0 28-18 16,-14 7 4-16,-6 11 17 15,2-5-16-15,1-3-1 16,3-13-3-16,3-4-1 0,7-13-1 15,4-4 1-15,0-4 0 16,0 0 1-16,0 0-2 16,0-18-7-16,0-12 7 15,2-10 2-15,11-10 3 16,1-3-1-16,-1 1-3 16,5 6 0-16,-5 11 1 15,1 14-1-15,-3 9-1 16,-5 8 4-16,-4 4-2 15,7 0-2-15,3 2-13 16,-4 24 13-16,15 18 0 16,-10 4 7-16,-4 6-5 15,4-4-2-15,-4 0-6 0,3-9-16 16,-10-7-35 0,0-4-36-16,-2-8-49 0,0-5-100 15</inkml:trace>
  <inkml:trace contextRef="#ctx0" brushRef="#br0" timeOffset="-114696.41">27430 15259 569 0,'0'0'147'15,"0"0"-147"-15,0 0 0 16,0 0 0-16,0 0 18 0,142-15-10 15,-78 9-6-15,6-2-2 16,-5-2 0-16,-14-1-7 16,-11 2-30-16,-13 0 9 15,-14 5 16-15,-9 3 12 16,-4 1 3-16,0 0 11 16,0 0 12-16,0 0-10 15,0 0 13-15,0 8-16 16,-15 16-6-16,1 8 9 15,3 2-3-15,7 10-1 16,4-2-11-16,0 4 1 16,0 0 0-16,11-9-2 0,-5-7-4 15,2-11 4 1,-4-6 0-16,-4-8 0 0,0 2 0 16,0-3 0-16,0-2-4 15,0-2-5-15,0 0 0 16,0-18-12-16,-14-13-9 15,1-7 4-15,2-8 26 16,2-2 5-16,2-2-4 16,7 4 0-16,0 6 5 15,2 2-3-15,19 12-1 16,6 3-2-16,2 7 1 16,0 7-1-16,2 4 3 15,2 5 4-15,-4 0-1 16,-5 0-3-16,-4 18-2 0,-6 5 1 15,-5-1 3-15,-5 3-2 16,-4 0-1-16,0-1 0 16,0-4 5-16,-6 3-3 15,-10-11 0-15,1-1 2 16,-4-5 4-16,11-3-1 16,1-3-1-16,2 0-4 15,5-7-4-15,0-15-48 16,0-4 34-16,3-4 4 15,21 2 4-15,3 4-6 16,2 4 9-16,0 10 5 16,0 6-5-16,-2 4 4 15,-7 0-2-15,4 0 1 0,-6 9-6 16,-2 9 6-16,-3 7 8 16,-4-1 0-16,-5-2 0 15,-1 2-1-15,-3-7 3 16,0-5-7-16,0-3 6 15,0-5 11-15,0-3-7 16,0-1-11-16,0 0 15 16,0 0-17-16,-3-9-1 15,3-8-36-15,0-8 34 16,0-1 3-16,12 4-1 16,5 6-3-16,3 6 4 15,1 5 0-15,-6 5 0 16,-1 0 0-16,-3 0-4 0,-7 17 4 15,8 3 9-15,-10 1-6 16,2 0-1-16,-2-1-1 16,-2-3-2-16,0-4-12 15,0-3-17-15,0-4-34 16,-2-6-85-16,-2 0-180 16</inkml:trace>
  <inkml:trace contextRef="#ctx0" brushRef="#br0" timeOffset="-114392.96">28330 15025 553 0,'0'0'150'0,"0"0"-106"16,0 0-28-16,0 0-10 15,0 0-6-15,0 0 0 16,6 29 7-16,10-20-6 15,-1-3-1-15,-1-4-2 16,-3-2 2-16,3 0 8 16,1-8 4-16,-3-9-1 15,-1 2-3-15,-9-1 2 16,-2 0 10-16,0 2-14 16,0 5-6-16,-15 6-8 15,-1 3 8-15,-5 0-23 16,2 14-46-16,-2 10-25 0,13-1-66 15,6-2-229-15</inkml:trace>
  <inkml:trace contextRef="#ctx0" brushRef="#br0" timeOffset="-114078.5">28745 14937 709 0,'0'0'69'16,"0"0"-43"-16,0 0 27 16,0 0-26-16,0 0-11 15,0 0-16-15,-11-16 0 0,8 18 0 16,-4 18 0-16,1 16 5 16,-7 10 8-16,3 15 5 15,4 4-14-15,4 4 3 16,2-1 7-16,0-6-9 15,0-17 0-15,0-11-2 16,0-17-2-16,0-6-1 16,0-6-4-16,0 1-35 15,2-6-31-15,14 0-80 16,10-18-82-16</inkml:trace>
  <inkml:trace contextRef="#ctx0" brushRef="#br0" timeOffset="-113928.29">28961 15330 681 0,'0'0'140'0,"0"0"-125"16,0 0-12-16,0 0-3 16,0 0-1-16,0 0-64 15,-11 7-304-15</inkml:trace>
  <inkml:trace contextRef="#ctx0" brushRef="#br0" timeOffset="-112916.8">22567 15775 480 0,'0'0'116'16,"0"0"-88"-16,0 0-4 0,0 0 32 16,0 0-20-16,0 0-11 15,0 54 15-15,0-4 3 16,0 12-26-16,0 9 0 15,10 9 7-15,-2-2-10 16,3-4-7-16,-1-11-1 16,-4-14-2-16,1-8-3 15,-5-22 1-15,0-4-4 16,0-10 2-16,0-5 0 16,6 0-12-16,-6 0-24 0,0-9-35 15,0-11-86 1,-2-4-130-16</inkml:trace>
  <inkml:trace contextRef="#ctx0" brushRef="#br0" timeOffset="-110030.56">22690 15795 124 0,'0'0'338'0,"0"0"-304"16,0 0 5-16,0 0 29 15,0 0-20-15,0 0-17 0,-9-5-12 16,9 5 3-16,0 0-16 15,0 0 2-15,0 0 0 16,0 0-6-16,0 0 0 16,0 0-2-16,16 0 19 15,9 0 10-15,3 0-9 16,6 0-7-16,6 0 0 16,4 0-6-16,12 0-3 15,13 0-1-15,5 0 8 16,11 0-11-16,-1 0 2 15,-1 0-2-15,8-3 0 16,9 3 1-16,14 0 8 0,18 0 3 16,22-3-10-1,4 0 1-15,14-3-3 0,1 1 0 16,3 0 2-16,3 1 2 16,-3 1-7-16,-9 1 6 15,-9 2-3-15,-9-3 0 16,1-1 3-16,-12 0-2 15,-2 0 1-15,-4-2 0 16,-3 0-3-16,-4 0 3 16,2 0-4-16,-5 4 4 15,-1-1 2-15,-12 3 6 16,0 0-9-16,-6 0-1 16,-5 0 6-16,-7 0-3 0,-6 0-3 15,-2 3 4 1,-3-3-4-16,0 0 0 0,7 0 3 15,-3 0 1-15,3 0-3 16,-6 0 2-16,-10 0-3 16,1 0 2-16,-8 0 2 15,-1 0-4-15,-3 0 0 16,-4 0 0-16,-6 0 1 16,-9 0-1-16,-5 0 0 15,-7 0 0-15,-7 0 1 16,2 0 0-16,3 0-1 15,0 0 0-15,-5 0 7 16,1 0-4-16,-2 0-3 16,0 0-1-16,6 0 1 0,-7 0 4 15,4 0 2-15,-6 0-4 16,0 0 0-16,2 0 2 16,-4 0 1-16,-3 0 4 15,-5 0-8-15,-2 0 6 16,-4 0-4-16,-2 0 0 15,0 0 13-15,0 0-12 16,0 0 11-16,0 0-7 16,0 0-2-16,0 0 2 15,0 0 2-15,0 0-4 16,0 0-6-16,0 0-2 16,0 0-3-16,0 16 2 15,0 11 3-15,4 8 7 0,3 3-3 16,-5 5 0-1,-2 1-4-15,0 4 1 0,0 2 0 16,0-2-1-16,0-2 0 16,2-6 0-16,-2-2 1 15,2-1 0-15,2-4-1 16,2-5 0-16,-4-3 0 16,2-7 0-16,-4-1 0 15,2 0 0-15,-2-5 0 16,5-6 2-16,-3 0-2 15,0-3 0-15,-2-3 0 16,2 5 0-16,-2-1-2 16,0-2 2-16,0 1 0 15,0 0-2-15,0-1 1 16,0 2 2-16,0-2-1 0,0-1 5 16,0-1-10-16,0 3 9 15,0-3-6-15,0 0 2 16,0 0-7-16,0 0 7 15,0 0 0-15,0 0 3 16,0 0-3-16,0 0 8 16,0 0-6-16,0 0-2 15,-13 0 0-15,-7 0 0 16,-5-10-6-16,-4 5 6 16,-4-4 0-16,-9 1 3 15,-3 4-6-15,-10-1 5 16,-3 2-2-16,-10-3 0 0,-3 6 0 15,-4-4-2-15,-2 4 1 16,2 0-1-16,1 0 2 16,-1 0 0-16,3 0 2 15,5-2-2-15,5 0 0 16,4-1-1-16,2 3 1 16,3 0 0-16,10 0 1 15,1 0 1-15,9 0 0 16,-6 0-2-16,6 0 0 15,4 0-2-15,0 0 2 16,3 0 1-16,-1 0 0 16,2 0 0-16,-2 0-1 0,3 0 0 15,-10 0 1-15,3 0-1 16,-2 0 0-16,4 0 0 16,-9 0 0-16,3 0 1 15,-6-2-1-15,-13 1 1 16,-3-3-1-16,-11-1 0 15,-7 2 0-15,-3 1 1 16,-7-2-1-16,-7-1 0 16,4 2 4-16,-3-1-1 15,-8 2-1-15,-1-1-1 16,-10 2-1-16,-3 1 1 16,-1-4-2-16,7 0-1 15,9 4 1-15,2-2 1 0,5 2-1 16,4 0 1-1,4 0 0-15,8 0 1 0,4 0 0 16,5 0-2-16,2 0 3 16,8 0-4-16,10 0 3 15,10 0-1-15,18 0 0 16,14 0 6-16,-1 0-6 16,-1 0-1-16,4 2-4 15,-8-2 10-15,1 4-6 16,1-3 1-16,-4 2 0 15,-3 1-4-15,-1 0 9 16,1-2-4-16,-10 1 0 16,0 2-1-16,1-3 1 15,-12-2-1-15,3 0 0 16,-9 0-1-16,1 0 0 0,-3 0 2 16,-1 0 4-16,3 0-5 15,2 0 0-15,9 0 0 16,2 0 0-16,6 0 0 15,3 0 0-15,-9 0 0 16,0 0-2-16,0 0 2 16,-2 0-2-16,-3 2 1 15,1 0 1-15,0 1-1 16,-5-3 2-16,5 5-2 16,-3-1 0-16,5-3 1 0,-3 1 0 15,-4 3 1 1,0-3-1-16,1-2-1 0,-6 2 1 15,1 0-2-15,2-2 4 16,1 0-2-16,10 0 0 16,10 0 1-16,3 0 0 15,5 0 0-15,7 0-1 16,4 0 0-16,-5 0 1 16,2 0 0-16,1 0 3 15,0 0 1-15,-7 0-3 16,1 0-2-16,-6 0 0 15,-1 0 0-15,-4 4-1 16,4 0 1-16,-1 2 0 16,-3 1 5-16,-8 2-5 15,0-4-1-15,7 0 1 0,-5 2 1 16,-2 2-1-16,1-3-4 16,-6 2 0-16,-1-2 5 15,-7 2-3-15,4 1-5 16,1-6 6-16,8-1 1 15,7-2 0-15,-3 0-1 16,6 0 1-16,3 0 1 16,1 0-1-16,2 0 0 15,2 0-1-15,0 0 0 16,0 0 1-16,0 0 0 16,0 0 0-16,3 0 0 15,-3 0 1-15,-1 0-1 0,4 0-1 16,-7 0 1-1,-1 0-4-15,3 0 4 0,3 0 0 16,-4 0 0-16,3 0-2 16,1 0 2-16,-4 7 0 15,3 0-2-15,5-3 0 16,0-4 2-16,-4 0 0 16,8 0 2-16,-2 0-1 15,2 0-2-15,0 0 1 16,0 0 0-16,0 0 0 15,0 0 0-15,0 0 0 16,0 0-5-16,0 0 3 16,0 0 1-16,0 0-3 15,0 0 0-15,0 0 0 16,0 0-2-16,0 0-8 0,0 0-14 16,0 0-42-16,16-6 10 15,13-6-6-15,11 0-79 16,-7 0-57-16</inkml:trace>
  <inkml:trace contextRef="#ctx0" brushRef="#br0" timeOffset="-109210.35">15396 16084 212 0,'0'0'0'0</inkml:trace>
  <inkml:trace contextRef="#ctx0" brushRef="#br0" timeOffset="-106944.03">22922 16003 296 0,'0'0'117'0,"0"0"-63"15,0 0 18-15,0 0 25 0,0 0-15 16,0 0-36 0,0-3-16-16,-11 6-10 0,-18 20-1 15,-4 3-19-15,-8 2 3 16,-1 0 5-16,0-3-4 16,3 2 0-16,6-7-3 15,4 0-1-15,14-12 0 16,5 0 0-16,8-6-3 15,2-2-21-15,10 0-42 16,23-10 3-16,21-16 52 16,15-8-19-16,2-4-13 15,1-2 3-15,-12 4 22 16,-5 8 10-16,-10 2 8 16,-10 5 6-16,-6 6 8 15,-8 5-4-15,-13 3 1 0,-1 5 15 16,-7 2-2-16,0 0 7 15,0 0-6-15,-15 9 26 16,-14 14-27-16,-12 6-12 16,1 5-5-16,0 2 2 15,5-2 4-15,8 0-7 16,2-8-6-16,11-4 0 16,10-3-3-16,4-12-17 15,2-5-29-15,29-2-21 16,12 0 34-16,13-18 0 15,4-10-12-15,3-4 14 16,-13 0 5-16,-9 3 24 16,-5 0 5-16,-17 9 23 15,-7 8 26-15,-6 10 4 0,-6 2 6 16,0 0 2-16,-2 0-7 16,-18 10-21-16,-16 14-33 15,-6 10 10-15,-7 2 0 16,5 4-9-16,-6-2 8 15,8 0-6-15,9-4-3 16,8-5 0-16,9-8-3 16,12-7-3-16,4-7-25 15,6-7-31-15,30 0-45 16,20-12 24-16,4-18-16 16,10-7-125-16</inkml:trace>
  <inkml:trace contextRef="#ctx0" brushRef="#br0" timeOffset="-106736.72">23453 16003 155 0,'0'0'141'0,"0"0"-62"16,0 0-22-16,0 0 13 16,0 0 21-16,0 0-24 15,-10-13-31-15,-25 39 7 16,-7 4-4-16,-1 8-17 16,3 4-8-16,7 4-14 15,-3-2 5-15,14-2-5 16,-1-5 1-16,17-9-1 15,6-10-26-15,0-13-28 16,13-5-57-16,23-1-12 16,17-29 26-16,12-6-95 0</inkml:trace>
  <inkml:trace contextRef="#ctx0" brushRef="#br0" timeOffset="-106513.39">23800 15913 267 0,'0'0'162'0,"0"0"-78"15,0 0 30-15,0 0-24 16,0 0-26-16,0 0-25 16,-100 39 0-16,57-5-20 15,1 4-16-15,5 4-1 16,8-4-1-16,4-4 3 16,11-4-4-16,12-7-7 15,2-6-23-15,16-9-28 0,24-8-41 16,11 0 23-16,16-20-16 15,7-11-85-15</inkml:trace>
  <inkml:trace contextRef="#ctx0" brushRef="#br0" timeOffset="-106297.08">24122 15925 153 0,'0'0'124'16,"0"0"-3"-16,0 0-23 16,0 0 21-16,0 0-22 15,0 0-47-15,-106 38 2 16,48 2-29-16,8-2 2 15,7-1-16-15,7-7-8 16,16-2 1-16,7-8-4 0,9-6-7 16,4-7-24-1,0-7-20-15,19 0-49 0,22-5 42 16,3-17-8-16,12-6 0 16,0-7-98-16,-8-2-23 15</inkml:trace>
  <inkml:trace contextRef="#ctx0" brushRef="#br0" timeOffset="-106112.8">24122 15925 114 0,'118'-96'155'0,"-105"76"6"16,-11 15-59-16,-2 3 15 16,0 2-14-16,0 0-35 15,-18 7-32-15,-18 17-12 16,-6 10-7-16,5 5 7 16,0-4-18-16,11 0-6 15,12-3-1-15,8-6-5 0,6 1-9 16,0-10-26-16,20-8-12 15,18-6-22-15,18-3-5 16,8-3-36-16,14-14 2 16,9-9-104-16</inkml:trace>
  <inkml:trace contextRef="#ctx0" brushRef="#br0" timeOffset="-105935.55">24797 15816 492 0,'0'0'154'16,"0"0"-76"-16,0 0-9 15,0 0-26-15,0 0-18 0,0 0-16 16,-114 106 0 0,83-47 6-16,2 4-15 0,6-7 0 15,10-6 0-15,13-9-2 16,0-7-40-16,25-17-55 16,19-10-53-16,18-7-119 15</inkml:trace>
  <inkml:trace contextRef="#ctx0" brushRef="#br0" timeOffset="-105717.23">25383 15899 620 0,'0'0'121'16,"0"0"-93"-16,0 0 31 15,-138 35-23-15,84-10 2 0,9 2-20 16,12-3-8-16,16-5-10 15,3 2 0-15,12-3-13 16,2-2-27-16,0-2-7 16,0-4-33-16,22-8-13 15,16-2-33-15,18-2-63 16</inkml:trace>
  <inkml:trace contextRef="#ctx0" brushRef="#br0" timeOffset="-105464.86">25916 15805 544 0,'0'0'177'0,"0"0"-121"0,-114 0 2 16,65 8 5-16,-6 12-29 16,3 2-6-16,12 6-18 15,8-2-9-15,13 1-1 16,5-6-1-16,7-2-12 15,7-1-19-15,0-2-1 16,5-9 2-16,17 0-24 16,14-7-43-16,9 0-13 15,8 0-41-15,12-18-105 16</inkml:trace>
  <inkml:trace contextRef="#ctx0" brushRef="#br0" timeOffset="-105267.58">26275 15735 304 0,'0'0'152'16,"0"0"-110"-16,0 0 41 16,-132 35 22-16,74 0-29 15,-11 5-20-15,9 5-32 16,0-3-11-16,10-3-5 16,17 2-7-16,9-9-1 15,12-3-7-15,10-10-16 16,2-1-22-16,7-6-28 15,22-10-88-15,6-2-131 0</inkml:trace>
  <inkml:trace contextRef="#ctx0" brushRef="#br0" timeOffset="-105040.23">26400 15843 660 0,'0'0'89'0,"0"0"-88"16,0 0 9-16,0 0-5 15,-130 58 1-15,110-27-2 16,9-1-4-16,0-2 0 16,9-6-35-16,2 0-19 15,0-8-37-15,2-6-29 0,27-8-87 16</inkml:trace>
  <inkml:trace contextRef="#ctx0" brushRef="#br0" timeOffset="-104794.88">27193 15770 558 0,'0'0'106'0,"0"0"-67"15,-114 51 20-15,54-7-8 16,-2 11-12-16,-1 1-25 0,5-3-8 16,9-2-6-1,7-9 0-15,11-8-15 0,16-6-11 16,1-8 3-16,7-6-7 16,7-6-31-16,0-8-46 15,15 0-82-15,14 0-220 16</inkml:trace>
  <inkml:trace contextRef="#ctx0" brushRef="#br0" timeOffset="-104568.54">27260 15828 613 0,'0'0'68'0,"0"0"-54"15,-129 76 21-15,77-46 12 16,10 2-12-16,6-4-26 16,8 4-9-16,12-2 0 15,3 1-3-15,1-5-31 16,10-3-43-16,2-9-55 16,0-8-68-16</inkml:trace>
  <inkml:trace contextRef="#ctx0" brushRef="#br0" timeOffset="-104321.18">27395 15936 665 0,'0'0'98'0,"0"0"-64"15,0 0-2-15,0 0-21 16,0 0 17-16,0 0-22 15,-108 67-5-15,85-38-2 16,4 0-1-16,3 0-13 16,0 0-23-16,3-6-26 15,0 0-19-15,13-11-21 16,0-7 2-16,0-5-79 16,4 0-63-16</inkml:trace>
  <inkml:trace contextRef="#ctx0" brushRef="#br0" timeOffset="-104088.83">27543 15981 479 0,'0'0'148'16,"0"0"-83"-16,0 0-15 16,0 0-13-16,0 0 21 15,0 0-33-15,-84 51-6 16,59-27-16-16,5 2 2 15,1-2-5-15,11-2-12 16,1-5-17-16,5-4-19 16,2-5-20-16,0-2-6 15,0-6-38-15,9 0 9 0,13 0-86 16</inkml:trace>
  <inkml:trace contextRef="#ctx0" brushRef="#br0" timeOffset="-103819.45">28009 15890 474 0,'0'0'88'15,"0"0"-68"1,0 0-14-16,0 0 30 0,0 0 2 15,-122 104-11-15,108-90-22 16,5-5-4-16,9 0-1 16,0-3-10-16,0 0-20 15,9 0-12-15,5-6-27 16,5 0 14-16,8 0-52 16,2-6-82-16</inkml:trace>
  <inkml:trace contextRef="#ctx0" brushRef="#br0" timeOffset="-103581.09">28317 15721 577 0,'0'0'134'0,"0"0"-85"16,0 0-36-16,-135 54 25 16,91-18-14-16,-1 1 0 15,3-2-14-15,7 0-4 16,1-3 10-16,10-2-15 15,-3 0-1-15,6-6-1 16,6 0-6-16,7-7-2 16,2-8-27-16,6-1-30 15,0-4-59-15,6-4-37 16,23 0-96-16</inkml:trace>
  <inkml:trace contextRef="#ctx0" brushRef="#br0" timeOffset="-103338.73">28245 15833 186 0,'0'0'272'16,"0"0"-174"-16,0 0-13 15,0 0-9-15,0 0-18 16,0 0-38-16,-65 36 22 16,32 3 2-16,-7 1-20 15,7 0-10-15,-5-4-7 16,2 1-7-16,-4-6 0 15,9-1-11-15,2-7-16 16,8-6-21-16,15-9 11 16,6-1-8-16,0-7-38 15,20 0-40-15,18 0-61 0,9-23-99 16</inkml:trace>
  <inkml:trace contextRef="#ctx0" brushRef="#br0" timeOffset="-103097.39">28597 15770 502 0,'0'0'121'15,"0"0"-88"-15,0 0 28 16,-114 111 15-16,70-67-33 16,-3 7-34-16,1-1-1 0,3-3-6 15,7-7 2 1,5-5 2-16,12-6-6 0,-2-8 0 15,7-7-4 1,8-3 2-16,4-8-28 0,2-3-24 16,0 0-49-16,2 0-93 15,23-10-169-15</inkml:trace>
  <inkml:trace contextRef="#ctx0" brushRef="#br0" timeOffset="-102874.05">28408 15925 28 0,'0'0'494'0,"0"0"-384"15,-131 125-43-15,88-77-16 16,5-4-14-16,9-6-33 16,7-6-1-16,1-6 4 15,8-6-3-15,7-4-4 16,4-6-7-16,2-6-12 15,0-4-51-15,0 0-30 16,2 0-72-16,17 0-105 16</inkml:trace>
  <inkml:trace contextRef="#ctx0" brushRef="#br0" timeOffset="-102627.7">28526 15944 445 0,'0'0'130'16,"0"0"-63"-16,0 0-27 16,0 0 12-16,0 0-21 15,0 0-3-15,-66 85-12 16,45-53 0-16,3-3-3 16,1 1-3-16,1-5-10 15,-5-2 3-15,4-7-8 16,3-4 3-16,3-4-20 15,7-6-39-15,4-2-50 16,0 0-32-16,0 0-82 16</inkml:trace>
  <inkml:trace contextRef="#ctx0" brushRef="#br0" timeOffset="-102328.25">28602 15908 447 0,'0'0'92'16,"0"0"-72"-16,0 0 37 16,0 0 26-16,0 0-30 15,0 0-32-15,-94 130-2 16,69-98-19-16,2-2 19 16,0-4-8-16,3-2-2 15,-7-4 3-15,4 1-7 16,2-6 0-16,5-1-5 0,-4 1-5 15,6-6 1-15,1-1-21 16,4-4-16-16,-2-2 1 16,7-2-5-16,-1 0 0 15,1 0-13-15,4-11-58 16,0-8-64-16</inkml:trace>
  <inkml:trace contextRef="#ctx0" brushRef="#br0" timeOffset="-102027.81">28124 15923 225 0,'0'0'216'0,"0"0"-170"16,0 0-28-16,0 0 28 16,0 0-3-16,0 0-20 15,8 40-4-15,-10-15-6 16,-21-1 1-16,-2 5-13 16,1-2 2-16,-1-5 2 15,1-2-10-15,6-6-11 0,3-5-55 16,1-4-42-1,12-5-34-15</inkml:trace>
  <inkml:trace contextRef="#ctx0" brushRef="#br0" timeOffset="-101711.34">28381 15848 463 0,'0'0'117'16,"0"0"-67"-16,0 0-22 16,0 0 25-16,0 0-24 15,0 0 7-15,-29 51-6 0,0-18-9 16,-6 5 7-16,-8-2-14 16,-6-1-3-16,0-1-7 15,5-5-2-15,1-5 2 16,7-7-4-16,14-8 0 15,7-5-2-15,6-2-5 16,7-2-12-16,2 0-13 16,0 0-23-16,0-12-69 15,11-5 5-15,4-6-66 16,5-3-153-16</inkml:trace>
  <inkml:trace contextRef="#ctx0" brushRef="#br0" timeOffset="-101560.13">28007 15904 30 0,'0'0'0'0</inkml:trace>
  <inkml:trace contextRef="#ctx0" brushRef="#br0" timeOffset="-101430.93">28007 15904 228 0,'-25'82'162'16,"-4"-56"-51"-16,-4 6-49 16,0-3-14-16,-8-2-24 0,1-1-18 15,7-7-6-15,-1-8-21 16,10-9-3-16,-3-2-41 16,12 0-92-16</inkml:trace>
  <inkml:trace contextRef="#ctx0" brushRef="#br0" timeOffset="-101155.52">27694 15855 400 0,'0'0'76'0,"0"0"-40"0,0 0 22 16,0 0 10-16,0 0-14 16,-147 116-12-16,114-87-15 15,-5-3-5-15,5-2-16 16,4-4-2-16,2-3-4 16,2-2-4-16,8-7-28 15,5 1-39-15,10-8-34 16,2-1-37-16,0 0-238 15</inkml:trace>
  <inkml:trace contextRef="#ctx0" brushRef="#br0" timeOffset="-100862.09">27657 15731 344 0,'0'0'134'15,"0"0"-66"-15,0 0-10 16,0 0 22-16,0 0-20 16,-141 112-16-16,97-68-16 15,6-1-18-15,-3-2-9 16,4-2-1-16,-3-5 0 0,4-5-2 15,5-10-30 1,11-1-42-16,7-8-30 0,3-6-24 16,10-4-60-16</inkml:trace>
  <inkml:trace contextRef="#ctx0" brushRef="#br0" timeOffset="-100577.68">27015 15886 470 0,'0'0'56'15,"0"0"-42"-15,0 0 27 16,-129 32 23-16,88-18-12 15,3-2-32-15,3-4-1 16,-1-1-7-16,12 0-6 16,-1-2-6-16,12 0-10 15,9 0-50-15,-2-5-25 16,6 0-28-16,0 0-165 16</inkml:trace>
  <inkml:trace contextRef="#ctx0" brushRef="#br0" timeOffset="-100296.27">26803 15833 585 0,'0'0'117'0,"0"0"-82"15,0 0 4-15,0 0 13 16,-118 68-2-16,76-37-25 15,-3 0-21-15,-4-2-4 16,2-5 0-16,3 0-1 16,-1-3-9-16,7-7-24 0,7-2 0 15,15-3 9-15,5-5-14 16,11-4-25-16,0 0-82 16,4-4-48-16,19-17-37 15</inkml:trace>
  <inkml:trace contextRef="#ctx0" brushRef="#br0" timeOffset="-100038.89">26618 15753 470 0,'0'0'91'15,"0"0"-45"-15,0 0 11 16,0 0 8-16,-114 28-22 0,79 0-17 15,-13 4-18-15,0 6 6 16,1-4-9-16,0 1-2 16,2-7-2-16,3 2-1 15,-1-4-2-15,8-6 1 16,4-2-14-16,9-8-13 16,8-6-18-16,10-4-14 15,4 0-1-15,0-2-46 16,2-18-90-16</inkml:trace>
  <inkml:trace contextRef="#ctx0" brushRef="#br0" timeOffset="-99836.59">26120 15787 163 0,'0'0'296'16,"0"0"-207"-16,0 0-22 15,-129 3-3-15,81 16-9 16,-10 9-21-16,0 7-17 15,8 1-7-15,6 1-10 16,9-2-4-16,10-3-25 16,7-6-53-16,7-6 2 15,11-8-13-15,0-7-61 16,0-5-106-16</inkml:trace>
  <inkml:trace contextRef="#ctx0" brushRef="#br0" timeOffset="-99612.27">25762 15918 525 0,'0'0'89'0,"0"0"-50"16,-138 36-30-16,96-20 4 15,1 2 13-15,3-3-11 16,5 2-15-16,-9-3-1 15,9 0-32-15,-2-6-19 16,16-3-27-16,5-5-10 0,12 0-69 16,2 0-146-1</inkml:trace>
  <inkml:trace contextRef="#ctx0" brushRef="#br0" timeOffset="-99377.92">25372 15775 430 0,'0'0'55'0,"0"0"-20"16,0 0 22-16,-156 22 5 15,98 4-4-15,-2 2-29 16,-5 0-9-16,5 1-13 16,11-3-6-16,7-6-1 15,11-3-1-15,8-2-5 16,12-7-35-16,6-4-10 0,5-4-25 15,0 0-14-15,2 0-84 16,23-6-50-16</inkml:trace>
  <inkml:trace contextRef="#ctx0" brushRef="#br0" timeOffset="-99154.59">25067 15837 521 0,'0'0'93'0,"0"0"-57"16,0 0 8-16,0 0 4 0,-127 97-27 15,100-72-11-15,11-4-6 16,1-3-4-16,1-4 0 16,12 0-13-16,-3 0-34 15,5-6-50-15,0-4-15 16,5-4-45-16,13 0-143 15</inkml:trace>
  <inkml:trace contextRef="#ctx0" brushRef="#br0" timeOffset="-98927.25">25031 15804 375 0,'0'0'64'0,"0"0"-23"15,0 0 17-15,0 0 12 0,-147 59 1 16,93-13-18-1,7 2-22-15,-4 3-13 0,4-3-15 16,3-6 4-16,-1-2-3 16,3-8-2-16,11-6-1 15,4-10 5-15,14-3-6 16,8-10-4-16,5-3-24 16,0 0-69-16,24 0-87 15,16 0-20-15</inkml:trace>
  <inkml:trace contextRef="#ctx0" brushRef="#br0" timeOffset="-98464.58">24957 15913 339 0,'0'0'75'16,"0"0"-24"-16,0 0-3 15,0 0 11-15,0 0-15 16,0 0-1-16,-96 58-15 16,86-26-16-16,-2-1-8 15,10 3-3-15,2-6-1 16,0-5-20-16,2-9-25 16,16-2-6-16,9-9-8 0,0-3-3 15,6 0 31 1,7 0-23-16,5-6 3 0,6-10-60 15,-2-4 22-15,-3-2 64 16,-3-1 23-16,-14 2 2 16,-16 10 43-16,-11 4 79 15,-2 5 54-15,-15 2-87 16,-28 0 11-16,-9 24-16 16,-16 10-25-16,-1 8-33 15,7-2-8-15,-1-2-10 16,10 1-7-16,-1-7 2 15,8-3-3-15,6-4-8 0,11-9-38 16,13-9-14 0,11-7 7-16,5 0-24 0,7 0-72 15,22-17-62-15</inkml:trace>
  <inkml:trace contextRef="#ctx0" brushRef="#br0" timeOffset="-98306.34">24940 16052 323 0,'0'0'77'16,"0"0"-73"-16,-132 0-2 16,67 10 2-16,1 8 19 15,-7 0-7-15,-8 3 1 16,4-4-17-16,-8-3-31 16,7 2-9-16,5-10-28 15,4-6-61-15</inkml:trace>
  <inkml:trace contextRef="#ctx0" brushRef="#br0" timeOffset="-98067.99">24164 15837 343 0,'0'0'156'0,"0"0"-133"16,-156 76-18-16,100-44-3 0,4-6 7 16,15-3 6-1,10-5-12-15,14-6-3 0,13-7-11 16,0-5-53-16,13 0-99 16,20 0-54-16</inkml:trace>
  <inkml:trace contextRef="#ctx0" brushRef="#br0" timeOffset="-97846.68">24331 15767 203 0,'0'0'298'16,"0"0"-248"-16,-130 98-28 0,68-50 6 15,-5 7 1 1,-2-3-4-16,7-4-10 0,8-6-12 15,17-2-3-15,12-13-3 16,16-10-19-16,9-11-37 16,11-6-44-16,29 0-84 15,9-9-6-15</inkml:trace>
  <inkml:trace contextRef="#ctx0" brushRef="#br0" timeOffset="-97648.39">24182 15981 112 0,'0'0'286'0,"0"0"-224"0,-128 43-17 16,59-5 19 0,-2 4-26-16,1-1-22 0,13-4-10 15,10-7-6-15,7-5 0 16,13-10-4-16,9-1 1 16,12-10-9-16,-1 0-8 15,7-4-4-15,0 0-33 16,0 0-38-16,0-13-18 15,0-11-79-15</inkml:trace>
  <inkml:trace contextRef="#ctx0" brushRef="#br0" timeOffset="-97445.08">23638 16008 441 0,'0'0'40'0,"0"0"-7"0,-114 100-23 15,62-60-7-15,4-2-3 16,-4-6 11-16,3-3 0 16,-4-6 1-16,6-5-5 15,5-6-7-15,11-10-7 16,8-2-18-16,15-4-49 16,2-24-127-16</inkml:trace>
  <inkml:trace contextRef="#ctx0" brushRef="#br0" timeOffset="-97256.8">23208 15970 417 0,'0'0'76'15,"0"0"-42"-15,0 0-17 0,0 0-7 16,0 0 17-16,-139 122 5 16,110-92-20-16,2-2-10 15,7-6-2-15,5-3-5 16,6-10-15-16,9-1-26 15,0-8-37-15,11 0-78 16,14-4-69-16</inkml:trace>
  <inkml:trace contextRef="#ctx0" brushRef="#br0" timeOffset="-97046.49">22949 15945 426 0,'0'0'63'0,"0"0"-59"16,-168 93-1-16,95-44 2 16,-12 9 8-16,5-5 13 15,13-4-10-15,14-15-14 16,22-10 1-16,15-13-3 16,16-8-37-16,0-3-59 15,18-3-87-15,22-18-62 16</inkml:trace>
  <inkml:trace contextRef="#ctx0" brushRef="#br0" timeOffset="-95214.8">29137 16216 499 0,'0'0'82'15,"0"0"-34"-15,0 0-22 16,0 0 6-16,0 0 18 16,0 0-11-16,0 0-10 15,0 0-9-15,0 0-10 16,0 0 0-16,0 0-8 16,0 2 2-16,0 15-4 15,0 4 0-15,0 9 1 16,4-1 6-16,1-3-5 15,1-4 1-15,2-8 1 16,-6-4 1-16,0-7 6 16,2 4-2-16,-2-5 6 0,3-2-5 15,-1 0 1-15,8 0-3 16,9 0 13-16,13 0-4 16,11-12-1-16,19-6 7 15,15-12-4-15,7-7-6 16,1 0-4-16,0-3-2 15,0-1-4-15,-6 7-2 16,-8 10 5-16,-13 6 2 16,-22 8 1-16,-16 4-8 15,-15 6 4-15,-7 0-3 16,0 0 4-16,0 0 10 16,0 0-5-16,0 0-9 15,0 0-4-15,0 0 5 0,0 0-6 16,0 0-2-16,0 0 3 15,0 0 0-15,0 0-10 16,0 0-27-16,0 8-46 16,0 11 0-16,0 4-11 15,0 0-206-15</inkml:trace>
  <inkml:trace contextRef="#ctx0" brushRef="#br0" timeOffset="-91746.71">21992 15608 282 0,'0'0'128'16,"0"0"-70"-16,0 0-2 15,0 0 12-15,0 0 3 16,0 0-22-16,-15 0-8 15,15 0-5-15,-2 0-6 16,-5 0-7-16,3 0 5 16,1 0 5-16,-4 0 7 15,3 0-6-15,-5 0-13 16,3 0-3-16,-4 0-9 16,6 0 5-16,4 0 1 15,0 0 2-15,0 0-17 0,12 0 0 16,21-1 0-16,25-10 15 15,24 2 3-15,5 1 4 16,-2-2-9-16,-16 6-7 16,-22 0 1-16,-20 0 5 15,-14 2-7-15,-13 2-2 16,0 0 6-16,0 0-8 16,0 0 0-16,0 0-1 15,0 0-2-15,0 0-17 16,0 0-26-16,0 0-26 15,6 0-68-15,19 0-102 16,8 0-252-16</inkml:trace>
  <inkml:trace contextRef="#ctx0" brushRef="#br0" timeOffset="-90613.04">27249 15468 154 0,'0'0'112'0,"0"0"-58"16,0 0-4-16,0 0 10 15,0 0-9-15,0 0-5 16,0 0 8-16,0 0-5 15,0 0 1-15,0 0-9 16,0 0-15-16,0 0-1 16,-4 0 0-16,4 0 2 15,0 0-4-15,-8 0 1 16,0 0-2-16,-5 0-16 16,-3 0-4-16,1 0 2 15,-6-2 6-15,1 2-8 0,-3-2 2 16,2 2-4-16,-4 0 0 15,7 0 4-15,5 0-1 16,6 0 5-16,7 0 3 16,0 0-1-16,0 0-7 15,0 0 3-15,0-3-6 16,13 3-7-16,23-3 7 16,9 2 13-16,17 1-4 15,3 0 4-15,4-3-11 16,-9 2 3-16,-4 1-5 15,-11 0-3-15,-17 0-1 16,-10 0-31-16,-18 0-74 0,0 5-132 16,-29 3-263-1</inkml:trace>
  <inkml:trace contextRef="#ctx0" brushRef="#br0" timeOffset="-89264.06">27021 15113 256 0,'0'0'80'16,"0"0"-46"-16,0 0 6 15,0 0 11-15,0 0-11 16,0 0-6-16,34-44 1 16,-32 41 2-16,-2-2 4 15,0 3 0-15,0 0-6 16,0-1-4-16,2 3-5 15,0-3-2-15,-2-1-4 16,5-2-7-16,2-2-3 16,-3 0-2-16,5 3-2 0,-5 0 3 15,1-2-5-15,0 4 2 16,1-3 1-16,3 0-3 16,-5 0 3-16,6 2 4 15,-10 0-5-15,0 4-3 16,0 0 13-16,0 0 5 15,0 0 0-15,0 0-2 16,0 0-7-16,0 0-8 16,-2 0 16-16,-17 4-10 15,-1 14-8-15,-11 10 0 16,-7 6 3-16,5-6-5 16,6 0 0-16,12-6-1 15,1 0-22-15,12-1-32 0,2-1-20 16,0 2-34-16,2-6-79 15,23-6-168-15</inkml:trace>
  <inkml:trace contextRef="#ctx0" brushRef="#br0" timeOffset="-88715.26">27171 15490 468 0,'0'0'71'16,"0"0"-38"-16,0 0 26 16,0 0-4-16,0 0-18 0,0 0 4 15,-13-32-12-15,-1 27-21 16,-3 0 1-16,-8 3-1 15,-4-3-2-15,0 5-4 16,0 0-1-16,0 0 0 16,6 0-1-16,6 0 1 15,7 0-1-15,6 0 1 16,4 0 0-16,0 0-1 16,0-3 2-16,0 1-2 15,0 2-2-15,0 0 0 16,18 0 2-16,18 0 1 15,15 0 4-15,14 0 0 16,4 0-8-16,-9 0 3 16,-4 0-45-16,-16 0-68 0,-24 5-44 15,-16-2-308-15</inkml:trace>
  <inkml:trace contextRef="#ctx0" brushRef="#br0" timeOffset="-80773.59">13880 16198 163 0,'0'0'56'15,"0"0"-39"-15,0 0 23 16,0 0-2-16,0 0-8 16,0 0-12-16,0 0-1 0,0 0-9 15,-62 22-4-15,58-17 0 16,-3-4-3-16,3 1 3 15,-4 0-4-15,6-2 34 16,2 0 10-16,-2 5 0 16,0-5 16-16,-7 3-7 15,1-1-11-15,-4 2-20 16,-1 1-3-16,-1 2-7 16,3 2-1-16,3-4 1 15,1-1-3-15,7-4 8 16,0 0-5-16,0 0-3 15,0 0-9-15,2 0-16 16,24 0 16-16,17 0 11 16,11 0-1-16,-6 0-6 15,6 0 3-15,-10 0-4 0,-5 0-3 16,-8-4 5-16,-4 4-5 16,-10-1 0-16,-7 1-8 15,-4 0-8-15,-6 0-32 16,7 0-22-16,-1 0-47 15,-4 10-91-15</inkml:trace>
  <inkml:trace contextRef="#ctx0" brushRef="#br0" timeOffset="-77593.92">14770 16124 12 0,'0'0'160'0,"0"0"-75"0,0 0-21 15,0 0-4-15,0 0-14 16,0 0-6-16,0 0-6 15,0 0 19-15,0 0 3 16,0 0 1-16,0 0-5 16,0 0-21-16,0 0 11 15,0 0-3-15,0 0-4 16,0-2-1-16,-5-10-4 16,-8-6-17-16,-3 1-11 15,-1 3-4-15,-6 3 2 16,3 2-17-16,-2 6-8 15,4 3-4-15,-1 0-5 16,-2 0 27-16,5 18-10 0,1 10 3 16,3 7 6-1,10 0-7-15,2-3 2 0,0-6 11 16,8-3-4-16,11-9-10 16,1-7 15-16,5-5 0 15,2-2 2-15,-3 0 1 16,-4-9 11-16,5-10-2 15,-8-3 11-15,-3 0-6 16,-1 1-9-16,-6-4 8 16,4 7-5-16,-9 4-7 15,3 6 5-15,-5 8-1 16,0 0 1-16,0 0-5 0,0 0 1 16,2 0-4-1,2 4-20-15,10 14 20 0,1 2 0 16,1 0 5-16,7-2-3 15,-4-4-4-15,4-4-4 16,-1-6-16-16,5-4-18 16,2 0-38-16,-1-2-49 15,4-13-52-15,-8-4-60 16</inkml:trace>
  <inkml:trace contextRef="#ctx0" brushRef="#br0" timeOffset="-77345.56">15080 16075 403 0,'0'0'106'0,"0"0"-7"16,0 0-3 0,0 0-28-16,0 0-21 0,0 0-10 15,-72-17-2-15,66 17-26 16,-7 8-8-16,-1 13 3 16,5 5-7-16,5 6 3 15,4 2-4-15,0-1 2 16,20-3 0-16,6-6-12 15,3-6-9-15,0-7-21 16,10-8-17-16,-6-3 31 16,7 0-39-16,0-1-35 15,-5-13-75-15,4-4-44 16</inkml:trace>
  <inkml:trace contextRef="#ctx0" brushRef="#br0" timeOffset="-76764.71">15425 16145 294 0,'0'0'152'0,"0"0"-72"16,0 0 22-16,0 0-35 16,0 0-18-16,0 0-7 15,-58-53-22-15,43 53-15 16,-3 0 21-16,-3 0-23 16,4 12-3-16,1 8-1 15,3 1 1-15,7 4-1 16,1 3 0-16,5-1-3 15,0-5-1-15,11-4-12 16,14-7-10-16,-6-4 14 0,6-7 13 16,0 0 2-1,-3 0 2-15,3-14-1 0,-1-6 3 16,-6 1-4-16,-7 1 4 16,-4 6 2-16,-5 6 2 15,-2 3 9-15,0 3 5 16,0 0-6-16,0 0-18 15,0 17 0-15,-14 15 5 16,4 9-3-16,-2 1-2 16,3-2-1-16,7 1-5 15,0-6-2-15,2-9-9 16,-2-8 5-16,2-16 2 16,0-2 4-16,0 0 6 15,0 0-7-15,0 0 7 0,0-11 5 16,0-4-5-16,6-3 1 15,8 4 2-15,-1 6-3 16,3 5-2-16,-3 3 0 16,10 0 2-16,-4 20 0 15,6 1-2-15,-5-1 2 16,3-2-3-16,-4-5 1 16,-3-1-5-16,7-9-44 15,-8-3 2-15,1 0-2 16,-1-15-25-16,-6-8-47 15,-5 0-217-15</inkml:trace>
  <inkml:trace contextRef="#ctx0" brushRef="#br0" timeOffset="-76195.88">15610 16162 258 0,'0'0'164'15,"0"0"-97"-15,0 0 3 16,0 0 24-16,0 0-24 15,0 0-41-15,-33-4-17 16,33 26 3-16,0 1-10 16,0 2-4-16,2-4 7 15,12-4-6-15,-1-2-2 16,-2-10-7-16,-4-3 5 16,4-2 2-16,0 0 5 0,5 0-1 15,-1-9-2-15,5-12-1 16,-4 0-1-16,-3-4 0 15,0 9 0-15,-3 0-1 16,-6 8 0-16,0 2 1 16,-4 6 0-16,0 0 0 15,0 0 0-15,0 0-10 16,7 6 7-16,-3 13 3 16,8-2 2-16,-1 3 2 15,-3-6 0-15,4-4-4 16,1-1-5-16,-3-8 5 15,-4-1-5-15,3 0 5 16,-5 0 8-16,10-6-7 0,-1-10 2 16,-7-6-3-1,4 2 0-15,-6 1 2 0,-4 2-2 16,0 5 3-16,0 7-3 16,0 5 2-16,0 0-1 15,0 0-1-15,0 0-1 16,0 3-13-16,11 14 14 15,3 2 0-15,1 1 4 16,1-6-1-16,-1-2-6 16,4-2-6-16,-9-8-16 15,1-2-36-15,1 0 3 16,-6 0-14-16,5-17-76 0,-11-8-173 16</inkml:trace>
  <inkml:trace contextRef="#ctx0" brushRef="#br0" timeOffset="-75918.46">15886 15963 432 0,'0'0'100'0,"0"0"-71"16,0 0-21-16,0 0 9 16,0 0-2-16,0 0 23 15,10 27-4-15,3-23-21 16,1 2-6-16,-1-6-6 15,-2 0 15-15,5 0 5 0,-8-6-14 16,4-12-5 0,-10 1 5-16,-2 2 4 0,0 1-7 15,0 2-4-15,-9 6 0 16,-4 6-41-16,-3 0-9 16,3 0-15-16,4 11-35 15,7 10-23-15,2 1-65 16</inkml:trace>
  <inkml:trace contextRef="#ctx0" brushRef="#br0" timeOffset="-75282.53">16092 16064 414 0,'0'0'110'16,"0"0"-13"-16,0 0-23 0,0 0-28 15,0 0-29 1,0 0 12-16,0 78 17 0,2-43-18 15,4-4-10-15,6 5 10 16,-3-6-16-16,-5-6 4 16,6-7-9-16,-6-7-1 15,-2-6-5-15,-2-4 2 16,2 0 3-16,-2 0-6 16,0 0-1-16,0-13-5 15,0-10-2-15,0-9-17 16,0-1 13-16,0 3-1 15,5 4-5-15,1 8 8 16,10 6 8-16,4 3-9 0,0 9 9 16,0 0-3-1,4 0 2-15,-6 0 6 0,7 3-6 16,-8 9 4-16,6 0-1 16,-5-4 0-16,-5-4 2 15,-1 1-2-15,-8-3 0 16,5-2 0-16,-5 0 1 15,-2 0 4-15,0-7-5 16,3-11 3-16,-5-3 0 16,0-2-3-16,0 0 3 15,-5-2-2-15,-5 9-1 16,-3 4 0-16,1 7-5 0,1 5-13 16,-1 0 18-16,4 0 0 15,-1 23 1-15,3 9-1 16,6 6 0-16,0 0 0 15,4-2-2-15,15-4 2 16,6-4 2-16,6-8 2 16,5-8-8-16,0 0 8 15,6-10 9-15,2-2 0 16,-1 0-8-16,-3-2-4 16,-9-10-1-16,-15 3-15 15,-16 0-78-15,0 9-86 16,-20 0-400-16</inkml:trace>
  <inkml:trace contextRef="#ctx0" brushRef="#br0" timeOffset="-73014.19">14817 16849 423 0,'0'0'68'0,"0"0"-59"15,0 0 25-15,0 0 45 16,0 0-26-16,0 0-12 16,102-15-15-16,-61-13-7 15,-6-4-8-15,5-4-2 16,-11-3-8-16,-11 3 1 15,-5 4-2-15,-13 6 2 16,0 8 0-16,0 12-2 16,-13 3-2-16,-5 3 1 15,3 0-4-15,-1 0 7 16,1 5-3-16,5 7 1 0,8-6-10 16,2-2-11-16,0-4 12 15,0 0-4-15,14 5-11 16,1-5 23-16,1 2 1 15,-1-2 0-15,1 5 5 16,-1 2 0-16,-1 2 9 16,-1 3-1-16,-1 2 2 15,-1 7-8-15,2 1 5 16,-4 2 0-16,4 3-9 16,1-1 4-16,-1-7-2 15,3-6-5-15,1-4 0 16,4-1-4-16,-4-6 4 15,8-2 7-15,-5 0-1 16,9-10-5-16,-4-12 2 16,-6-2-3-16,4-6 3 0,-10 2 1 15,-8-6-3-15,-3-3 0 16,-2 5-2-16,0 2-4 16,-7 13 2-16,-15 8-5 15,4 9-18-15,-2 0 24 16,0 4 2-16,4 16 2 15,3 2-2-15,13-1 2 16,0 6-6-16,0-3-4 16,23 0 2-16,-2-2 0 15,8-5-1-15,0-3 7 16,0-4 5-16,-2-7-2 16,-2-3 0-16,-5 0-2 0,4-3 2 15,-1-17 1-15,-3-3-1 16,-5-1 2-16,-1-3-3 15,-10-4-2-15,-4-1 1 16,0 5 0-16,0 3-1 16,-6 7 0-16,-6 9-9 15,6 8 2-15,-3 0 0 16,5 0 7-16,-4 0 0 16,6 12-3-16,2 2 0 15,0 0-2-15,0 0-17 16,10 1 8-16,5 2 3 15,1-5 11-15,1 5 1 0,-3-2 1 16,1 1 2 0,1 3-3-16,-5-1 2 15,-2 0-2-15,-2-4-1 0,-7 4-3 16,0-6-5-16,0-2 8 16,0 4 0-16,0-6 4 15,-14-3-4-15,3 0-4 16,7-5 3-16,-1 0 1 15,3 0-10-15,2-16-17 16,0-10 14-16,0-6-6 16,11-3 17-16,14 1 1 15,3 6-2-15,1 7 6 16,-2 9-3-16,-4 5 1 0,-15 7 1 16,4 0-1-16,-10 0 6 15,0 0-1-15,5 19 7 16,-3 8 14-16,-4 2-4 15,4-5-9-15,6 3-10 16,-6-5 0-16,7-3-3 16,3-7-1-16,-1 0-4 15,3-8 3-15,-1-4 1 16,-1 0 9-16,1 0-9 16,-1-4 2-16,-3-10 1 15,-5-6 1-15,-1 2-2 16,-5-5 6-16,0-4-7 15,0-4 7-15,-22 4-8 16,6 4 0-16,-9 8-1 0,6 4 3 16,-6 7-2-16,7 4 7 15,1 0-1-15,3 4-6 16,5 8 0-16,7 2-1 16,2 4 1-16,0 0-4 15,0-4-3-15,15 5 0 16,10-6 1-16,-3-4-1 15,3-1 3-15,-1-4 4 16,-4-4 11-16,3 0-11 16,-4 0 3-16,6-12-3 15,-5-6 5-15,1 4-1 16,-13 0-4-16,3 0-3 16,-7 1 3-16,2 9 11 0,-4 1-10 15,-2 3 5-15,0 0 1 16,0 0-7-16,0 0 0 15,2 13 0-15,0 6 7 16,11 5-6-16,-1-5 6 16,3-2-7-16,1-3-1 15,-5-8 1-15,-5-4-3 16,3 0 3-16,-6-2 5 16,6 0-2-16,-3-7 2 15,5-10-2-15,-4-4 0 16,4-2-2-16,-4-5 0 15,-3-1-1-15,-2 7-7 0,-2 7-13 16,0 6 20 0,0 9-11-16,0 0-3 15,0 0-8-15,3 10-24 0,8 12 42 16,0 4 4-16,5 3 4 16,1-8 0-16,6-4-4 15,-3-7 5-15,5-2-5 16,-8-8 3-16,-1 0-3 15,1 0 5-15,4-18 9 16,-8-6-9-16,-4-5 2 16,-2 0 2-16,-7 0-6 15,0 3 2-15,0 4-3 16,-9 7-2-16,4 6 1 16,-4 6-1-16,7 3-6 0,0 0 6 15,2 0 0-15,0 0 1 16,0 3-2-16,0 11-6 15,0 1 7-15,2 2 4 16,7 1-2-16,-2 2 0 16,4 0 13-16,-2 1-15 15,-3-3 6-15,6-2-3 16,-10-4-2-16,7 4-1 16,-5-10 0-16,0-1 0 15,6 0-19-15,-4-3-53 16,7-2-40-16,10 0 0 15,-1-2-63-15,10-13-69 16</inkml:trace>
  <inkml:trace contextRef="#ctx0" brushRef="#br0" timeOffset="-72548.51">16783 16529 281 0,'0'0'173'0,"0"0"-112"16,0 0 9-16,0 0 1 15,0 0 2-15,0 0-23 16,-58-102-10-16,45 102 3 15,3 0-19-15,0 0-14 16,-4 9-5-16,1 14-5 16,2 7-2-16,1 10 2 15,8 2 1-15,2 6-1 16,0-4 0-16,0 0 0 16,16-7 0-16,6-11-4 0,0-12 2 15,3-2-1-15,4-8 3 16,0-4 3-16,2 0 1 15,7-12 3-15,-7-11-6 16,-4 0 6-16,-9-5-7 16,-7 4-1-16,-11-3-2 15,0 9 3-15,0 10 6 16,-2 7-6-16,-16 1 0 16,-2 0 0-16,2 18 1 15,1 10 0-15,3 6-1 16,5 8 0-16,9-2 2 15,2-1-2-15,23-4 0 0,4-7-8 16,0-10 7 0,-5-4-6-16,-6-7 1 15,0-7 5-15,6 0-7 0,-6-5 2 16,3-13-14-16,-15 0-39 16,-6 3-67-16,-2 1-131 15</inkml:trace>
  <inkml:trace contextRef="#ctx0" brushRef="#br0" timeOffset="-72072.81">13535 17648 540 0,'0'0'63'0,"0"0"-25"15,0 0 8-15,0 0 30 16,0 0-13-16,114 6-36 16,-70-6-12-16,12 0-12 15,0-6-1-15,-10-14-2 16,-1 2-44-16,-7 0-70 16,-18 6-93-16</inkml:trace>
  <inkml:trace contextRef="#ctx0" brushRef="#br0" timeOffset="-70765.89">14339 17703 520 0,'0'0'123'16,"0"0"-72"-16,0 0-5 15,0 0 18-15,0 0-26 0,0 0-16 16,21-93 3-16,-21 69-6 16,0-1 0-16,-7-2-7 15,-7 8-9-15,-3 6 7 16,-3 3-10-16,-3 8-13 16,4 2 9-16,-4 0-7 15,3 18 16-15,-2 8-10 16,4 4 1-16,5 2 1 15,8 3-7-15,5-4-8 16,0-2 7-16,16-8 1 16,11-3 4-16,-3-4-10 15,10-9 10-15,-3-5 5 16,0 0 1-16,0-9 4 0,3-11 5 16,-5-6-8-1,-7 0 3-15,-7 6-1 0,-4 0-2 16,-11 2-1-16,0 7 0 15,0 2 11-15,0 5-8 16,0 4-3-16,-4 0-9 16,4 0 5-16,-2 0 3 15,2 0-6-15,0 10-1 16,0 13 6-16,0 3-2 16,16-5-9-16,3-3-1 15,-3-4 7-15,7-4 1 16,-6-6-1-16,-1-4-9 15,-1 0 12-15,1 0 0 16,-1-18 4-16,4-8 3 16,-11-2-2-16,2-4 1 15,-10-6 0-15,0-3 0 0,0-5 2 16,-18-5-3-16,-3 0 3 16,2 7 1-16,3 14-5 15,3 14 0-15,3 10 0 16,10 6 2-16,0 0-2 15,0 0-19-15,0 12 18 16,0 20-1-16,0 13 4 16,23 3-1-16,1 1-1 15,3 0 2-15,0-5-2 16,2-9 0-16,0-6 0 16,-3-7 0-16,1-6-1 0,-7-14-1 15,5-2 4 1,-10 0-2-16,1-10 7 0,-1-17-3 15,-3-8-5-15,-12-5 3 16,0-1-3-16,0-5 2 16,-6 0-2-16,-17 0 2 15,-4 2-1-15,9 16 2 16,5 8-1-16,4 10 2 16,4 10-3-16,5 0-8 15,-2 0 8-15,2 0-6 16,0 27 4-16,0 4 2 15,14 10 2-15,3 3 1 16,6-5-1-16,-3 6 3 0,5-13-3 16,-6 2-2-16,4-10 0 15,-3-6 0-15,-7-6 1 16,1-8-2-16,-10-4-4 16,3 0 5-16,-3 0 1 15,-2-16 5-15,5-14-1 16,-7-4-5-16,0 0-5 15,0 3 2-15,0 12-8 16,0 5 9-16,0 10 0 16,0 4-4-16,0 0-1 15,0 0-16-15,7 10-10 16,6 12 33-16,10 1 1 0,-2 4 6 16,8-1 0-1,6-5 0-15,-2-2-1 0,-2-1 4 16,-2-9-8-16,-3-4 0 15,-8-5-2-15,-5 0 10 16,-3-10-9-16,-8-12 6 16,-2-4-2-16,0-6 1 15,-23 1 1-15,-1-1 7 16,-12 6-12-16,7 8-4 16,2 9-12-16,8 9-1 15,-6 0 1-15,9 5-39 16,3 17-20-16,2 2-33 15,11-3-108-15</inkml:trace>
  <inkml:trace contextRef="#ctx0" brushRef="#br0" timeOffset="-68962.25">15554 17395 572 0,'0'0'107'16,"0"0"-55"-16,0 0 9 16,0 0-22-16,0 0-22 15,0 0-5-15,-104-18 1 16,91 24-2-16,1 12-11 16,8 4-2-16,-3 9 1 0,5 1 1 15,2 2-1 1,0 2-6-16,0-5-5 0,13 1 11 15,10-3-8-15,-3-5 6 16,8-5 3-16,1-7-11 16,2-9 1-16,4-3 9 15,-6 0-3-15,2-2 4 16,-2-16-2-16,-5-6 0 16,-4 0 2-16,-9 0 0 15,-9 0-1-15,-2 4 1 16,0 0 1-16,-11 8-1 15,-4 3-8-15,-1 9 2 0,1 0 6 16,-8 0 0-16,5 9-7 16,3 5 7-16,1 7-1 15,12 5-1-15,2-1 1 16,0 1-3-16,0-8-2 16,14 0 1-16,3-6-9 15,1-6 7-15,5-6-8 16,-6 0 15-16,-1 0 6 15,-1-4 0-15,4-12-3 16,-11-2 3-16,3 0-2 16,-9-2-3-16,-2 2 16 15,0 0-6-15,0 6-2 16,0 2-4-16,0 6-5 0,0 2-1 16,0 2-5-1,0 0 4-15,0 0-3 0,0 4 2 16,0 12 3-16,0 2 2 15,0-1-2-15,3-5-12 16,8 2 8-16,2-5-10 16,3-1 4-16,-3-5-16 15,3-3 26-15,-1 0 3 16,1 0 6-16,5-20-1 16,-2-1-4-16,-3-11 4 15,4 1-4-15,-9-15-2 16,0 2 9-16,-9-5 13 15,-2-10-18-15,0-2 7 0,-2-8 4 16,-20-1-12 0,-7 1 4-16,-3 11 5 0,11 16-14 15,3 21 14-15,7 6-10 16,1 15-4-16,8 0 0 16,2 0 14-16,-2 12-14 15,2 26 0-15,0 19 7 16,0 13-7-16,14 7 0 15,15 1 1-15,2-5 4 16,7-4 1-16,-3-3-5 16,-4-8 0-16,3-6 0 15,-5-15 14-15,-7-5-14 16,1-18-1-16,-10-5-4 16,-5-6-8-16,4-3-3 0,1-3 15 15,1-20 0 1,1-6-8-16,1-5 5 0,-3 0-1 15,-4 4 4-15,-4 9-4 16,-5 7 4-16,2 11 0 16,-2 3 0-16,0 0-2 15,2 0-8-15,3 0-5 16,-1 17 7-16,7 6 8 16,1 7 6-16,3-2-3 15,3 0-2-15,-3-8 1 16,1-6-1-16,-3-4-1 15,1-6 2-15,-10-1-2 0,5-3 0 16,-5 0 2-16,8-3 9 16,-3-15-10-16,-3-2 5 15,-2-4-6-15,1 2 4 16,-5-2 0-16,0 7-4 16,0 6-2-16,0 9 2 15,0 2-1-15,0 0-13 16,0 0 7-16,0 0 1 15,0 0-1-15,0 8 7 16,5 6-4-16,4 2 11 16,-1-6-10-16,4 4 5 15,-3-5-2-15,-3-4 1 16,3-3-1-16,-4-2 0 16,-1 0 0-16,5 0 1 15,-5 0 3-15,3-12 6 0,-5 2-7 16,-2-7-2-16,0 0-1 15,-2-1-5-15,-18 0 5 16,2-1-15-16,3 10-2 16,1-3 5-16,8 10-2 15,-1 2 14-15,3 0-7 16,4-2 7-16,0-2 0 16,0 1-4-16,0 0-12 15,6-1-31-15,16 4 35 16,7 0 12-16,2 0 12 15,10 0 3-15,-8 0 6 0,7 0 4 16,-9 16-10 0,-2 4 2-16,-8 2 1 0,-11 0-15 15,0 2 16-15,-10-5 7 16,0 1-9-16,0-1-2 16,0-7-2-16,0-2-2 15,-5-4-1-15,-4-4-8 16,7-2-2-16,-7 0-5 15,5-3-38-15,1-14 12 16,3-9 24-16,0-9 4 16,7-2-6-16,18-7-12 15,6 5-3-15,7 8 19 16,-5 13 2-16,-2 8 3 16,-6 6 0-16,-10 4 1 15,-1 0 9-15,1 4 11 16,-1 11-12-16,-1 6-5 0,-4-1 1 15,-4-1-5-15,-1 1 0 16,-4 1-16-16,0-5 1 16,-4 0-16-16,-16-4 0 15,-9-2-33-15,-5-4-111 16,1-6-308-16</inkml:trace>
  <inkml:trace contextRef="#ctx0" brushRef="#br0" timeOffset="-68734.91">16428 17325 664 0,'0'0'117'16,"0"0"-97"-16,0 0-13 15,0 0 9-15,0 0 0 16,0 0-14-16,-4-2-2 15,6-2-20-15,9 1 18 16,5-8-32-16,-3-1-44 16,-10-2-55-16,-3 5-142 15</inkml:trace>
  <inkml:trace contextRef="#ctx0" brushRef="#br0" timeOffset="-68570.69">15923 17316 602 0,'0'0'107'16,"0"0"-90"-16,0 0-14 16,0 0-6-16,0 0-6 15,0 0 9-15,117-2-6 16,-34-21-49-16,8-5-115 16,9 0-193-16</inkml:trace>
  <inkml:trace contextRef="#ctx0" brushRef="#br0" timeOffset="-67646.33">17641 17522 295 0,'0'0'183'0,"0"0"-149"16,0 0 6-16,0 0 40 15,0 0 5-15,0 0-49 16,-2-28-31-16,0 32 13 15,-3 20-18-15,3 6 1 0,2 5 9 16,0 0-10-16,2-3 0 16,23-6 0-16,4-3-2 15,0-14-10-15,-3 2 6 16,-6-11 3-16,-1 0 3 16,-13 0 7-16,3-3-5 15,-9-14 0-15,0-9 6 16,0-3 1-16,-15-5-9 15,-10 2 3-15,-4 0-3 16,2-3 1-16,7 12 4 16,2 2-4-16,14 12 2 15,2 1-2-15,2 2-1 16,0-1-6-16,24 2-3 0,12 1 9 16,8 4-4-16,8 0 9 15,-6 4-10-15,-1 17 2 16,-3 10-2-16,-6 3-3 15,-7 5 8-15,-9 8 0 16,-7 3-6-16,-1 4 13 16,-10 0-2-16,-2 4-2 15,0-4-3-15,0-5 6 16,0-5-6-16,0-9 1 16,2-6-1-16,7-12 0 15,-3-12 2-15,4-3-2 16,-4-2 0-16,9 0 6 15,6-7 7-15,-3-20-13 16,-1 3 5-16,-3-6 4 0,-5-6-6 16,-9-4 0-16,0-9 14 15,-16 0-9-15,-18 1-8 16,-1 11 7-16,-7 5-7 16,-3 10-9-16,-6 2-7 15,2 1-1-15,-1 4-32 16,11 1-14-16,3 4-55 15,16 0-51-15</inkml:trace>
  <inkml:trace contextRef="#ctx0" brushRef="#br0" timeOffset="-65014.45">15136 18297 428 0,'0'0'75'16,"0"0"-46"-16,0 0 28 15,0 0-8-15,0 0-25 16,0 0-19-16,40-64 5 15,-20 22 14-15,6-4-17 16,-8-1 1-16,-2 4-2 16,-5-1 8-16,-9 12-13 15,-2 6 7-15,0 4-3 16,0 14 5-16,0 4-7 16,-6 4-3-16,-8 0 8 0,1 0-14 15,-1 2 6-15,1 12-3 16,9 4-5-16,2-4 2 15,2 4-11-15,0-6 0 16,0-3 6-16,6 0 1 16,7-5-14-16,1-3 6 15,3 2 9-15,-3-1 9 16,4 2 6-16,0 4 1 16,-8-2-4-16,2 3 1 15,1 4 3-15,-3 5-4 0,-4-2-1 16,1 2 2-1,-3 2-2-15,-2-1 5 0,0 2-5 16,3-3 9 0,-2-6-8-16,-1-3 6 0,0-8-9 15,-2-1 4-15,2 0-8 16,7 0-1-16,-5 0 5 16,10 0 14-16,1-10-11 15,-1-15 3-15,1-3-4 16,-1-11 3-16,-3-3-2 15,-9-2-1-15,-2 4 2 16,0-1-4-16,-2 12-4 16,-9 11 4-16,-5 7-3 15,5 8 2-15,-3 3-8 16,6 0 4-16,-3 3 6 0,1 20-1 16,8 7 0-16,2 10 5 15,0 2-4-15,0 6 0 16,23-4-1-16,4-7 0 15,4-9-2-15,6-3-4 16,5-13-2-16,6-9 3 16,-3-3 5-16,-1-18 0 15,0-13-9-15,-1-6 0 16,-5-4 1-16,-5 1 2 16,-8 2 6-16,-7 0 0 15,-7 7 1-15,-7 6 0 16,-4 6 3-16,0 10 10 15,0 4 11-15,-4 5-11 16,-9 0-7-16,-1 0 17 0,-1 0-24 16,3 14 2-16,3 3-2 15,7 3 0-15,2 1 0 16,0 2 1-16,0-2-1 16,17 2 0-16,8-5-9 15,4 0-4-15,0-2 13 16,0 1-1-16,-2 2 1 15,0 1 3-15,-8 2-3 16,-3 1 0-16,-5-3-6 16,-3-5 2-16,-8 3 4 15,0-5 2-15,0 1 2 16,-14-2-2-16,-9-9-2 16,6-3 0-16,1 0-1 0,3-3-4 15,2-23-29-15,8-8 16 16,3-5 4-16,0 1 6 15,10 2 1-15,14 8 3 16,2 7 4-16,1 9-1 16,0 5 2-16,-7 3-1 15,-5 4 1-15,-3 0 4 16,-1 0-1-16,-7 11 6 16,8 8 3-16,1 9 3 15,0 2 2-15,-1 2-13 16,-4 1 0-16,4-8-4 15,1-1-1-15,-4-11 0 0,-3-1 5 16,-3-8-3 0,4-4-2-16,-5 0 0 0,0 0 5 15,2-8-1-15,7-18 4 16,-9-2-5-16,4-7 2 16,-6-1 1-16,0 4-5 15,-12 1-1-15,-5 7 0 16,-4 9 1-16,6 7-1 15,-5 6-10-15,-1 2 10 16,6 0 0-16,3 0-3 16,8 0 3-16,0 14 1 15,4 0-1-15,0 7-3 16,8-4-6-16,17 0-6 0,-2-5 1 16,1-3 11-16,0-4-1 15,1-5 4-15,2 0 2 16,-5 0-2-16,5-14 3 15,-2-5-7-15,1-3 5 16,-4 0-1-16,3 4 2 16,-9 6 0-16,-7 1-2 15,-5 8 1-15,-4 3 6 16,0 0-6-16,0 0-1 16,0 0-6-16,0 12 6 15,2 8 4-15,11 6 6 16,1 4-9-16,3-6-1 0,8 2 1 15,-5-8 1 1,-1-5-2-16,-9-8-3 0,1-5 3 16,1 0 11-16,1-9-9 15,1-10 2-15,-1-6-1 16,2 0-3-16,-3-1 0 16,-6 0 1-16,-4 2-1 15,-2 4 0-15,0 2-4 16,0 14-4-16,0 2 7 15,0 2 0-15,0 0-15 16,0 0-17-16,12 6 6 16,3 15 27-16,3 8 1 15,6 0 5-15,5-6-4 16,2 3 4-16,6-12-6 16,-6-1-2-16,-4-8 2 0,-6-5 2 15,0 0 6-15,-6-12 1 16,1-11-5-16,-5-6-1 15,-7-5 3-15,-4-2-2 16,0 4-1-16,-11-2-3 16,-7 5-3-16,1 10-1 15,-4 9-12-15,13 6 10 16,-1 4-11-16,5 0 14 16,4 0-3-16,0 4 1 15,0 8-8-15,0-2 3 16,4 0 0-16,11-2 2 15,6 1 3-15,-2 0 4 0,-1 1 1 16,3 2 1 0,-6 2 2-16,1 2 7 0,-5 4-3 15,-5 0-4-15,8 7 6 16,-10 0 3-16,3-1 1 16,-3-2-2-16,-4-6-4 15,8-9-6-15,-4-4-1 16,2-5-31-16,5 0-60 15,5-12-98-15,9-16-34 16</inkml:trace>
  <inkml:trace contextRef="#ctx0" brushRef="#br0" timeOffset="-64582.82">17358 17824 344 0,'0'0'117'0,"0"0"-63"16,0 0 24-16,0 0-12 15,0 0-19-15,0 0-17 16,-98 75-17-16,89-47 5 16,4 2-13-16,5 2 1 15,0 2-4-15,5 2-1 16,15-2 2-16,7-3-3 16,6-6 0-16,7-1 7 15,-1-7 0-15,-4-9-4 16,3-8 1-16,-9 0 0 15,-2-13 1-15,-6-11 7 16,0-4-11-16,-7-4 0 0,-10 0-1 16,-4 4 0-16,0 4-6 15,0 8 0-15,-18 9-4 16,-7 7-16-16,8 0 24 16,-6 5 2-16,8 21 8 15,3 10-6-15,8 4 4 16,4 8-5-16,2 1-1 15,25-3-4-15,11-6 4 16,-1-8 2-16,13-11-2 16,-3-2-9-16,-9-11 1 15,-9-8-18-15,-14 0-37 16,-15 0-42-16,0 0-24 16</inkml:trace>
  <inkml:trace contextRef="#ctx0" brushRef="#br0" timeOffset="-64146.17">14462 18739 520 0,'0'0'67'16,"0"0"-43"-16,0 0 18 16,0 0 24-16,0 0-24 15,0 0-35-15,-24-6-4 16,35 4-2-16,7 2 11 0,8 0-5 16,3-1-7-1,8-5 0-15,0-1-5 0,15-7-34 16,3 6-78-16,7-1-13 15,12 8-85-15</inkml:trace>
  <inkml:trace contextRef="#ctx0" brushRef="#br0" timeOffset="-63396.07">15441 18735 511 0,'0'0'47'16,"0"0"-42"-16,0 0 5 16,0 0 40-16,0 0-18 15,-85-102-6-15,75 92 5 16,-4 6-3-16,-5 4-7 15,9 0-20-15,-3 0 8 16,3 0-3-16,-1 0-6 16,7 14-1-16,2 2-2 15,2 4-3-15,0 4 4 16,0-7 1-16,17 4-2 16,6 1 3-16,1-6-3 0,10 5 5 15,-3-4-4 1,0 1 4-16,-2 5 3 0,-4-6-1 15,-12 5-4-15,-7-1-11 16,-6 1 11-16,0 1-5 16,-15 4 5-16,-16-5-1 15,-5-4-17-15,1-8 18 16,-4-6-31-16,8 0-9 16,4-4 30-16,12 0-14 15,11-8 6-15,4-10 17 16,4-4 0-16,25-2 2 15,11-2-5-15,5-5 4 16,13-1 0-16,-1-4 8 0,9 6-8 16,-6-5-7-16,-12 3 7 15,2-2 3-15,-17 5-3 16,-6 3 1-16,-14 6 2 16,-11 4-2-16,-2 5 2 15,0 4 14-15,-13 3 5 16,-3 4-9-16,-3 0-8 15,-2 0 4-15,6 4 6 16,1 10-11-16,10 2 4 16,2 8-1-16,2 7 2 15,0 4-4-15,4 5 1 16,12 1-4-16,6-6 3 0,-4 1-5 16,-1-1 0-1,-3-8 0-15,-1-5-16 0,-1-3-33 16,-1-11-43-16,-5-8-27 15,-2 0-168-15</inkml:trace>
  <inkml:trace contextRef="#ctx0" brushRef="#br0" timeOffset="-62863.29">15992 18649 396 0,'0'0'106'0,"0"0"-33"15,0 0-7-15,0 0-12 16,0 0-32-16,0 0-3 16,-52 42-13-16,25-16-4 15,0 1 2-15,4 2-3 16,-2-5-1-16,7-6 1 16,3 1 4-16,5-16-5 15,8 1-17-15,2-4 0 16,0 0-25-16,0 0-8 15,6-4 48-15,19-8 2 16,4-4 2-16,0 0-1 16,0 10 5-16,-2 4-6 15,-7 2 2-15,5 0 5 16,-10 6 22-16,8 10-11 16,-4 4-6-16,-3 1-8 0,5-2 3 15,-6-3 2 1,1-4-9-16,-10-4 2 0,3-5 1 15,-7-3-3-15,-2 0-3 16,0 0-1-16,2 0 8 16,0 0 0-16,4 0-4 15,-2 0 1-15,0 2 2 16,7 1-3-16,3 4-4 16,1 5 4-16,1-7 1 15,4 8 6-15,0-12-7 16,-5-1-7-16,8 0 6 15,-5 0-27-15,-1 0-7 0,-1-1-28 16,5-16-22-16,-13-5 3 16,1-4-17-16</inkml:trace>
  <inkml:trace contextRef="#ctx0" brushRef="#br0" timeOffset="-62570.86">16141 18675 226 0,'0'0'222'0,"0"0"-202"16,0 0 7-16,0 0 14 16,0 0-26-16,0 0 4 15,-33 37 8-15,50-28-17 16,6-3-8-16,-3-3-2 0,4-3 12 16,-8 0-3-1,-5-3-8-15,-7-7 3 0,-1 2 2 16,-3-3-4-16,0 6 8 15,0-2 2-15,-12 6 8 16,-5 1-20-16,-8 0-3 16,7 0 3-16,5 0-15 15,1 8-18-15,10 2-26 16,2-1-5-16,0-4-33 16,14-1-72-16</inkml:trace>
  <inkml:trace contextRef="#ctx0" brushRef="#br0" timeOffset="-62316.49">16341 18615 285 0,'0'0'150'15,"0"0"-105"-15,0 0 9 16,0 0 19-16,0 0 6 16,0 0-21-16,0-9-29 15,0 34-16-15,0 10-4 16,12 8 4-16,1 1-7 15,5-4-2-15,4 1 7 16,-2-8-11-16,5-9-7 16,-7-6-10-16,-3-9-26 15,1-9-44-15,-1 0 9 16,-2-23-10-16,1-12-68 16,-1-10-66-16</inkml:trace>
  <inkml:trace contextRef="#ctx0" brushRef="#br0" timeOffset="-61815.75">16565 18573 11 0,'0'0'108'0,"0"0"17"15,-10-115 32-15,6 107-49 16,-5 6 11-16,5 2-13 16,0 0-43-16,-4 10-43 15,6 22-16-15,0 7 5 16,2 6 1-16,0 8-2 16,4-3-3-16,19-6-3 15,-3-4-3-15,3-4 1 16,-4-10-8-16,4-8-4 15,-3-11-27-15,-5-7 7 0,3 0-7 16,7-7 12-16,-3-9 26 16,0-7 1-16,-4-3 0 15,0-6 0-15,-12 0 0 16,-4 1 1-16,-2 5 5 16,0 6 5-16,0-2-1 15,-4 6 13-15,-11 6-7 16,1-3 6-16,-3 13-7 15,1 0-11-15,3 0 4 16,-1 0 0-16,3 0-8 16,0 8 0-16,9 7-2 15,2 3-2-15,0 0 2 16,0 0-6-16,13-3-1 16,5 0 1-16,8-1 5 15,3 3 3-15,-2 6 11 0,2-5-11 16,-9 5 0-16,3-2 2 15,-12-3 9-15,-7-2-10 16,-4 2 15-16,0 0-6 16,-11 1 2-16,-22 6-12 15,-12-5-3-15,-9-3-57 16,1-8-88-16,2-9-164 16</inkml:trace>
  <inkml:trace contextRef="#ctx0" brushRef="#br0" timeOffset="-61130.75">17325 18855 366 0,'0'0'0'16,"0"0"-78"-16,0 0 34 16,0 0 25-16,0 0 16 15,0 0 3-15,-41 67 0 16,41-63 3-16,0 1 2 16,0-5 3-16,0 0-3 15,0 0 44-15,0 0 25 16,0 0 15-16,-2 0 5 15,0 0-15-15,-5 0-10 16,5 0-12-16,2 0-5 16,0 0-12-16,0 0-24 15,0 0-15-15,7 0 11 16,17-8 5-16,14-2 3 0,5 3-3 16,1 0-7-1,-2-1-4-15,-3 7-6 0,-10-2 0 16,-8 3-6-16,0 0-15 15,-11 0-38-15,9 0-81 16,-9 4-125-16</inkml:trace>
  <inkml:trace contextRef="#ctx0" brushRef="#br0" timeOffset="-60605.97">18305 18712 392 0,'0'0'53'15,"0"0"-33"-15,0 0 33 16,0 0 25-16,0 0-16 15,0 0-12-15,0-31-16 16,0 31-7-16,0 8-15 16,0 24-1-16,9 20 17 15,3 9 2-15,-4 0-16 16,5-3-9-16,6-13-2 16,-1-17-2-16,-1-16 4 15,-1-12-5-15,6 10-3 16,-4-10-2-16,7 0-13 15,-3 0-22-15,2 0 1 0,1 0-16 16,-7 0-22-16,-12 0-11 16,-6 0-19-16,-6 0-79 15</inkml:trace>
  <inkml:trace contextRef="#ctx0" brushRef="#br0" timeOffset="-58965.57">18183 18972 346 0,'0'0'75'15,"0"0"-50"-15,0 0-2 16,0 0-13-16,0 0-4 16,0 0-4-16,42 12 14 15,1-12 28-15,3 0-21 16,12-15 3-16,0-9 10 16,-2 1-3-16,-7-4-9 0,-9 4-19 15,-11 6-3-15,-16 3 1 16,-3 7-1-16,-10-2 6 15,0-1 8-15,-12 4 4 16,-13 2-20-16,6 4 9 16,-6 0-9-16,5 0 4 15,-2 22-1-15,4 6-1 16,5 3-2-16,8 1 0 16,5-1 1-16,0 0-1 15,20-5-2-15,16-8-2 16,7-8-4-16,3-6 8 0,1-4 0 15,4 0 6 1,-4 0-1-16,-3-4-5 0,-1-18-3 16,-5-5 3-16,-9-1 0 15,-11 1 2-15,-7-4-2 16,-9 4 0-16,-2-4-2 16,0 9 2-16,-13 5 2 15,-1 2 9-15,-3 7-11 16,1 5-3-16,-5 3 3 15,2 0 5-15,-4 0-5 16,3 14-4-16,-2 7 0 16,13 9 4-16,-2 2 2 15,11-2 0-15,0-2-4 16,2-2-1-16,21-7-8 16,-2-5-15-16,6-10 13 0,0-4 8 15,0 0 0 1,-9 0 9-16,4-6-4 0,-4-13 4 15,-5-1 0-15,-6-2-3 16,0 4 3-16,-7 0-4 16,0 0 2-16,0 5 6 15,-16 4-8-15,5 6-1 16,-2 3 1-16,1 0 18 16,8 0-5-16,-7 0-12 15,9 0 0-15,-3 12-2 16,5 1 3-16,0 5 3 15,0 2-5-15,14-1-4 0,4-1 1 16,1-9 3 0,2 1 0-16,-6-5 0 0,1-5-4 15,-3 0 6-15,3 0-2 16,-3-15 2-16,1-2-2 16,-8-1-7-16,1-9 1 15,-5 5-10-15,-2-3 0 16,0 0-12-16,0 4 13 15,0 9 1-15,-2 1 13 16,-3 11 1-16,5 0 6 16,-2 0-4-16,2 0-2 15,0 14 0-15,0 12 2 16,0 10 24-16,0-4-15 16,11-6 4-16,3-4-15 0,-1-8 4 15,-1-1 3-15,-4-9-8 16,1-4 2-16,-7 0 7 15,2 0-7-15,6-13 3 16,-4-10 6-16,5-8-7 16,-1 5 0-16,-8 1 0 15,2-4-3-15,1 12 1 16,-3 6 5-16,0 10-6 16,-2 1-2-16,0 0 2 15,2 0-6-15,0 7-16 16,10 11 22-16,1 8 7 0,-2-4-6 15,3-2 4 1,-4-4 2-16,2-2-5 0,-3-5 12 16,-7-8-10-16,2-1 0 15,-4 0 3-15,5 0-1 16,-5 0-4-16,4-1 2 16,0-18 2-16,6-11 4 15,-6 2-10-15,3-2 5 16,-3 6-5-16,-2 6 0 15,-2 10 0-15,0 4 0 16,0 4 3-16,0 0 4 16,0 0-7-16,10 0-5 15,-2 18 5-15,15 10 10 16,6 2 15-16,0-7-24 16,0-2 6-16,-5-7 3 0,-4-1-10 15,-2-10-6-15,-5-1 6 16,-2-2 2-16,-1 0 0 15,-6-7 8-15,0-13-9 16,-4-6-1-16,0-7 0 16,0 3-1-16,-4 2-9 15,-12 3 2-15,1 12 3 16,1 3 3-16,5 10-3 16,7 0-13-16,2 0 18 15,-2 0 0-15,2 0-4 0,0 14 1 16,0 7-2-1,2 6 5-15,14-5 0 0,1-2 0 16,6 0 0 0,-6-2 14-16,6 0-12 0,-5 0-1 15,-5 6 12-15,1-2-13 16,-8 0 0-16,1 1 5 16,-7-7 4-16,0 0-2 15,0-8 0-15,-9-4-2 16,-9 0-1-16,-9-4-4 15,3 10-6-15,0-10-22 16,-1 0-20-16,0-7-22 16,5-19-20-16,5-5-86 15,4-9-250-15</inkml:trace>
  <inkml:trace contextRef="#ctx0" brushRef="#br0" timeOffset="-58791.32">19859 18913 718 0,'0'0'134'0,"0"0"-93"16,0 0 16-16,0 0-16 16,0 0-41-16,0 0-7 15,0 10-76-15,-15-2-68 16,-14 6-406-16</inkml:trace>
  <inkml:trace contextRef="#ctx0" brushRef="#br0" timeOffset="-56800.39">17035 15976 142 0,'0'0'308'0,"0"0"-288"15,0 0 9-15,0 0 23 0,0 0 4 16,0 0-25-16,-11-13-2 16,11 13-15-16,0-1-6 15,4 1-2-15,21-3 6 16,4 3 3-16,0 0 5 16,2 3-10-16,5 15 2 15,-1 5 1-15,-2 8 2 16,5 10 3-16,-9 8-1 15,2 7-2-15,-2 4-1 16,-4 7 8-16,0 3-20 16,-12 2 9-16,1 2-10 15,-4 1 4-15,9-1-1 16,0-2 1-16,8-5 0 0,2-4 0 16,2-7-4-1,8-1-2-15,-4-4 6 0,9-5-1 16,4-4-4-16,0-7 1 15,-3-5-1-15,7-7 2 16,-4-6 6-16,6-7-3 16,2-5-1-16,0-5-2 15,-8 0 1-15,6 0-3 16,-10 0 1-16,-13 0 2 16,-4-9 3-16,-11 1-6 15,-3-2 0-15,-13 2 6 16,2-6-2-16,-2-4 6 15,0 4-1-15,0 0-6 16,0 5-3-16,0 6 5 0,-2 1 6 16,0 2-11-16,0 0 1 15,2 0-1-15,0 0 0 16,0 0-6-16,0 0-1 16,0 5 2-16,0 14 5 15,0 3 1-15,0 0 0 16,0 2-2-16,2-4 2 15,10 0-3-15,3 0 3 16,5 0-2-16,9 2-3 16,11 2 4-16,4 0 8 15,12 8-1-15,12 3-4 16,5-3 0-16,2 4 8 16,8 2-10-16,-5-2 1 0,4 0-2 15,-6 4 10 1,5 1-10-16,-10 5 6 0,0 2-3 15,-9 1-3-15,-4 6 0 16,-4 1 1-16,0-2 5 16,-8 0-4-16,1 5-1 15,5-1 5-15,-8 4-4 16,0 0-1-16,1-4 3 16,-5 0-4-16,1-6 6 15,-10-10-6-15,-4-3-2 16,-10-15-1-16,-6-6 3 15,-8-5-5-15,-3-8 0 0,0-5 5 16,0 0 4 0,0 0 8-16,0 4-8 0,0 4-4 15,-16 5 3-15,-15 6-3 16,-11-3-22-16,-10 0-24 16,1-9-54-16,-5-2-110 15,-4-5-462-15</inkml:trace>
  <inkml:trace contextRef="#ctx0" brushRef="#br0" timeOffset="-49933.3">13002 15279 374 0,'0'0'75'15,"0"0"-52"-15,0 0 39 16,0 0 25-16,0 0-18 16,0 0-20-16,0 0-10 15,0 0-7-15,-38 0-12 0,38 0 1 16,0 0-7-16,0 0 3 15,0 0-15-15,0 0-2 16,9 0 0-16,18 0 12 16,10 5 2-16,13 1-5 15,8-2 3-15,2-4-7 16,0 0 1-16,3 0 0 16,-12 0-2-16,-7 0-3 15,-8 0 2-15,-16 0-3 16,-9 0 2-16,-11 0-1 15,0 0 4-15,0 0-3 16,0 0 10-16,0 0-11 16,0 0 0-16,0 0 5 15,-15 0-1-15,-8 0-5 0,1-12-9 16,0-3 6-16,0 0-4 16,-3-4-4-16,-2-1 0 15,2 1 10-15,6-3 1 16,-1 0 1-16,-1 4 1 15,2-1 0-15,3 7 5 16,1 0 3-16,3 6 11 16,3 1-6-16,7 0-2 15,2 3 0-15,0 2-5 16,0 0-5-16,0 0-3 16,0 0-4-16,0 0-2 15,0 0 4-15,11 0-1 0,9 7 3 16,7 10 2-16,4 5-2 15,7 6 3-15,1 2 3 16,-2-1-6-16,3 5 7 16,-7-10-2-16,3-4-5 15,-14-8-4-15,-3-4 3 16,-6-8 1-16,-7 3 0 16,-4-3 0-16,-2 0 0 15,0 0 3-15,0 0 0 16,0 0 1-16,0 0 5 15,0 3-9-15,0-3-1 16,-19 0 0-16,-6 3 1 16,-2-2 0-16,-6 10 2 0,-3 0 1 15,-1 5-3-15,-4 8 0 16,-1 2-4-16,-3 4 10 16,7-2-5-16,9-6-1 15,12-3-1-15,5-3 0 16,8-7 2-16,2-3-2 15,2-3 0-15,0-3-3 16,0 0 0-16,0 0-4 16,0 0 1-16,0 0 5 15,0 0-3-15,4 0-16 16,5 1 0-16,0 10-56 0,2-1-35 16,-7 1-165-1</inkml:trace>
  <inkml:trace contextRef="#ctx0" brushRef="#br0" timeOffset="-45483.77">12962 16070 271 0,'0'0'84'16,"0"0"-19"-16,0 0 2 15,0 0 9-15,0 0 0 16,0 0-6-16,0 0-16 15,0-6-4-15,0 6-19 16,0 0-2-16,0 0-18 16,0 11-11-16,0 18 0 0,0 15 21 15,0 11-1-15,0 0-10 16,0-2-9-16,2-8-1 16,12 0 2-16,-1-7-2 15,2-3-1-15,6-1-6 16,-3-9 6-16,-3-3-10 15,3-8-13-15,-3-5-2 16,1-4 0-16,2-5-8 16,-2 0-7-16,2 0 1 15,-7-8-3-15,-5-15-23 16,-4-4-13-16,-2 1-7 16,-2 1-34-16,-27 4-35 0,0 4 64 15,-2 6 91-15,2 1 23 16,2 4 47-16,3 6 16 15,6-2-15-15,5 2-5 16,6-3-15-16,0 3-14 16,7 0 1-16,0 0-6 15,0 0-17-15,0-3-9 16,0-1-6-16,5 2-13 16,15-6 13-16,9 6 7 15,2-6-4-15,5 0 0 16,-1-3-2-16,1 4-1 15,0-1 3-15,-7-3-2 16,-5 4 4-16,-6-3-4 0,-11 0-2 16,-5 3 2-1,-2 2-1-15,0-2 17 0,0 2 5 16,-11 3-5 0,-7-1-11-16,-4 3 2 0,2 0 4 15,-1 0-3-15,6 0 0 16,6 12-6-16,-2 9 0 15,4-1 1-15,7-3-4 16,0 4 1-16,0-5-3 16,7-9-1-16,9 0-1 15,-1-5 4-15,3-2 2 16,-3 0 5-16,4 0 1 16,-4-9-6-16,1-4 3 15,-3-3-2-15,1-4 2 0,-8 2-5 16,-6 0 0-16,0-1 2 15,0 7 0-15,0 4 4 16,0 8-4-16,0 0-2 16,0 0 0-16,0 0-20 15,0 0 18-15,-2 15 4 16,2 4-3-16,0 1 2 16,0-3-2-16,4-8 0 15,11-4-10-15,4-5 1 16,-1 0 10-16,-1 0 4 15,1-5 4-15,2-12-4 16,-6-5-1-16,-8-2-2 16,1 3 0-16,-7-1 1 0,0 7-2 15,0 2-5 1,-9 5-6-16,-2 4-4 0,-3 4-23 16,6 0 29-16,-1 0 6 15,2 3-5-15,2 6 8 16,5 2-5-16,0-4 3 15,0 3-5-15,21 2-5 16,1-3 11-16,0 0 1 16,-2 2 4-16,3 1-4 15,-8 0 0-15,-8 2 0 16,-2-1-11-16,-5 1-2 16,0 7 13-16,-14-5 2 0,-8 0-1 15,-7-2-2-15,2-8-1 16,7-2 1-16,2-4 1 15,9 0-1-15,7-2-20 16,2-15-15-16,0-9 25 16,4-6-3-16,21 2 9 15,-3-3 9-15,3-1-4 16,1 1 0-16,-6 3 0 16,-1 0 0-16,-11 5 2 15,-1-2 3-15,-7 5-4 16,0 2 13-16,0 6 12 15,0 0-9-15,-7 9-3 16,3 5 15-16,0 0-4 0,4 0-3 16,0 0 2-1,-5 0-7-15,5 0-17 0,0 11-5 16,0 15 5-16,0 10 8 16,11 4-1-16,2 2-7 15,1 0 6-15,-1-6 0 16,-1-3-5-16,1-9-1 15,-5-11-37-15,6-2-13 16,1-11-20-16,6 0-28 16,-3 0-163-16</inkml:trace>
  <inkml:trace contextRef="#ctx0" brushRef="#br0" timeOffset="-45133.24">13751 16068 360 0,'0'0'44'16,"0"0"27"-16,0 0 7 16,0 0-8-16,0 0-24 15,0 0-41-15,-75-6 0 16,52 24 2-16,3 4-1 16,3 2-5-16,-4 0 0 15,13-2-1-15,-2 0 0 16,6-4-4-16,2-4 4 15,2-3-2-15,0-4-1 16,0-2-2-16,6 2 5 16,10 2 8-16,-3-4-3 0,10 4 16 15,-1-2-8 1,3 4-7-16,3-1 2 0,-1-1 3 16,-5 0-2-16,1-5-8 15,-10 6-1-15,-1-4-1 16,-6 0-18-16,-4 4-34 15,3 2-34-15,-5-2-68 16,0-3-35-16</inkml:trace>
  <inkml:trace contextRef="#ctx0" brushRef="#br0" timeOffset="-44862.86">13967 16413 454 0,'0'0'111'16,"0"0"-47"-16,0 0 23 16,0 0-26-16,0 0-35 15,0 0-4-15,0-4-20 16,0 22 0-16,7 14 9 15,7 6-11-15,-6-2-2 16,6 0-5-16,-3-2-75 16,-9-10-133-16,-2 3-227 15</inkml:trace>
  <inkml:trace contextRef="#ctx0" brushRef="#br0" timeOffset="-43414.73">13074 17333 513 0,'0'0'133'16,"0"0"-83"-16,0 0 7 15,0 0-7-15,0 0-22 16,0 0-17-16,0 29 10 16,0 10 14-16,0 14-7 0,0 5-17 15,0 10-2-15,0 0-3 16,0-4 0-16,4 5-6 15,9-13 0-15,5-6 0 16,9-12-4-16,-2-15-2 16,6-4 1-16,-2-12-41 15,-1-7 13-15,-3 0 9 16,0 0-30-16,-9-17-23 16,-10-9-11-16,-6 4 3 15,0-6 32-15,-22-2-23 16,-18 8-89-16,-12 0-3 15,-8 8 94-15,2 9 74 16,2 5 64-16,10 0 17 16,8 0 24-16,9 0-11 15,15 0-28-15,10 0-28 0,4 0 3 16,0 0-41-16,2 0 5 16,21-9-5-16,12-4 7 15,9-6 10-15,14-2-10 16,10-1 13-16,1 2-5 15,-7 2 6-15,-6 0 2 16,-16 1-23-16,-13 5 5 16,-14 3-3-16,-6 7 3 15,-7 0-4-15,0 0 10 16,0 0 60-16,-14 2-71 0,-8 0 13 16,-2 0-13-16,-5 8 9 15,4 8-6-15,3 6 2 16,1-2-2-16,8 3-3 15,11-6 0-15,2 3 0 16,0-6-1-16,2-4-3 16,14-4-4-16,4-6 8 15,0 0 4-15,-3 0 4 16,4-6-3-16,-5-11-2 16,-1-6-2-16,-3 9-1 15,-8-4 0-15,-4 3 4 16,0 0 2-16,0 7 4 15,0 2-10-15,0 6 2 16,0 0-2-16,0 0 0 16,0 0-10-16,0 0-19 0,0 2 20 15,2 10 9-15,11 6 5 16,3-2-3-16,-3-2-1 16,1-4-2-16,1-6-2 15,-1 2 0-15,-5-6-1 16,-3 0 4-16,1 0 3 15,-1-15-3-15,-6-4 2 16,0-3-1-16,0 2 0 16,0 2 0-16,-4 2-2 15,-11 0 2-15,1 10-1 16,1 0 0-16,2 6-12 16,11 0 1-16,0 0 10 0,0 0 1 15,0 0-9-15,0 0 9 16,13 10-1-16,3 2 0 15,10-4-1-15,-6 4 2 16,5-3 6-16,-8 8-1 16,-3 0 2-16,-1-2 0 15,-13 3-7-15,0 2 3 16,0 0 12-16,-8 0-15 16,-17-2 0-16,-4-1-2 15,-2-10-52-15,6-7-73 16,6 0-76-16</inkml:trace>
  <inkml:trace contextRef="#ctx0" brushRef="#br0" timeOffset="-43174.38">13613 17425 479 0,'0'0'114'0,"0"0"-73"16,0 0 10-16,0 0-29 15,0 0 18-15,0 0-15 16,22 131-14-16,-8-95-7 16,-1 0-2-16,-2-4 2 15,-4-6-4-15,4-6-1 16,-2-6-19-16,-2-8-26 0,4-6-48 16,0 0-35-1,3-3-44-15,-6-20-157 0</inkml:trace>
  <inkml:trace contextRef="#ctx0" brushRef="#br0" timeOffset="-42900.98">13762 17512 374 0,'0'0'106'15,"0"0"-16"-15,0 0-10 16,0 0-8-16,0 0-42 16,0 0-22-16,-46 14-8 15,30 4 0-15,-2 2 0 16,9 0 2-16,0-2 3 15,9-1-5-15,0-8-9 16,0 5 6-16,9-6 3 16,9 4 3-16,0-6 2 0,8 3-4 15,-3 0 16-15,-1-4-14 16,3 4 0-16,-8-3-2 16,-3-4-1-16,1-2-26 15,-5 0-32-15,1 0-54 16,-5 0-14-16,-4-2-214 15</inkml:trace>
  <inkml:trace contextRef="#ctx0" brushRef="#br0" timeOffset="-42546.45">13892 17684 480 0,'0'0'95'15,"0"0"-46"-15,0 0 17 16,0 0-29-16,0 0-12 15,0 0-22-15,-2-12-2 16,2 6 10-16,11-6-5 16,11 3-4-16,0 0 0 15,-2 4 0-15,-7 5-4 16,-3 0 1-16,-4 19-13 16,-6 11 14-16,0 10 9 15,0 6-1-15,0-1-6 16,-18 0-2-16,5-11 3 15,0-8 10-15,8-11 15 16,3-7-9-16,2-8-10 16,0 0 7-16,0 0-16 0,2 0-8 15,25-8 8-15,8-14 10 16,17-4-10-16,-1-6-2 16,5 10-55-16,-16 12-134 15,-15 10-343-15</inkml:trace>
  <inkml:trace contextRef="#ctx0" brushRef="#br0" timeOffset="-41946.57">13022 18681 503 0,'0'0'67'16,"0"0"-43"-16,0 0 0 16,0 0 24-16,0 0-6 15,0 0-21-15,0 22-20 16,5 10 30-16,3 16-1 16,0 6-16-16,-2 4-7 0,1 0-1 15,-5-13-4 1,2-17-1-16,4-16 0 0,0-2 2 15,5-10-1-15,5 0-4 16,9 0-4-16,7 0-11 16,3 0-1-16,5 0 5 15,1 0-37-15,-5 0-32 16,-9 0-21-16,-15 0-27 16,-14 0-144-16</inkml:trace>
  <inkml:trace contextRef="#ctx0" brushRef="#br0" timeOffset="-40866.99">13009 19047 343 0,'0'0'112'16,"0"0"-53"-16,0 0 34 15,0 0-13-15,0 0-61 16,0 0-19-16,-7-35 0 16,48 17 5-16,9 0 2 15,18-1-7-15,-1 2 4 16,-3 3-4-16,1 6 0 15,-14-2-1-15,-9 5-2 16,-13-3-9-16,-13 4 1 16,-7 4 9-16,-9-1 2 15,0 1 1-15,0 0 9 16,-2 0 1-16,-21-4-9 0,-6 4-1 16,0 0 10-1,0 0-8-15,0 0-2 0,0 9 5 16,4 9-6-16,10 4 0 15,1 7 0-15,12-5 3 16,2-2-1-16,0-6-2 16,12-8-3-16,7-4-13 15,8 6 12-15,0-10-2 16,-2 0 6-16,-3-1 0 16,3-16 6-16,-10-5-2 15,1-6-2-15,-5 5 3 16,-11 6 1-16,0-5-3 15,0 3-2-15,0 10 9 16,-11 2-2-16,6 5 12 16,1 2-17-16,-3 0 2 0,7 0 3 15,0 0-8-15,0 14-10 16,0 4 9-16,7 4-7 16,7-4-1-16,3-4-4 15,-1-5-3-15,-1-5 15 16,-1-4-1-16,-1 0 2 15,-1 0 2-15,-6-16 2 16,1-13 0-16,-5 0 0 16,-2-4-2-16,0 1 4 15,0 2-2-15,0 6-1 16,-9 2 1-16,-5 8-2 16,8 7 7-16,-3 2 20 0,9 5-21 15,0 0-6 1,0 0 4-16,0 0-6 0,0 5-3 15,0 7 0-15,17 5-2 16,10-5-12-16,0-4 7 16,0 4 10-16,2-2 4 15,-4 6 0-15,-3-6 3 16,-9 4-3-16,-2 0-4 16,-9-2-12-16,-2 6 4 15,0 1 8-15,-15 3 0 16,-12 2-15-16,-6-8 4 15,2-6-1-15,4-6 1 16,4-4 4-16,8 0 3 0,11-4-6 16,2-24-5-16,2-12 6 15,0-9 3-15,21-9-1 16,2 4 1-16,-3 0 6 16,0-1 5-16,-9 9-3 15,0 9 7-15,-9 2 6 16,-2 12 2-16,0 4 15 15,0 3-8-15,0 14-6 16,0 2 4-16,0 0 1 16,0 0-7-16,-2 0-3 15,0 14-13-15,0 27-4 16,2 9 2-16,0 8 2 0,0 3 0 16,4 2 0-1,10-5-3-15,1-5-5 0,-1-12 1 16,-3-5-1-16,0-13-18 15,-5-10-24-15,10-10-33 16,-3-3-76-16,1-4-161 16</inkml:trace>
  <inkml:trace contextRef="#ctx0" brushRef="#br0" timeOffset="-40527.49">13901 18610 357 0,'0'0'175'0,"0"0"-94"0,0 0 5 16,0 0-13 0,0 0-57-16,0 0-10 0,-100 21-9 15,71 7 6-15,-5 8-2 16,10-1-1-16,1-9 2 16,10-3-5-16,8-9 3 15,5-5-8-15,0-4-1 16,9-1-26-16,25 0 32 15,1-4 3-15,7 0 6 16,-1 0 3-16,-10 0-8 16,-2 0 25-16,-2 0-7 15,-10 10-6-15,6 2 4 16,-8 11 3-16,-3 3-10 16,-6-1-7-16,-4 8 4 0,-2-5-7 15,0-2 0 1,0-4-56-16,0-12-91 0,0-2-124 15</inkml:trace>
  <inkml:trace contextRef="#ctx0" brushRef="#br0" timeOffset="-39995.7">14079 18827 593 0,'0'0'126'0,"0"0"-80"15,0 0 7-15,0 0-12 16,0 0-28-16,0 0-11 0,-12-48-1 16,31 34-2-1,-1 2 2-15,-1 8-2 0,-1 2 1 16,-1 2 0-16,-1 0 0 16,-3 9 0-16,-7 14-28 15,-4 9 28-15,0 6 1 16,0-1 5-16,0-5-5 15,-4-2 0-15,-7-6 1 16,7-8 0-16,-6-6 3 16,8-5-4-16,2-5-1 15,-2 3 1-15,2-3 1 16,0 0-2-16,0 0-12 16,0 0-18-16,0 2 2 15,11 2 28-15,7 6 2 0,2-2 2 16,4-4 0-16,-1 0 2 15,-3 6-6-15,-3-10 2 16,4 0-1-16,-5 0 4 16,-12 0-3-16,0 0-2 15,-4 0 12-15,0 0-8 16,-18 0 17-16,-17 0-5 16,-14 0-14-16,-2 0 0 15,-12 0 5-15,3 0 11 16,0 0-18-16,2 0-6 15,6 0 5-15,10 0-19 16,18 0-50-16,5-7-42 16,17-19-169-16</inkml:trace>
  <inkml:trace contextRef="#ctx0" brushRef="#br0" timeOffset="-37414.92">22668 16718 66 0,'0'0'3'16,"0"0"-2"-16,0 0 15 15,0 0 3-15,0 0 10 16,0 0-6-16,0 0 30 15,11 0-9-15,-11 0 32 16,0 0 2-16,0 0-3 16,0 0 19-16,0 0-12 15,0 0-5-15,0 0-17 16,0 0-16-16,0 0-11 16,0 0-3-16,0 0-9 0,0 0-8 15,0 3-13-15,0 24 1 16,0 9 0-16,0 17 9 15,4 5-8-15,10 0 1 16,1 0 0-16,6-8-3 16,-4 2 1-16,-3-11-1 15,1-9 0-15,-3-6 0 16,-6-14-4-16,3-1-11 16,-7-2-22-16,3-9-28 15,2 0-64-15,-5 0-63 16,2 0-193-16</inkml:trace>
  <inkml:trace contextRef="#ctx0" brushRef="#br0" timeOffset="-36254.21">22675 16820 262 0,'0'0'107'0,"0"0"-39"16,0 0-5-16,0 0 25 0,0 0-13 15,0 0-23-15,-32-6-18 16,32 6 1-16,0 0-8 15,0 0-16-15,0 0-4 16,0 0 1-16,0-3-5 16,5 3-1-16,17-3 4 15,16 1 5-15,16-2 3 16,4 2-1-16,4-2 0 16,7-2 4-16,2 0-15 15,1 1 7-15,-3 2-6 16,-7-3 0-16,5 1-3 15,-7 5 4-15,-6 0-2 16,-12 0 0-16,-11 0-2 16,-9 0 0-16,-3 0-3 15,-13 0 6-15,3 0-5 0,-7 0 4 16,0 0-2-16,1 0 1 16,6 0 3-16,-5-3-4 15,5 3 4-15,-3 0-4 16,4 0 0-16,-6 0 2 15,3-4-2-15,-3 2 1 16,-4 2 3-16,0 0-3 16,0 0-1-16,0 0 3 15,0-3-2-15,0 3 5 16,0 0-2-16,0 0-1 16,0 0 3-16,0 0-5 0,0 0 8 15,0 0 2-15,0 0-3 16,0 0-6-16,0 0-2 15,0 0-9-15,0 17 9 16,0 13 5-16,0 10 3 16,0 12 4-16,0 0-1 15,4 3-8-15,6 1-3 16,-6-5 0-16,3-3 0 16,-3-7 1-16,-2-9 0 15,0-8-1-15,6-5 0 16,-8-10 0-16,2 2 0 15,-2-8 0-15,0 1 2 16,0 1 0-16,0-2 0 0,0 1-2 16,0-4-3-1,0 0 3-15,0 0 3 0,0 0-1 16,0 0-1-16,0 0-1 16,0 2 4-16,0-2-2 15,0 0 1-15,0 0 4 16,0 0-7-16,0 0 5 15,-14 0-3-15,-11 0-3 16,-1 0 1-16,-3-2 0 16,-7-5 0-16,-6 2-1 15,-5 1-6-15,-8-2 7 16,-3 2 1-16,-7 0-1 0,5 4-2 16,4 0 1-16,0 0 1 15,0 0 0-15,8 0 0 16,-8 4 0-16,11 3-1 15,3 0 1-15,11-2 1 16,6-5-1-16,5 5 0 16,9-5-3-16,2 2 3 15,5-2 0-15,4 0-2 16,0 0 1-16,0 0 0 16,0 0-7-16,0 0-4 15,0 0 1-15,0 0 0 16,0 0-14-16,0 0-16 15,0 0 16-15,0 0-32 16,13 0-82-16,5 0-137 16</inkml:trace>
  <inkml:trace contextRef="#ctx0" brushRef="#br0" timeOffset="-34147.12">23850 17566 308 0,'0'0'131'16,"0"0"-50"-16,0 0-31 0,0 0-4 15,0 0 19-15,0 0-23 16,0-5-5-16,0 5-13 16,0 0-6-16,0 0 6 15,0 0-2-15,0 0-1 16,0 0 4-16,0 0 2 15,0 0 1-15,0 0-4 16,0 0-3-16,0 0-3 16,0 0-10-16,0 0-1 15,0 0 0-15,0 0-1 0,0 0-3 16,0 0-1 0,0 0 0-16,0 0 3 0,0 0-2 15,0 0 1 1,0 0 1-16,0 0-2 0,0 0 1 15,0 0-2-15,0 0 3 16,0 0-2-16,0 0 0 16,0 0 0-16,0 0-3 15,0 0 9-15,0 0-7 16,0 0-1-16,0 0 3 16,0 0-2-16,0 0-1 15,0 0 0-15,0 0-1 16,0 0 0-16,0 0-4 15,-6 9-2-15,4 20 6 16,-2 12 3-16,2 5 2 0,-3-2-1 16,3-4-4-1,0-3 2-15,0-2 4 0,2-4-6 16,0-5 1-16,0-9-1 16,0-6-1-16,0-2 0 15,0-2 1-15,0-5 0 16,0 1-3-16,0-3 1 15,0 7-2-15,0-2 3 16,0 0 0-16,0-3 1 16,0-2 2-16,0 0 2 15,0 0-4-15,0 0 0 16,0 0-6-16,0 0 4 16,0 0-15-16,0 0-3 15,0 0-12-15,0 4-16 0,0-4-38 16,6 0-9-16,1-9-44 15,7-17-121-15</inkml:trace>
  <inkml:trace contextRef="#ctx0" brushRef="#br0" timeOffset="-31993.95">23943 17586 89 0,'0'0'129'0,"0"0"-45"16,0 0-26-16,0 0-8 15,0 0-1-15,0 0 10 16,-91-16-8-16,77 14-11 15,3 2 1-15,7-2-1 16,-6 2-5-16,6-2 5 0,-3-1-9 16,5 3 2-16,2-5 3 15,0 5-12-15,0 0-4 16,0 0 0-16,0 0-10 16,0 0-4-16,0 0-5 15,0 0-1-15,0 0-5 16,11 0 5-16,28-6 7 15,9 0-7-15,19-4 10 16,7 3-7-16,1-5-2 16,10 3 8-16,4-3-2 15,7-1 1-15,7 3-3 16,6 3 1-16,3 0-5 16,-10 4 3-16,-9 3-2 15,-12 0 3-15,-14 0-1 0,-18 0-1 16,-5 0-1-16,-5 0-2 15,-8 0-3-15,-5 0 3 16,-8 0 0-16,-4 0 0 16,-3 0 3-16,-9-2 4 15,0-1-6-15,0 3 5 16,-2 0 10-16,0-1 2 16,0 1 1-16,0 0-8 15,0 0-5-15,0 0-2 16,0 0-3-16,0 0-1 15,0 0 0-15,0 0-1 16,0 0-1-16,0 0 1 16,7 0-3-16,0 0 4 0,4 0-2 15,4 0 4-15,1 0-3 16,-1 0 3-16,1 1-4 16,-5 2-1-16,1-1 3 15,-8-2 1-15,3 0-1 16,-5 0-1-16,-2 0 0 15,6 0 1-15,4 0 0 16,3 0 1-16,1 0 0 16,-1 0 0-16,2 0-1 15,1 0 0-15,-3 0-1 16,3 0 2-16,-1 0-1 16,-1 0 3-16,-1 0-3 0,-1 0-3 15,-4 0 3-15,5 0 1 16,-3 0-1-16,1 0 0 15,-7 0 2-15,-2 0-2 16,0 0-1-16,-2 0 1 16,0 0 2-16,0 0-1 15,0 0 2-15,0 0 1 16,0 0-8-16,0 0 4 16,0 0 0-16,0 0 4 15,0 0-4-15,0 0 2 16,0 0-1-16,0 0 1 15,0 0 1-15,0 0-2 16,0 0 6-16,0 0-6 0,0 3-1 16,0-3 4-16,0 0-4 15,0 0-2-15,0 10-5 16,0 11 0-16,0 3 7 16,0 14 9-16,0-4-6 15,0 1-1-15,8-4 1 16,-6 3-4-16,4 0 1 15,1 0 0-15,-1-2 1 16,4-1-1-16,-6-4 0 16,5-4 1-16,-5-3-1 15,3-4 2-15,-4-2-4 16,-1-6 2-16,2-4-1 16,-2 0 1-16,-2 0 1 15,0-4 0-15,0 0-1 0,0 0 2 16,0 0 0-16,0 0-2 15,0 0 6-15,0 0-2 16,0 0 2-16,0 0-5 16,0 0 3-16,0 0 3 15,0 0 2-15,-8 0-1 16,-15 0-8-16,-8 0 0 16,0 0-2-16,-8 0 0 15,4 0 2-15,-7 0 0 16,-10-4-2-16,-4 4-2 15,-8 0 2-15,1 0 2 16,-1 0 2-16,-3 0-2 16,3 0-7-16,-6 0 4 0,5 0 3 15,1 0-1 1,4 0 1-16,2 0 0 0,5 0 6 16,3 0-6-16,13 0 0 15,1 0 1-15,14 5-1 16,1-2-1-16,6-1 1 15,-1-2-2-15,-1 0 2 16,-8 2 0-16,5 0 0 16,-9-2 0-16,0 3 0 15,-7-3 0-15,5 5 5 16,-2-1-5-16,-3-1 0 16,0 2 0-16,-4-3 0 0,7-2-1 15,-5 0 0-15,9 0 0 16,-4 4-1-16,-5-4 2 15,9 6-1-15,2-4 1 16,9-2 2-16,9 0-2 16,5 0 1-16,4 0-4 15,0 0 3-15,0 2-1 16,0-2 1-16,0 0-1 16,0 0-5-16,0 0 2 15,0 0 1-15,0 0 0 16,0 0 1-16,0 0 1 15,0 0-3-15,0 0 1 16,0 0-1-16,-2 0-3 0,2 0-2 16,-6 0-1-1,0 2 4-15,-3-2-6 0,-7 0-29 16,-1 0 8-16,1 0 17 16,3 0-3-16,-5 0-10 15,3 2 5-15,-6 2 4 16,8 1 2-16,6 0 4 15,7-5-1-15,0 0-28 16,0 0-64-16,18 0-160 16,13-14-28-16</inkml:trace>
  <inkml:trace contextRef="#ctx0" brushRef="#br0" timeOffset="-24972.64">25856 18265 135 0,'0'0'90'16,"0"0"-68"-16,0 0 10 15,0 0 21-15,0 0-8 16,0 0-14-16,-10-25 0 16,10 23-10-16,-2-1-1 15,0 1 8-15,2 0 5 16,0 1 5-16,0-3-3 15,0 4 11-15,0 0-13 16,-2 0-26-16,2 0-1 16,0 0-5-16,2 0 4 15,25 0 1-15,4-4-3 16,2 4 2-16,8-5-4 0,3 2 4 16,8-4-5-1,6 4 2-15,6-6 4 0,7-1-1 16,6 5 2-16,-4 0-6 15,1 5 2-15,-3 0 2 16,-2 0-1-16,-7 0-2 16,0 5-2-16,3-3 4 15,3 1-8-15,-2 2 9 16,7-1-1-16,-1-4-3 16,4 0-1-16,-5 0 0 15,1-4 0-15,-1-11 6 16,3 1 8-16,3-2-1 15,4 4-3-15,-4-2 13 16,-7 0-20-16,-3 0 4 0,-9 4-7 16,-2 2 1-16,-14 0-1 15,0 7 2-15,-9-6 1 16,1 2-2-16,0 5-1 16,-11-5 1-16,2 5-1 15,-2 0 0-15,-5 0 1 16,1 0-1-16,2 0 0 15,-6 0 1-15,3 0-1 16,0 0 0-16,-3 0 0 16,-4 0 0-16,-1 0 0 15,-6 0-2-15,-2 0 2 16,-2 0 2-16,0 0-1 16,0 0-1-16,0 0 4 0,0 0-4 15,0 0-5 1,0 0 5-16,0 0-1 0,0 0 7 15,0 0-10-15,0 0 9 16,0 0-10-16,0 0 2 16,0 0 2-16,0 0 1 15,7 0 6-15,7 0-6 16,-4 5 0-16,11-2 3 16,-4-3-3-16,6 0 0 15,-1 0 2-15,5 0-2 16,2 0 0-16,2 0 2 15,3 0-1-15,-10 0 0 0,0 0 2 16,1 0-3-16,-9 0 1 16,-1-3-1-16,1 3 1 15,-3-5-1-15,3 5 0 16,-1-4 0-16,1 2 0 16,4-2 0-16,-4 4-6 15,-3 0 12-15,-4 0-5 16,0-2-1-16,-5 2 0 15,-2 0 0-15,-2 0-7 16,0 0 7-16,0 0 6 16,0 0-6-16,0 0 0 15,0 0 3-15,0 0 6 16,0 0-2-16,0 0-4 0,0 0-3 16,0 0 8-1,0 0-3-15,0 6-3 0,0 8 5 16,-4 4 4-16,0 0-7 15,-1 1-1-15,0 7-3 16,1 1 3-16,4 8-2 16,-7 0-1-16,5 4-6 15,2-5 6-15,0 2 7 16,0-6-7-16,0-1 3 16,0-3-2-16,0-5-1 15,0-1 2-15,0-3-2 16,0-4 0-16,0 0 1 15,0-8-1-15,0 3 0 16,0 2 0-16,0-1 0 0,0-1-2 16,0 6 2-16,0-6 9 15,0-2-7-15,0-3-1 16,0-3 13-16,0 0-2 16,0 0-10-16,0 0 4 15,0 0-7-15,0 0 1 16,0 5 0-16,0-5-7 15,0 0 7-15,0 0 1 16,0 0 0-16,0 2 8 16,0-2-9-16,0 0 0 15,0 0 2-15,0 2-7 0,0-1 13 16,-4 1-10 0,-5 1 7-16,0 1-8 0,-9 1 4 15,0-3-2 1,-9 0 0-16,-4-2-2 0,-2 0-9 15,-9 0 9-15,-3 0-4 16,-8 0 7-16,1 0-10 16,-1 0 10-16,-3-4 0 15,-2-1 4-15,-5 5-4 16,5-4-6-16,0 4 6 16,1 0 6-16,-1 0-6 15,-2 0 3-15,0 0-2 16,-5 0 0-16,0 0 2 15,-4 0-1-15,-2 0-1 0,6 0 5 16,5 0-5-16,11 0 2 16,7 8-2-16,3-3 5 15,10 0-6-15,5-1 0 16,2 0-1-16,-3 4 1 16,-2-2 0-16,-4-3 0 15,0 6 0-15,-5-3 1 16,-1-6 0-16,-2 8 0 15,1-8-1-15,-1 3 2 16,-1 0-1-16,-3 0-1 16,3-2 0-16,2 1-4 15,0 0 4-15,0-2 4 16,-2 4-4-16,3-4 0 16,-4 0 0-16,-1 5 1 15,-1-5-6-15,1 3 11 0,2-1-5 16,-1-2-1-16,4 0-1 15,-1 0 1-15,5 0 0 16,4 0 0-16,4 0 0 16,7 0 0-16,3 0-2 15,2 0 2-15,1 0-5 16,1 0 7-16,-1 0-3 16,4 0 1-16,-1 0-6 15,3 0 5-15,-2 0-2 16,2 0 2-16,-1 0 0 15,1 0-6-15,-4 0 0 16,6-5-10-16,2 4 13 0,2-3-17 16,0 4 12-16,0 0-6 15,0 0 4-15,0-4-30 16,0 4-5-16,0-5 38 16,0-8-5-16,0-6-24 15,0-2 4-15,0-1 8 16,2-1-8-16,4 4 3 15,0-2-4-15,-4 2-7 16,-2 6 0-16,0 5 17 16,0 2 18-16,0 6 6 15,0-3 0-15,-10 3-6 16,-1-5 6-16,1 5 10 16,-9 0 6-16,2 0 10 0,-3 0-16 15,-1 0 13 1,2 0-10-16,3 8 11 0,1-2-20 15,3-3 11-15,10-3 3 16,2 0 0-16,0 0-15 16,6-17 0-16,30-23 4 15,22-14-5-15,14-9 1 16,13 0 2-16,3 2 0 16,-3 16-3-16,-13 13-1 15,-19 11 11-15,-22 15-6 16,-15 4 2-16,-14 2-8 15,-2 0-1-15,0 5-6 0,-25 19 7 16,-10 15 7-16,-7 4-3 16,-3 5 1-16,5-3-5 15,9-8 1-15,8-2 0 16,10-10 4-16,6-7-5 16,7-8-1-16,0-5-18 15,27-5-6-15,16 0 25 16,17-23 14-16,11-9-13 15,14-8 5-15,-6 6-4 16,-2 1 3-16,-24 16-5 16,-13 9 1-16,-17 8 0 15,-19 0-1-15,-4 0-7 16,0 8-3-16,-18 16 10 0,-18 6 10 16,-6 5-1-1,-5-3-8-15,5-3 5 0,1-5 2 16,8-2-4-16,9-4-1 15,6-6 5-15,9-6-7 16,9-6-1-16,0 0-3 16,7-4-11-16,26-14 14 15,19-6 6-15,10-6 0 16,7 0-6-16,0 2 3 16,-9 5 0-16,-15 14-3 15,-18 6 0-15,-16 3-1 16,-11 0 0-16,0 7-23 15,-11 17 24-15,-20 12 0 16,-10 4 0-16,-5-2 9 0,3-2-6 16,1-8-2-16,15-10 2 15,12-1-3-15,5-15 1 16,10-2-1-16,0 0-14 16,16 0-32-16,26-14 46 15,23-18 4-15,11-11-3 16,13-7-1-16,5 4-6 15,-1-3 6-15,-1 10-2 16,-17 3 4-16,-7 14-2 16,-22 10 0-16,-17 2 0 15,-13 10 2-15,-14 0 0 16,-2 0-1-16,0 0 11 16,-2 15 15-16,-16 6-14 0,3 9-6 15,-6-6-5-15,13 0 1 16,5-5 6-16,3-2-9 15,3-7-3-15,32-10-13 16,21 0 16-16,17 0 9 16,14-22-8-16,7-6 3 15,2-7-4-15,-9 4 5 16,-12 2-5-16,-15 8 2 16,-17 5-1-16,-18 6 0 15,-19 1-1-15,-6 9 1 16,0 0 16-16,-8 0-11 15,-31 9 12-15,-5 13-18 0,-10 6 0 16,-4 8 8-16,10-3-6 16,5-4 8-16,14-3-8 15,9-8-3-15,20-6 1 16,0-10-22-16,28-2-32 16,26 0 52-16,16-29 2 15,14-10-10-15,15-6-30 16,-4 10 2-16,-11 7 20 15,-14 11 11-15,-24 9 5 16,-19 8 4-16,-17 0-4 16,-10 5-9-16,0 20 8 15,-18 12 3-15,-11 7 20 16,-13 0-10-16,1-4-5 16,5-11 14-16,7-12 13 15,12-3-14-15,12-6-9 0,5-4-9 16,5-4-21-16,23 0 21 15,17 0 1-15,9-10 0 16,-1-6 9-16,-2-1-7 16,-3 2-2-16,-17 7 2 15,-12 4-3-15,-7 2 1 16,-8 2 0-16,-2 0 1 16,-2 0 3-16,5-3-3 15,1-2 12-15,10 1-11 16,13-14 4-16,9-1-2 15,9-7-3-15,6-9-2 16,3 3 0-16,-2 1-15 0,-10 5-16 16,-10 7-58-16,-10 6-48 15,-17-1-77-15</inkml:trace>
  <inkml:trace contextRef="#ctx0" brushRef="#br0" timeOffset="-23033.79">24110 17645 268 0,'0'0'58'15,"0"0"-31"-15,0 0-20 0,0 0 15 16,0 0 24-16,0 0-7 15,0 0 5-15,-87 61-6 16,87-61-15-16,0 0-12 16,0 0-1-16,12 0-10 15,19-8 6-15,13-10-2 16,14-4 3-16,2 0-3 16,5 0-4-16,-14 4 0 15,-9 6 0-15,-13 1 1 16,-15 11 2-16,-14 0 3 15,0 0-1-15,-4 0 19 16,-27 13 9-16,-21 7-33 0,-8 5 1 16,-11 4 0-16,-1 2 1 15,3-2 4-15,11 0-5 16,14-8 10-16,17-3-2 16,13-4-5-16,14-5-4 15,10-5-11-15,34-4-22 16,25 0 33-16,18-17 1 15,11-11 5-15,7-4-4 16,6 6 1-16,-15 5 0 16,-6 12 1-16,-26 4-4 15,-20 5 0-15,-19 0-1 16,-14 0 0-16,-11 0-4 16,-13 14 5-16,-25 7 21 0,-18 7-15 15,-6-2-1-15,-3 5-5 16,7-8 1-16,11 3 8 15,16-3-9-15,8-7 6 16,17-4-6-16,6-8-7 16,16-4-51-16,37 0 10 15,23-11 44-15,22-18 4 16,9-5 0-16,16-5-11 16,-9 0-9-16,-1 8 17 15,-12 4 3-15,-24 4 1 16,-21 15 1-16,-27 2 3 15,-18 6-4-15,-11 0-1 0,-15 4 46 16,-28 15-5-16,-22 8-36 16,-6 4-2-16,-9-1-3 15,7-2 0-15,2-1 2 16,7-5-2-16,18-1 1 16,15-11 0-16,19-5-2 15,12-5 1-15,0 0-23 16,32-5-36-16,19-17 59 15,19-2 0-15,3-6 0 16,2-1 0-16,-1 5 2 16,-7 4 5-16,-11 4-5 15,-14 4-2-15,-13 5 0 16,-13 0 1-16,-16 9 0 16,0 0 5-16,-2 0 12 0,-25 0 1 15,-11 0-19-15,-7 0 0 16,3 4-16-16,-1 1 4 15,10-5 10-15,8 0-14 16,12 0 5-16,9 0-3 16,4-17-21-16,0-1 0 15,13-5 8-15,3 0 7 16,-3 5 19-16,-7 1-1 16,2 2 2-16,-8 3 0 15,0 5 0-15,-16 4-15 16,-18 3 15-16,-3 0 2 15,-11 0 1-15,2 0 1 16,3 0 8-16,10 5 7 0,6-5 0 16,12 5 23-16,11-5-21 15,4 0-5-15,0 0-16 16,10 0-22-16,26 0 22 16,9 0 8-16,13 0-3 15,11 0-1-15,2 0-1 16,5 0 1-16,4-5-1 15,-6 3-1-15,-5 2 0 16,-18 0 6-16,-11 0-3 16,-15 0-5-16,-17 11-1 15,-8 3 1-15,0 4 9 16,-17 11 26-16,-14 3-5 16,-8 5-25-16,-5 1 8 0,7-4-13 15,-2-4-2-15,14-12 2 16,12-1 0-16,7-15 1 15,6 2-1-15,0-4 0 16,0 0-24-16,27 0 4 16,4 0 20-16,11-4 0 15,1-6 14-15,-1-1-11 16,-9 8 0-16,-4-1-2 16,-14 1 8-16,-5 3-9 15,-8 0 3-15,-2 0-1 16,0 0 18-16,-2 8-5 15,-14 10-3-15,-9 4-5 0,-1-2-5 16,-5-1-2-16,0-1 0 16,2-4-6-16,4-5-4 15,13-9 7-15,10 0 1 16,2 0 1-16,12-17-47 16,19-12 19-16,15-10-22 15,6-4-10-15,-10 2-105 16</inkml:trace>
  <inkml:trace contextRef="#ctx0" brushRef="#br0" timeOffset="-21318.27">23308 16910 416 0,'0'0'44'0,"0"0"-42"15,0 0 22-15,0 0 5 16,0 0 26-16,0 0-37 16,-103 75 3-16,67-58-5 0,3 1-14 15,2 0 9-15,-3-1-4 16,14-6 1-16,3 0-1 15,7-9-4-15,10-2-3 16,0 0-3-16,0 0-34 16,25 0 31-16,13-18 5 15,17-7 2-15,11-5 6 16,-4 4-4-16,-9 0-2 16,-10 6 0-16,-18 8 4 15,-10 5 7-15,-13 4 16 16,-2 3-18-16,0 0 13 15,-25 0-15-15,-19 0-6 0,-14 6-2 16,-11 10-8-16,-5 4 2 16,1 0 3-16,6 0 3 15,9-2 2-15,11 3 0 16,9-6 2-16,18-6-8 16,7-5 6-16,13-4-4 15,0 0-9-15,35 0-53 16,17-13 64-16,19-9 7 15,5-5-6-15,6 2 4 16,-1 1-5-16,-15 4 0 16,-14 6 0-16,-19 6 9 15,-18 4-9-15,-7 4-1 16,-8 0 1-16,-10-4 45 16,-21 4-14-16,-15 0-27 0,-12 0-8 15,-9 0 8-15,-5 0-3 16,5 12 2-16,7-2-3 15,16 2 0-15,11-5 3 16,12-2 0-16,17-1-3 16,4 2-1-16,4 0-41 15,34-2 1-15,20-4 34 16,11 0 4-16,9 0 3 16,3-12 0-16,-4-1 0 15,-12 1 0-15,-20 1 4 16,-21 9-4-16,-17 2 0 0,-7 0 8 15,0 0 28 1,-27 0 2-16,-16 0-29 0,-12 13-8 16,-5-1 7-16,0 3-8 15,6 2 6-15,9-2 2 16,14-1-4-16,7 8-4 16,15-3-5-16,4 4 4 15,5 2-1-15,23-3-26 16,23-7-14-16,20-6 38 15,7-9-15-15,0 0 16 16,-1 0 3-16,-14-2 0 16,-16-2 0-16,-17 1 3 15,-21 3-1-15,-4 0 1 16,0 0 29-16,-29 0 12 16,-23 12-42-16,-8 2 1 0,-9 3 2 15,7-2-5-15,6-3 2 16,10-1 0-16,9-3 5 15,18-4-7-15,7-1 0 16,12-3-5-16,0 0-2 16,14 0-53-16,26 0 55 15,11 0 5-15,12-7 3 16,-3-12-2-16,-2 2 3 16,-6-1 2-16,-19 6-4 15,-16 6-1-15,-7 1 1 0,-10 5 2 16,0 0 28-1,-14 0 2-15,-17 0-3 0,-11 0-30 16,-8 12 0-16,6 1 4 16,8-1-5-16,7 0 0 15,9-6 0-15,14 4 0 16,6-6-7-16,0 2-19 16,15-6-27-16,27 0 22 15,7 0 26-15,9-12 5 16,0-10 2-16,-4-5-2 15,-10 4-3-15,-8-2 3 16,-18 6 0-16,-14 1 0 16,-4 4 8-16,-6-3 26 15,-30 10-34-15,-13 0 2 16,-7 3 13-16,-2 4-10 0,-4 0-5 16,6 0 3-16,3 14-4 15,12-1 1-15,12-5 0 16,16-2 2-16,11-6-2 15,2 0-3-15,11 0-64 16,22 0 46-16,21 0 21 16,10-4-1-16,5-3 1 15,1 5-27-15,-3 2-60 16,-18 0-55-16,-9 13-270 16</inkml:trace>
  <inkml:trace contextRef="#ctx0" brushRef="#br0" timeOffset="-4899.17">24344 15894 179 0,'0'0'41'0,"0"0"-25"15,0 0 29-15,0 0 2 16,0 0-25-16,0 0-8 16,0 0 5-16,0 0-14 15,23-61 9-15,-21 57-2 16,2-2-4-16,5-4-2 16,5 1 7-16,-3-2-11 0,5-1-2 15,-3 6-2 1,-3 1 2-16,2 0 6 0,-3 3-6 15,-3 0 0-15,-1 2 1 16,-5 0-1-16,0 0 8 16,0 0 5-16,0 23-4 15,-24 26 4-15,-17 22 10 16,-7 6 2-16,-20 4-15 16,1-5-7-16,1-10 10 15,-3-8-1-15,9-5 5 16,6-7-14-16,14-8 0 15,13-6-1-15,11-10-2 16,16-8-3-16,0-2-14 16,12-8-19-16,28-4-14 0,7 0-39 15,15-12 32 1,9-20-35-16,5-6 16 0,-2-5 38 16,-3 0 6-16,-7-6 4 15,1-5 28-15,-5 7 8 16,-4-5-2-16,-5 9 10 15,-11 2 19-15,-4 12 3 16,-18 9-8-16,-5 8 0 16,-13 6 18-16,0 1 25 15,0 2-14-15,0-1-47 16,-4-1 36-16,-7 1-33 16,0 4-2-16,-1 0-4 15,-1 0-5-15,-5 7-4 16,-7 21-1-16,-8 16 1 0,-7 9 4 15,-2 0-1-15,-3 1-3 16,3-9 0-16,1-5 8 16,10-10-3-16,4-9-4 15,10-5-1-15,11-9 0 16,1-5-3-16,5-2-13 16,0 0-10-16,20 0-29 15,11-18 40-15,10-5-47 16,3-7 2-16,3-10-65 15,-1 1 13-15</inkml:trace>
  <inkml:trace contextRef="#ctx0" brushRef="#br0" timeOffset="-4435.48">24739 15913 106 0,'0'0'39'0,"0"0"22"16,0 0 15-16,0 0-13 15,0 0 2-15,-127 87-28 16,84-47-17-16,3 2-18 15,0-11 1-15,9 1 5 16,4-7 0-16,9-9-5 16,7-2-3-16,5-6 4 15,6-4-4-15,0-4-4 16,0 0-31-16,0 0 18 16,0 0-13-16,2 0-36 0,15-12 32 15,8-16 21-15,0 1-2 16,-3-8-54-16,5 0 25 15,-5-2-8-15,-4 2 20 16,-5 8 7-16,-11 8 25 16,0 10 20-16,-2 6 18 15,0 3 23-15,-4 0-22 16,-9 0 11-16,-10 0 0 16,3 18-4-16,-2 5-18 15,0 7 16-15,-5 6-31 16,-2 4 9-16,2 4-18 15,0-8 8-15,6-8-5 16,2-5-6-16,13-16 3 16,4 1-4-16,2-8-15 0,0 0-18 15,15 0-28 1,16-15 12-16,10-8-22 0,1-5-22 16,0 1-57-16</inkml:trace>
  <inkml:trace contextRef="#ctx0" brushRef="#br0" timeOffset="-4298.28">24529 16046 285 0,'0'0'13'16,"-104"133"0"-16,59-75 23 16,5-7-23-16,7-10-13 15,8-9-45-15,11-12-121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5:35:23.544"/>
    </inkml:context>
    <inkml:brush xml:id="br0">
      <inkml:brushProperty name="width" value="0.05292" units="cm"/>
      <inkml:brushProperty name="height" value="0.05292" units="cm"/>
      <inkml:brushProperty name="color" value="#00B0F0"/>
    </inkml:brush>
  </inkml:definitions>
  <inkml:trace contextRef="#ctx0" brushRef="#br0">21836 10389 241 0,'0'0'181'0,"0"0"-114"16,0 0 7-16,0 0-1 15,0 0-43-15,0 0-12 16,0 0-3-16,0 0-6 16,0-3 7-16,0 3 1 0,0 0 6 15,0 0-12-15,0 0 7 16,0 0-7-16,0 0 2 16,0 0-2-16,0 0 1 15,0 0-2-15,0 0 0 16,0 0 3-16,0 0 6 15,0 0 1-15,0 0 0 16,0 0 1-16,0-1-4 16,0 1 2-16,0 0-7 15,0-2 8-15,0 2-2 16,2 0-4-16,-2 0 0 16,0 0-11-16,2-2 10 15,4 2-6-15,-4 0-1 0,-2 0-1 16,2 0-2-16,-2 0-2 15,0 0 1-15,0 0-2 16,0 0 5-16,0 0 3 16,0 0 5-16,0 0 0 15,0 0-8-15,0 0 4 16,0 0-5-16,0 0-4 16,0 0 2-16,0 0 1 15,0 0-2-15,0 0 0 16,2 0 0-16,0 0 1 15,3-4-1-15,-1-1 0 16,-4 0 0-16,4-2 2 0,-4 7-2 16,0 0 1-16,0 0 0 15,0 0 0-15,0 0 2 16,0 0-3-16,0 0 1 16,0 0-2-16,0 0-10 15,0 0 7-15,0 0 3 16,-4 0-1-16,-9 7-4 15,-16 15 5-15,-11 16 2 16,-14 8 2-16,-6 6-3 16,-2 6-1-16,-8 4 3 15,3 3-3-15,-4 3 1 16,5-2-1-16,-4 0 0 16,1 0 0-16,7-1-2 15,-5-3 1-15,9-6-1 16,11-6-8-16,0-4 1 0,12-4 3 15,6-9 3-15,6-8 0 16,7-7 3-16,10-3-2 16,-1-5 0-16,3-7 0 15,4 1-3-15,0 1-7 16,0-3-2-16,0 0-1 16,0 0-4-16,0-2-15 15,0 2 2-15,-2-2-13 16,-5 0-20-16,0-6-10 15,-4-18-147-15,5-3-84 16</inkml:trace>
  <inkml:trace contextRef="#ctx0" brushRef="#br0" timeOffset="903.32">21732 10363 306 0,'0'0'83'16,"0"0"-40"-16,0 0 18 15,0 0 11-15,0 0-28 16,0 0-2-16,0 0 0 16,-83-35-8-16,81 33 4 15,2 1-5-15,0 1-9 0,0 0-6 16,0-2-2-16,0 2-16 15,2 0 5-15,27 0-5 16,9 0 32-16,9 16-3 16,2 5-8-16,4-7-12 15,-1 3-4-15,-5-1-5 16,-3-5 5-16,-2 1 0 16,-9-5-4-16,-10-3-1 15,-9-4 2-15,-12 3 0 16,-2-3 16-16,0 0 18 15,0 0-7-15,0 0-14 16,0 0 3-16,0 0 5 16,-2 0-6-16,-10 0-7 0,6 0-6 15,-7 0-4-15,1 0-2 16,-1 0-2-16,1 0 4 16,-1 9-11-16,0 5 9 15,-5 9-1-15,-2 12 3 16,-7 11 2-16,-9 11-2 15,3 4 0-15,-9-8-9 16,11-2-43-16,0-12-27 16,6-7-33-16,11-10-19 15,10-16-106-15</inkml:trace>
  <inkml:trace contextRef="#ctx0" brushRef="#br0" timeOffset="4716.92">20166 11718 242 0,'0'0'184'16,"0"0"-125"-16,0 0-4 16,0 0-9-16,0 0 3 0,0 0-25 15,0 0-1-15,0 0-2 16,0 0 2-16,0 0-8 16,0 0 4-16,0 0 12 15,0 0 8-15,0 0-9 16,0-1-8-16,0 1 3 15,6 0-23-15,-4-3 2 16,0 3 7-16,0 0-7 16,5 0 0-16,-3 0 0 15,-4 0-4-15,4 11-1 16,3 11 1-16,-2 7 5 16,-5 2-2-16,0-1 1 15,2-7-2-15,-2-6-2 0,0-5 0 16,0-6 2-1,0-4 0-15,0-2 1 0,0 0 0 16,0 0 4-16,2 0 0 16,7 0-7-16,-7-12 1 15,7-13 14-15,0-2-12 16,2-5 0-16,0 4-3 16,3 6 1-16,-10 6-1 15,5 11 0-15,-7 4-3 16,-2 1 0-16,0 0 2 15,5 0-2-15,4 1-4 16,4 16-1-16,-1 4 4 0,-4 2-2 16,3-2 6-1,-9 1-4-15,6-3 4 0,-4-5 1 16,-4-6 1-16,2-4-1 16,-2-2 2-16,2-2-1 15,-2 0-2-15,5 0-7 16,1 0 1-16,6-4 5 15,3-13 1-15,14-3 6 16,2-3-4-16,-4 3-1 16,-7 6-2-16,-9 6 1 15,-4 6-2-15,-7 2-7 16,0 0 8-16,0 0-10 16,2 6-10-16,2 13 13 15,8 6 8-15,-1-1 2 16,-3-2-2-16,6-4-4 0,-3-8-6 15,3 0 3-15,-8-6-4 16,3-4-1-16,5 0 2 16,-1 0 6-16,3 0 4 15,1-7 4-15,4-12 0 16,-6-3-1-16,-1-4 3 16,-8 0-3-16,-4 0-1 15,-2 4 1-15,0 7-3 16,0 6-2-16,0 7 2 15,0 2-2-15,0 0 2 16,0 0-3-16,-2 0-10 16,-4 11 2-16,-6 16-6 0,-1 0-7 15,11 2 12-15,2-3 6 16,0-4 0-16,0 0 3 16,2-8 1-16,14-2-5 15,-3-6 0-15,12-4-6 16,-6-2 8-16,8 0 5 15,2 0 6-15,-2-17-2 16,0-4 0-16,-7-4 0 16,2-4-1-16,-4-2 3 15,-7 4-4-15,-4 3 3 16,0 7-3-16,-7 10-1 16,0 3-1-16,0 1-4 15,0 3-9-15,0 0 10 0,0 7 3 16,0 14-3-1,0 10 3-15,0 1 2 0,0-6-1 16,0-1 1-16,0-6-2 16,0-5 0-16,4-4 1 15,0-7-1-15,3-3-10 16,-2 0 10-16,6 0 3 16,2-5 11-16,5-13-1 15,-1-5-9-15,6-2 3 16,-7 3-6-16,-1 2 0 15,-1 4-1-15,-8 6 5 16,-1 4-9-16,-3 4 6 0,-2 2-4 16,0 0-5-1,0 0-11-15,0 14 6 0,2 8 12 16,2 4 3-16,4-2-2 16,-6-6 5-16,2-6-5 15,3-8 0-15,-3-2-1 16,-4-2 0-16,4 0-4 15,6 0 4-15,3 0 10 16,0-14 2-16,3 0-8 16,0-4 3-16,-3 4-7 15,-2 2 3-15,-7 2-2 16,1 8 1-16,-5 2-2 16,0 0-2-16,0 0-9 15,5 10-12-15,-1 17 23 16,0-1 7-16,3 3 0 0,-5-7-7 15,2-4 0-15,4-8 1 16,-6-6 0-16,0-4 4 16,0 0-4-16,0 0-1 15,5 0 0-15,-1-2 15 16,8-18-4-16,1-6 0 16,-1-9-2-16,-1-12-2 15,1-5-3-15,-5-7-3 16,-5 5 0-16,5 7 3 15,-6 6 7-15,-1 9-6 16,-2 9 6-16,0 3-6 16,0 11-3-16,0 6-2 0,0 3-2 15,0 0-6-15,0 0 1 16,0 0 1-16,0 3-3 16,0 23 9-16,0 15 2 15,-2 5-1-15,-8 12-1 16,6-3 1-16,-7 2-1 15,7-5 1-15,-6-3-1 16,8-10 0-16,0-7-3 16,2-4-1-16,0-8-9 15,0-6-3-15,0-4 0 16,2-8 7-16,10-2-11 16,-4 0-7-16,10 0 18 15,0-12 7-15,-2-10 2 0,-3-4-1 16,0-4 2-1,-10-2 2-15,-1 0-2 0,-2 6 7 16,0 6 4-16,0 8 4 16,0 4-15-16,0 4 11 15,-2 4-1-15,2 0-11 16,-5 0-1-16,-4 1-4 16,0 16 4-16,3 5-1 15,6 0-2-15,0-5 3 16,0 2 0-16,0-5-1 15,6-4-3-15,7-4-2 16,1-2-2-16,1-2 9 0,4-2 4 16,-2 0-2-16,-1 0-2 15,1 0 6-15,-3-14-5 16,-3-2 8-16,-7 2-5 16,-4 0 9-16,0 5 5 15,0 4 6-15,0 1-17 16,0 4 15-16,-4-2-22 15,-7 2 0-15,-3 0-3 16,6 6-7-16,-5 11-2 16,1 6-6-16,12 0-6 15,0-2 5-15,0-1 9 16,2-3 2-16,21-4 6 16,-1-1-8-16,9-3 10 15,7-6-1-15,3-3-1 0,1 0 4 16,-5 0 1-16,-1-3-1 15,-7-14-2-15,-9-5 7 16,-11-6-5-16,-7-4 3 16,-2 2 7-16,0 0-4 15,-11 5-3-15,-7 8 22 16,1 5-16-16,-4 6 13 16,4 4-14-16,3 2 0 15,8 0-8-15,-3 0 2 16,9 0-4-16,0 0-6 15,0 8 0-15,0 6 6 16,0 1-2-16,7-1-9 16,1-1 2-16,3-6 0 0,3 5 8 15,-10-3 2-15,3-1-1 16,-5 7 4-16,-2-1 0 16,0 5-3-16,0 6 1 15,0 1-2-15,0 1 7 16,-9 1 0-16,5 0-5 15,2-6 4-15,0-3 0 16,2-9-2-16,0-3-3 16,0 0-2-16,17-3 1 15,10-4-5-15,4 0 5 16,0 0 3-16,-4-2-3 16,-11-8-28-16,-16-1-20 0,0 2-38 15,-27-2-161-15</inkml:trace>
  <inkml:trace contextRef="#ctx0" brushRef="#br0" timeOffset="6751.91">23092 11682 277 0,'0'0'88'16,"0"0"-64"-16,0 0 7 15,0 0 2-15,0 0-7 16,0 0-11-16,0 0 5 16,2-2-7-16,-2 2 6 15,0 0-2-15,0 0 2 16,0 0 0-16,0 0-2 16,0 0 3-16,0 0 4 15,0 0-1-15,0 0-6 16,0 0-2-16,0 0 1 15,0 0-8-15,0 0 6 16,0 0 3-16,0 0-5 0,0 0-2 16,0 0 1-16,0 0 0 15,0 0-2-15,0 0 1 16,-12 0 5-16,-5 6-5 16,-12 8 0-16,-9 4-1 15,-3 4-5-15,-7 6 6 16,-6 2 0-16,-6 12 0 15,-7 5 2-15,-5 9 2 16,-5 18-7-16,-8 10-3 16,-6 21-2-16,-9 11 7 15,-8 10 2-15,6 9 2 16,-3-3-6-16,0-1-4 0,14-11-1 16,10-11-1-1,23-13 2-15,25-6-6 16,10-5 3-16,19 12 0 0,4-3 0 15,0-4 0-15,0-3 0 16,0-17 8-16,4-10-8 16,6-12 0-16,-8-11 4 15,5-11-2-15,-5-14 0 16,0-7-4-16,-2-5-8 16,0 0 0-16,0 0 5 15,0 0-7-15,0 0-4 16,0 3-7-16,0-3-17 15,-15 0-39-15,-14 0-90 16,-12 0-394-16</inkml:trace>
  <inkml:trace contextRef="#ctx0" brushRef="#br0" timeOffset="8468.43">20176 14168 210 0,'0'0'105'16,"0"0"-46"-16,0 0-12 15,0 0 12-15,0 0-11 16,0 0 4-16,0 0-5 16,0 0-9-16,0 0-2 15,0 0-3-15,0 0-2 16,0 0-5-16,0-5-12 16,2-13-6-16,9-7 7 0,7 1-7 15,4-1-8-15,-2 6 0 16,5 4 0-16,-8 7 0 15,1 1-1-15,1 3 3 16,-9 4 3-16,-1 0-5 16,-5 0-3-16,4 11-16 15,-8 17 19-15,0 11 1 16,0 12 3-16,0-3-1 16,-16 0 2-16,3-7-3 15,3-11-1-15,6-11-1 16,2-9 0-16,2-6 1 15,0-4-1-15,0 0 1 16,0 0-1-16,0 0-7 0,6-18 7 16,17-10 7-1,8-10-7-15,2 0 1 0,8 2-5 16,-3 4 7-16,-5 9-6 16,-4 8 5-16,-12 6-2 15,-5 6 0-15,-8 3 0 16,-4 0-10-16,0 0 8 15,0 0-4-15,0 0 0 16,7 10 6-16,-5 7 4 16,2 3-4-16,4-1 0 15,-6-5 1-15,-2-4 0 16,4-4-1-16,-4-6 0 16,7 0 1-16,-5 0-1 15,0 0-2-15,10 0-8 0,3 0 10 16,5-12 6-16,16-6-4 15,-5-4-2-15,2 0 0 16,1 3-2-16,-10 5-1 16,-3 1 2-16,-13 6-1 15,1 6-2-15,-9 1 3 16,0 0-14-16,0 0-8 16,0 21 23-16,0 8 6 15,0 5 0-15,0 2-3 16,2-6-2-16,8-4 1 15,-4-7-2-15,5-10 2 16,-7-4-2-16,6-5-7 16,1 0 7-16,5-5 0 0,3-16 9 15,6-6-4 1,2-1 0-16,-10 0-1 0,6 2-3 16,-7 6 1-16,-8 6-2 15,1 6 0-15,-9 8 0 16,0 0-4-16,0 0-12 15,0 3 8-15,0 21 8 16,0 7 7-16,0 1-6 16,4-3-1-16,6-2-5 15,1-10-13-15,-7-6-20 16,0-8-10-16,4-3-9 16,-8 0-20-16,2-9-6 0,-2-17-89 15,0-8 14 1</inkml:trace>
  <inkml:trace contextRef="#ctx0" brushRef="#br0" timeOffset="8710.79">21043 13962 218 0,'0'0'101'0,"0"0"-39"15,0 0-4-15,0 0 3 16,0 0-27-16,0 0-12 16,-42-38-17-16,35 48-5 15,5 9 11-15,2-5-11 16,0-1 1-16,0-4-1 15,4-4 3-15,14-5-3 16,-2 0 0-16,1 0 32 0,1-2-9 16,-3-10 4-1,-1-1-10-15,-3 1 2 0,-9-2-13 16,-2 5-6-16,0 1-11 16,0 0-48-16,-2 6-31 15,-11 0 10-15,4 2-116 16</inkml:trace>
  <inkml:trace contextRef="#ctx0" brushRef="#br0" timeOffset="9033.26">21379 13738 421 0,'0'0'80'0,"0"0"-7"16,0 0 26-16,0 0-34 15,0 0-46-15,0 0-9 16,0-14-9-16,-6 23 2 16,-13 22 6-16,4 7 0 15,9 11-1-15,-1 4 0 16,7 7 9-16,0 5-3 16,0-1-2-16,0-3-1 15,0-6-6-15,0-9-3 16,0-5-4-16,-5-12 2 15,1-7 0-15,-5-7-1 16,5-8-7-16,-3-2-11 16,7-3-38-16,0-2-55 0,0 0-44 15,0-12-106 1</inkml:trace>
  <inkml:trace contextRef="#ctx0" brushRef="#br0" timeOffset="10033.73">21337 14287 396 0,'0'0'38'16,"0"0"-33"-16,0 0-4 16,0 0 31-16,0 0-21 0,0 0-6 15,136-17-5-15,-105-2 3 16,-9-1-6-16,1-2 7 15,-10-4-4-15,-6-3 8 16,-7 4 14-16,0-1 9 16,0 6-1-16,0 6 10 15,0 6-21-15,-5 4 11 16,1 4-15-16,-7 0-3 16,-5 4-9-16,-6 18-3 15,2 8 4-15,4 4-4 16,3 4 0-16,13 0 0 15,0-3 0-15,0-2 0 16,0-5 1-16,6-8-1 0,13-5-3 16,-4-7-5-1,1-6 6-15,1-2 2 0,6 0 12 16,1-2-4-16,3-18 9 16,2-8-16-16,-4-7 7 15,-6-3-3-15,2-3-3 16,-13 7 3-16,2 7-3 15,-10 3 4-15,0 8-3 16,0 0-3-16,-5 4-16 16,-6 3 16-16,-2 6 0 15,1 1-3-15,6 2-9 16,-3 0-2-16,7 4 2 16,2 11 1-16,0 5 4 15,0 4 5-15,0 3 3 0,11-1-2 16,2 1 1-16,3-1 0 15,2 3 7-15,-3 0-7 16,3-2 0-16,-3-5 2 16,-6-1-1-16,-9-8-2 15,0-3-1-15,0 1 2 16,-9-6 0-16,-11 2 4 16,-8-7-4-16,1 0-7 15,2 0 7-15,5 0 0 16,9-14-15-16,9-3-21 15,2-5-10-15,9-6 22 16,13-7 11-16,14-2 10 16,-3-3-15-16,5 1 18 0,-3 0 0 15,4 1 1-15,-6-3 5 16,3 2-1-16,-5-1 1 16,-4 1-1-16,-7 3 6 15,-5 0 1-15,-6 6-6 16,-7 5 27-16,-2 6-15 15,0 3 9-15,-9 2 3 16,-8 4-19-16,3 4-9 16,10 4 5-16,-3 2-7 15,5 0 0-15,0 2 0 16,0 22 0-16,2 17 0 16,0 5 6-16,0 9-2 15,0 10 3-15,13-2-6 0,0 4 7 16,-6-5 4-16,2-8-11 15,-7-8-1-15,-2-10-1 16,0-10-11-16,0-12-10 16,-9-6-44-16,-11-8-78 15,0 0-96-15</inkml:trace>
  <inkml:trace contextRef="#ctx0" brushRef="#br0" timeOffset="11250.52">21759 14141 520 0,'0'0'50'0,"0"0"-40"0,0 0 13 15,0 0 3-15,0 0-16 16,0 0-3-16,137-36-2 16,-92 34-3-16,4 2 1 15,-4 0-2-15,-1 0-1 16,-1 0 0-16,-10 2 1 15,-10 3 0-15,-8 0-1 16,-15-1-3-16,0 4 3 16,0 6 31-16,-2 8-8 15,-11 6-2-15,-1 2-14 16,1 0-4-16,9-2-2 16,4-3-1-16,0-1 2 15,0-7-4-15,2 0 2 0,13-5-8 16,3-7 5-16,7 2-4 15,1-7 6-15,3 0 1 16,2 0 2-16,-2-14 3 16,-2-7-5-16,-11-1 6 15,-10-6-6-15,-6-3 1 16,0 2 12-16,0 0-13 16,-20 2 4-16,-7 5 3 15,-2 8-4-15,-2 4-3 16,9 5 0-16,2 5-2 15,5 0-2-15,5 0-2 16,4 0 3-16,4 7-1 16,2 6 4-16,0 1 0 0,0-2-5 15,18 1-20-15,8-3 9 16,5-1 13-16,3-6-1 16,4-1 4-16,-3-2 4 15,1 0-4-15,-1 0 1 16,-3 0 11-16,-12 0-10 15,-4 0 9-15,-5 6-3 16,-9 2 1-16,0 4-8 16,-2 6 6-16,0 2 2 15,0 4 0-15,0 0-9 16,0-2 4-16,0-6-4 16,0-4 0-16,0-5-1 0,0-3-2 15,0-4 3-15,0 0-1 16,0 0-14-16,0 0 15 15,2-4 7-15,9-15-2 16,1 2-4-16,3-8 0 16,1-3-1-16,-1 1 0 15,8-2-1-15,-5 9-3 16,1 8 3-16,4 6 1 16,-5 6-4-16,-3 0 4 15,-1 0-3-15,-1 14 1 16,1 4-4-16,-1 0 6 15,-4 4 5-15,-5 2-4 16,8-2 4-16,-10-1-3 16,4-8-1-16,3-1 0 15,5-3-1-15,-3-3 0 0,-3-5 1 16,8-1-1-16,5 0 17 16,-6 0-17-16,7-6 6 15,1-14-2-15,-6-2-2 16,4-8 4-16,-11-2-4 15,0-2 0-15,-8 4 1 16,-2 4 0-16,0 8-3 16,0 7-8-16,0 4 2 15,0 2-21-15,-5 5 27 16,-4 0-4-16,3 0 0 0,-7 12-3 16,-1 7 7-1,1 5-3-15,8 5 8 0,5 3-9 16,0 1 4-16,0-1 0 15,3-4 7-15,12-3-7 16,-1-6-3-16,5-6 3 16,6-8 0-16,0 0 3 15,-1-5 10-15,2 0 5 16,-3 0-7-16,-7 0-10 16,-3-5 1-16,-9-3 2 15,6-2-2-15,-8 3-2 16,0-5-10-16,-2-2-34 15,0-3-73-15,0-3-100 16</inkml:trace>
  <inkml:trace contextRef="#ctx0" brushRef="#br0" timeOffset="29561.41">22675 11672 31 0,'0'0'227'0,"0"0"-218"15,0 0-7-15,0 0 8 16,0 0 23-16,0 0-2 16,0 0-11-16,0 0 6 15,0 0-13-15,-42-24-2 16,32 23-4-16,6-2 2 15,-3 3-3-15,3 0 4 16,4 0-6-16,-4 0 3 16,-4 0 2-16,4 0-8 0,-3 0 1 15,5 0 4-15,2 0 1 16,0 0-5-16,0 0 3 16,0 0-1-16,0 0-1 15,0 0 2-15,0 0 0 16,0 0-5-16,0 0 4 15,0 0 5-15,0 0-2 16,0 0 4-16,0 0-1 16,0 0-3-16,0 0 2 15,0 0-6-15,0 0 5 16,0 0-8-16,0 0 1 16,0 0 2-16,0 0-1 0,0 0-2 15,0 0 2-15,0 0-2 16,0 0 5-16,0 0 1 15,0 0-3-15,0 0-2 16,0 0 0-16,0 0 4 16,0 0-10-16,0 0-3 15,0 0-16-15,0 10 10 16,-2-2-39-16,2 1-57 16,0-4-130-16</inkml:trace>
  <inkml:trace contextRef="#ctx0" brushRef="#br0" timeOffset="33266.85">19416 11729 255 0,'0'0'85'16,"0"0"-48"-16,0 0 6 16,0 0-14-16,0 0-8 15,0 0-11-15,0-4-4 16,0 4 11-16,0 0 6 16,0 0 12-16,0 0-4 15,0 0-5-15,0 0 5 16,0 0 4-16,0 0-4 15,0 0-4-15,0 0-1 0,0-3-1 16,0 2-2-16,0 1-15 16,0-3-4-16,0 3 13 15,0 0-15-15,15-4-1 16,14 2 7-16,4-2 1 16,15 3 3-16,-2-1-6 15,3 0 4-15,3-3-9 16,1 1 5-16,-4 0-5 15,7 0 0-15,-8 0 3 16,4 1 1-16,-7-3-5 16,-1 5 1-16,-2-3 0 15,1 3 2-15,-1 1-2 16,3-3 0-16,-5 3 1 16,-2 0-1-16,-7 0-1 15,-2 0 0-15,2 0 0 0,0 0 1 16,8 0-1-16,-4 0 0 15,3 0 3-15,0 0-4 16,-1 0 1-16,0 4 0 16,-4 0 2-16,3-3-2 15,-7 2 0-15,0-3-4 16,-7 0 4-16,2 0 3 16,-6 0-3-16,5 3 0 15,-6-2 3-15,3 1-3 16,16 0-1-16,4 0 1 0,7 1 4 15,-1-2-3 1,-3 2 4-16,-3-2-5 0,-9-1 2 16,-4 0-1-16,-2 0 1 15,-5 0-2-15,2 0 0 16,-4 0 1-16,-1 0 6 16,6 0 1-16,-3 0-8 15,7 2 0-15,11 5 3 16,4 0-2-16,5 4 0 15,-3-2-1-15,-1 1 0 16,-3-2 1-16,-9-3-1 16,-6 0 4-16,-7 0-4 15,-1-3 1-15,1 0-2 16,4-1 2-16,5-1 0 16,4 0-1-16,12 0-3 0,5 0 3 15,8 5 3-15,7-2-2 16,-5 6 0-16,-2-3-1 15,-11-3 0-15,-14 4 1 16,-5-7-4-16,-10 0 6 16,-10 0-3-16,3 0 0 15,-6 0 2-15,6 0-2 16,-5 0 2-16,9 0-4 16,7 0 4-16,7 0-4 15,2 0 4-15,5 0-4 16,-5-3-4-16,-7 3 6 15,0 0-1-15,-6 0 2 0,-5 0 1 16,-7 0 0 0,1 0-1-16,-5 0-1 0,2 0-1 15,3 0 1-15,-1 0 0 16,9 0-1-16,1-1 1 16,11-5 5-16,-6 0-3 15,1 0-2-15,-7 0 1 16,-3 1 0-16,-8 2 1 15,0 3 1-15,-2-2 6 16,0 0-1-16,0-6-6 16,0-5-2-16,0 2-3 15,0-8-13-15,-8 3-3 16,-13-2 4-16,3-2-2 16,-1 2 14-16,-6-2 1 15,-4 3-11-15,2 2-2 0,0 1 4 16,10 6 0-16,3 2 10 15,5 6 0-15,9 0 1 16,0 0 1-16,0 0-1 16,0 0-10-16,0 0-3 15,0 0 11-15,9 2 2 16,5 14 11-16,1 4-11 16,5-2 0-16,5 3 0 15,1-2 1-15,1-1 5 16,-7-1-6-16,5-6 1 0,-6 1 0 15,-3-3-1 1,3-1 3-16,-11-2-2 0,-1-4 0 16,-5-2 4-16,0 0 5 15,0 0-1-15,-2 0-1 16,0 0 2-16,0 0-3 16,0 0-2-16,0 0 3 15,0 0 2-15,0 0-1 16,0 2-9-16,0 7-6 15,-15 10 6-15,-10 7 16 16,-4 7-9-16,-2 1-7 16,2-7 5-16,2-1-1 15,7-2 1-15,-2-2-5 16,6-5-4-16,1 0 4 16,3-5 3-16,6-2-3 0,-3-2-1 15,5-2-1-15,2-1 2 16,2-2-12-16,-2-1-13 15,2 0-10-15,0 0-14 16,-6 1-17-16,0-3-46 16,-3 0-107-16</inkml:trace>
  <inkml:trace contextRef="#ctx0" brushRef="#br0" timeOffset="37033.37">25972 14203 427 0,'0'0'53'16,"0"0"-20"-16,0 0 17 16,0 0-18-16,0 0-10 15,0 0-11-15,0 0 7 16,-2-3 8-16,2 3-14 16,0 0-2-16,0 0 12 15,15 0-19-15,12 0 9 16,8 3 9-16,15 9 2 15,-6-2-6-15,1 0-11 16,-10 0-2-16,1 0-1 16,-3-4 9-16,-8 0-12 15,-5-3 1-15,-7-3 2 16,-4 0-2-16,-7 3 2 0,2-3-1 16,-4 0 1-1,6 0 3-15,-6 0-2 0,0 0 6 16,0 0-3-16,0 0 0 15,0 0-7-15,0 0-4 16,0 0-17-16,-12-3 20 16,-1-9-23-16,1-1-9 15,1 1-15-15,3 0 10 16,-1 3 17-16,2-3-3 16,-4 1 11-16,9-1 5 15,-7 1 8-15,4 4 3 16,5 2 6-16,-2 0 5 15,2 3 1-15,0 0-5 16,-5 2 10-16,5 0-16 0,0 0 13 16,0 0-8-16,0 0-7 15,0 0 4-15,0 0 10 16,0 0-1-16,0 0-7 16,0 0 11-16,0 0-15 15,0 0 13-15,5 2-6 16,6 12 7-16,9 0-8 15,7 4 5-15,-7-2-9 16,7-2-5-16,0 1-1 16,-8-4 2-16,6-2-2 15,-7-2 4-15,-1-2 0 16,-7-5-2-16,-6 0 1 16,-4 0 1-16,0 0 6 0,0 0 10 15,0 0 0-15,0 0-20 16,-24 7 15-16,-24 5 4 15,-10 4-9-15,-6 0-9 16,-3 0-2-16,7-3-12 16,4-1-63-16,8 0-64 15,-4-4-121-15</inkml:trace>
  <inkml:trace contextRef="#ctx0" brushRef="#br0" timeOffset="42944.06">23272 9740 375 0,'0'0'83'15,"0"0"-75"-15,0 0 29 16,0 0-1-16,0 0-5 15,0 0-7-15,0 0 25 16,0-7-6-16,0 5-8 16,5 0 7-16,-5-1-7 15,0 3 2-15,2-5 0 16,-2-1-2-16,0 0 0 16,0 2-3-16,0 0-14 15,0 0 3-15,0 1-9 0,0 3-3 16,0-3 0-16,0-1-2 15,4-1-7-15,7-6 0 16,14-1-2-16,8-2 0 16,10 2-1-16,13 3 3 15,1 7 0-15,15 2 0 16,-8 0 1-16,3 0 1 16,-5 14-1-16,-8 1-1 15,-10 2 3-15,-13-5-3 16,-12-5-3-16,-15-3 0 15,-2-4-1-15,-2 3 4 16,0-3 3-16,0 0-3 16,0 0 1-16,0 0 2 0,0 0 1 15,0 0-8 1,0 0 3-16,0 0-71 0,0 3-27 16,0-1-30-16,0-2-124 15</inkml:trace>
  <inkml:trace contextRef="#ctx0" brushRef="#br0" timeOffset="45435.71">24456 9615 147 0,'0'0'164'0,"0"0"-109"16,0 0 0-16,0 0 6 15,0 0-7-15,0 0-22 16,13-30 9-16,-13 28 0 16,0 2-5-16,0 0-5 15,0 0-2-15,0 0-8 16,0 0-12-16,0 0-9 0,0 0 8 15,-9 6-6-15,-5 15-3 16,-5 12 2-16,3 1 0 16,5 3-1-16,7-4 0 15,2-5 0-15,2-3-1 16,0-7-4-16,0-3 5 16,13-4 0-16,7-8-12 15,4-3 7-15,8 0 4 16,-1 0-1-16,0-10 2 15,-2-4 2-15,-5-3-2 16,-6 0 0-16,-5 0 1 16,-1 2 6-16,-6 7-5 15,-1 2 0-15,-3 5 0 0,-2 1 4 16,0 0-4-16,0 0-2 16,0 0-2-16,0 0-9 15,0 0-15-15,0 11 25 16,0 8-2-16,0 0 3 15,0 1-10-15,0-3-6 16,4-1 9-16,6-4 4 16,3-4-7-16,-5-3 2 15,4-2-3-15,1-3 6 16,3 0-3-16,-3 0-3 16,1-4 8-16,-3-8 3 15,-7-7 0-15,-2 1 5 0,-2 0 2 16,0-4 2-16,-4 4-5 15,-12 2 8-15,1 4-12 16,-10 8-12-16,8 1 10 16,-6 3 2-16,5 0-1 15,5 0-8-15,9 0-11 16,2 0 5-16,2 5 2 16,0 2 0-16,0-3 6 15,17-3 6-15,1 1 1 16,9 0 5-16,2-2-4 15,2 2-1-15,-2 1 1 16,0 1 2-16,-3 1 0 0,-1 6 0 16,-5-2 0-16,-5 3-3 15,-5 2-2-15,-6 2-1 16,-4-2 1-16,0 3 2 16,0-6 2-16,0-2 3 15,0-5 0-15,-2-1 1 16,2-3 1-16,-2 0 21 15,-2 0 8-15,-4-9-31 16,4-12-1-16,4-2 4 16,0-5-3-16,0 0-5 15,12-1 0-15,5 7-1 16,3 6-8-16,3 8 4 16,-2 8 2-16,4 0 3 15,-2 0-5-15,-6 8 3 16,-1 8-2-16,-3 3 2 0,1 4-3 15,-10 1 4-15,-2 3-14 16,-2-4-11-16,0 0 2 16,0-5 13-16,0-4 1 15,-6-4-5-15,-1-2-25 16,0-2-46-16,3-4-25 16,-7-2-67-16</inkml:trace>
  <inkml:trace contextRef="#ctx0" brushRef="#br0" timeOffset="45723.14">25191 9607 489 0,'0'0'69'15,"0"0"-62"-15,0 0 2 16,0 0-1-16,0 0-7 15,0 0 6-15,34 8-7 16,-30 13 3-16,5 11-1 16,-7 5 4-16,-2 7-5 15,0 3 1-15,0-1 0 16,-2-7-4-16,-7-4 2 16,5-12-12-16,-5-11-66 15,5-12-7-15,1 0 56 0,3 0 25 16,-7-7-92-16</inkml:trace>
  <inkml:trace contextRef="#ctx0" brushRef="#br0" timeOffset="46027.59">25152 9787 400 0,'0'0'56'0,"0"0"-16"16,0 0 0-16,0 0-24 15,0 0-9-15,0 0-6 16,46-34 7-16,-17 26-3 15,2 1 5-15,7-2 0 16,0-1-9-16,4 5 7 0,6-2 0 16,-13 3 6-1,-6 4 5-15,-7 0-6 16,-13 0-7-16,-2 0 2 0,-1 0-8 16,-4 16 3-16,-2 7-3 15,0 2 5-15,0-1-4 16,-2-1 2-16,-6-4-3 15,-4-5-8-15,10-3 6 16,-3-5-24-16,5-1-27 16,0-5-37-16,0 0-80 15,0 0-131-15</inkml:trace>
  <inkml:trace contextRef="#ctx0" brushRef="#br0" timeOffset="46864.82">25706 9791 385 0,'0'0'56'16,"0"0"-19"-16,0 0 39 16,0 0-40-16,0 0 2 15,0 0-13-15,0-106-11 16,-6 89-8-16,-4 8 8 16,4 3-14-16,-7 2 1 15,-1 4-2-15,-1 0 2 16,1 0 7-16,-1 4-8 15,-3 20-1-15,-3 8-1 16,10 2-5-16,3 2 14 16,8-4-13-16,0-3 7 15,0-9-2-15,0-6-9 0,2-7 10 16,11-2-2-16,3-5 2 16,1 0 0-16,6-5 9 15,-1-12-5-15,-1-3 8 16,-6-3 7-16,-9 3-8 15,4 3 12-15,-4 0-22 16,1 2 5-16,-5 3-6 16,-2 1 0-16,0 5 0 15,0 4-3-15,0 0-2 16,0 2-5-16,0 0 4 16,0 0-1-16,2 0-4 15,0 0-1-15,-2 0 6 0,0 0 6 16,0 0-1-16,0 0 1 15,0 0 1-15,0 0-1 16,0 0 2-16,0 0-2 16,0 0 0-16,0 0 1 15,0 0-1-15,0 0 0 16,0 0-2-16,0 0 2 16,5 0-4-16,-3-4 2 15,-2 0 2-15,5 0 4 16,-3 0-1-16,-2 4-1 15,2-2 3-15,-2 2 1 16,0 0 2-16,0 0-2 16,0 0-3-16,0 0-3 15,0 0-3-15,0 0-2 16,5 0-1-16,-3 0 9 0,0 0-7 16,7 8 8-16,-4 2-1 15,4 2-3-15,-7 4 0 16,6 0 1-16,-1 0 3 15,-2-2-4-15,4 0-2 16,-7-2-4-16,2-3 6 16,3-5 2-16,-5-3-2 15,2-1 2-15,6 0-2 16,3 0 0-16,3 0 0 16,-1-8 0-16,3-6-21 15,-3 1-14-15,-3 2-11 16,-8-1-37-16,-4 2-60 0,-4 2-122 15</inkml:trace>
  <inkml:trace contextRef="#ctx0" brushRef="#br0" timeOffset="47379.58">25385 9631 192 0,'0'0'49'15,"0"0"-19"-15,0 0 25 16,0 0-15-16,0 0-2 15,0 0 10-15,0-12-18 16,0 12 4-16,0 0 13 16,0 0-11-16,0 0-7 15,0 0-7-15,0 0-6 16,0 0-10-16,0 0-6 16,4 3 0-16,6 16 5 15,-6 3-4-15,5 4 5 0,-9-1 0 16,2-4-6-16,-2-3 0 15,0-2 0-15,0-4 4 16,0-4-3-16,0-4 0 16,0-4 3-16,0 0-2 15,0 0 5-15,0 0 14 16,0 0 9-16,0 0-6 16,-2-14-23-16,-5-5 3 15,7-8-4-15,0-3-3 16,7 2 1-16,9 2-14 15,3 8-7-15,4 4-28 16,-3 7-39-16,5 2-77 0</inkml:trace>
  <inkml:trace contextRef="#ctx0" brushRef="#br0" timeOffset="48498.21">25998 9673 378 0,'0'0'80'0,"0"0"-47"15,0 0 17-15,0 0-4 16,0 0-30-16,0 0-5 15,-20 4-10-15,0 20 4 16,5 4-5-16,-1 4 2 16,5 5-1-16,9-5-2 15,2-6 2-15,0-4-6 16,0-7 7-16,4-2-4 16,16-7 2-16,2-6-2 15,5 0 2-15,2 0 1 0,0-14 7 16,-4-6-6-16,-3-4 1 15,0-2 6-15,-8-11 8 16,-1-5 0-16,1-6-6 16,-8-2-7-16,1 2-3 15,-5 9 0-15,-2 4 4 16,0 12 2-16,0 6 9 16,0 7-11-16,0 5-2 15,0 3 0-15,0 1-3 16,0 1-5-16,0 0 2 15,0 0-1-15,0 8-9 16,4 19 13-16,8 10-1 0,-10 7 1 16,-2 5 0-1,0 2 1-15,0-3 2 16,4-6-1-16,3-5-2 0,-3-9 2 16,6-9-1-16,-2-4-1 15,1-8-1-15,2-7-1 16,-4 0 1-16,8 0 0 15,1-2 1-15,4-19 2 16,-4-7-1-16,-1-4 4 16,-1-7-3-16,-3 1-1 15,-9 4-1-15,-2 8 1 16,0 10 2-16,0 8-3 16,0 5 0-16,0 3 5 15,-2 0-3-15,-11 0-2 16,1 15-4-16,3 9 1 0,5 4-2 15,4 0 5-15,0 2-2 16,11-4-2-16,5 1 4 16,3-8 1-16,2-1 1 15,-5-4 0-15,-5-1-1 16,-5-3-1-16,-4-6-1 16,-2 2 0-16,0-2-5 15,-6-2 6-15,-23 1 0 16,-11-3-46-16,-3 0-52 15,1 0-39-15,4-15-99 16</inkml:trace>
  <inkml:trace contextRef="#ctx0" brushRef="#br0" timeOffset="48639.43">26068 9595 502 0,'0'0'54'16,"0"0"-50"-16,0 0 4 15,0 0-2-15,133-8-6 16,-71 8-2-16,-4 0-62 16,-8 0-113-16</inkml:trace>
  <inkml:trace contextRef="#ctx0" brushRef="#br0" timeOffset="65700.48">22791 11642 163 0,'0'0'0'0,"0"0"-32"15,0 0-30-15</inkml:trace>
  <inkml:trace contextRef="#ctx0" brushRef="#br0" timeOffset="68961.27">23156 9974 86 0,'0'0'7'0,"0"0"-7"0,0 0-42 16</inkml:trace>
  <inkml:trace contextRef="#ctx0" brushRef="#br0" timeOffset="69233.67">23156 9974 39 0,'-2'-33'49'0,"4"33"-38"16,0 0-9-16,-2 0-2 0,0 0 0 16,0 0-1-1,0 0 1-15,0 0 4 0,0 0 16 16,0 0 17-16,0 0 8 16,0 0-4-16,-2 0-19 15,-2 0-14-15,0 0-8 16,-4 0-3-16,4 5-46 15,-5-5-101-15</inkml:trace>
  <inkml:trace contextRef="#ctx0" brushRef="#br0" timeOffset="69527.1">23156 9939 485 0,'0'0'59'0,"0"0"-47"16,0 0 1-16,0 0-9 15,0 0-1-15,0 0 1 16,0-3-4-16,0 3 1 16,0 0 5-16,0 0-3 15,0 0 2-15,0 0-1 16,0 0-4-16,0 0-7 15,0 0-5-15,0 0 7 0,0 12-3 16,0 0-3 0,-2 2-54-16,-2-3-19 0,-6 3-73 15</inkml:trace>
  <inkml:trace contextRef="#ctx0" brushRef="#br0" timeOffset="69750.42">23156 9939 346 0,'-4'107'70'0,"4"-107"-59"16,0 0-4-16,0 0-7 16,0 0 0-16,0 0-1 0,0 2 1 15,0 2-4-15,0 4 3 16,0 1 1-16,0 0 0 15,0 3-36-15,0-1-74 16,0-2-69-16</inkml:trace>
  <inkml:trace contextRef="#ctx0" brushRef="#br0" timeOffset="69900.64">23152 10244 126 0,'0'0'12'16,"0"0"-6"-16,0 0-6 0,0 0 1 16,0 0-1-1,0 0-10-15</inkml:trace>
  <inkml:trace contextRef="#ctx0" brushRef="#br0" timeOffset="70100.95">23152 10244 269 0,'24'107'14'16,"-24"-103"-5"-16,0 1-7 16,3 7-2-16,-3-3-2 15,0 5 2-15,2-2-3 0,-2-1-17 16,0 1-49-16,2-5-78 15</inkml:trace>
  <inkml:trace contextRef="#ctx0" brushRef="#br0" timeOffset="70307.25">23183 10490 129 0,'0'0'37'0,"0"0"-12"15,0 0-13-15,0 0 15 0,0 0-6 16,0 0-8 0,0 21-4-16,0-15-6 0,0 1-2 15,0-2-1-15,0 1-1 16,0 2-19-16,0 0-124 16</inkml:trace>
  <inkml:trace contextRef="#ctx0" brushRef="#br0" timeOffset="70498.53">23158 10645 150 0,'0'0'63'0,"0"0"-35"0,0 0-24 15,0 0-1-15,0 0-1 16,0 0-2-16,0 47-3 15,0-33-45-15,0-5-101 16</inkml:trace>
  <inkml:trace contextRef="#ctx0" brushRef="#br0" timeOffset="70695.82">23152 10805 112 0,'0'0'32'16,"0"0"-20"-16,0 0 14 0,0 0-1 16,0 0-6-16,0 0-15 15,6 27-1-15,1-20-3 16,-5-4-1-16,7 3-3 16,-4-3-44-16,1 2-52 15</inkml:trace>
  <inkml:trace contextRef="#ctx0" brushRef="#br0" timeOffset="70915.14">23227 10967 220 0,'0'0'44'0,"0"0"-38"15,0 0-5-15,0 0 1 16,0 0 0-16,0 0-2 16,0 26 0-16,0-18-1 15,0-1-38-15,0 0-145 16</inkml:trace>
  <inkml:trace contextRef="#ctx0" brushRef="#br0" timeOffset="71145.48">23227 10967 173 0,'-42'136'16'16,"42"-134"5"-16,0 0 11 15,0-2 1-15,0 3-13 16,0-3-7-16,0 3-1 15,0-1-12-15,0 2 1 16,0 4-4-16,0-2 3 16,0 3-77-16,-2-4-97 15</inkml:trace>
  <inkml:trace contextRef="#ctx0" brushRef="#br0" timeOffset="71325.73">23181 11205 86 0,'0'0'37'16,"0"0"0"-16,0 0 11 16,0 0-5-16,0 0-9 15,0 0-1-15,0 26-21 16,0-18-9-16,0 0 0 16,0-2-3-16,0-2-19 15,0-1-128-15</inkml:trace>
  <inkml:trace contextRef="#ctx0" brushRef="#br0" timeOffset="71508">23181 11205 197 0,'24'102'55'15,"-24"-98"-46"-15,0 0-6 16,0 2 4-16,0 1-1 15,0-2-6-15,0 4-2 16,0-4-5-16,0 2-97 16</inkml:trace>
  <inkml:trace contextRef="#ctx0" brushRef="#br0" timeOffset="71696.28">23208 11404 130 0,'0'0'55'15,"0"0"-48"-15,0 0-5 16,0 0-2-16,0 0 0 16,0 0-3-16,-14 35-44 15</inkml:trace>
  <inkml:trace contextRef="#ctx0" brushRef="#br0" timeOffset="71865.53">23208 11404 181 0,'-70'64'162'0,"68"-64"-135"15,2 0-22-15,0 0-4 16,0 0-1-16,0 0-1 15,0 0-79-15,0 0-114 16</inkml:trace>
  <inkml:trace contextRef="#ctx0" brushRef="#br0" timeOffset="71998.73">23165 11478 63 0,'0'0'115'0,"0"0"-115"16,0 0-121-16</inkml:trace>
  <inkml:trace contextRef="#ctx0" brushRef="#br0" timeOffset="72991.19">20320 9811 306 0,'0'0'94'15,"0"0"-59"-15,0 0-17 16,0 0 2-16,0 0-17 16,0 0-3-16,0 0 0 15,0 0 0-15,0 0-6 16,0 0-2-16,0 0-45 15,0 7-18-15,-2-2-60 16</inkml:trace>
  <inkml:trace contextRef="#ctx0" brushRef="#br0" timeOffset="73208.5">20320 9811 339 0,'-31'95'61'0,"31"-95"-18"16,0 0 1-16,0 0-13 15,0 0-11-15,-2 0-11 16,0 0-9-16,-5 1-1 16,5 4-11-16,-2 2-40 15,4-2-48-15,-5 1-44 16</inkml:trace>
  <inkml:trace contextRef="#ctx0" brushRef="#br0" timeOffset="73388.77">20267 9990 144 0,'0'0'155'0,"0"0"-127"16,0 0-4-16,0 0-16 15,0 0-5-15,0 0-3 16,0 12-4-16,0-8-79 16,0-2-151-16</inkml:trace>
  <inkml:trace contextRef="#ctx0" brushRef="#br0" timeOffset="73551">20267 9990 230 0,'11'58'78'0,"-11"-58"-61"16,0 0-12-16,0 0-5 15,0 2 0-15,0 4-4 16,0 0-23-16,2-2-86 16</inkml:trace>
  <inkml:trace contextRef="#ctx0" brushRef="#br0" timeOffset="73726.27">20347 10098 320 0,'0'0'59'16,"0"0"-55"-16,0 0-8 15,0 0 4-15,0 0-16 16,0 0-73-16,-29 19-74 15</inkml:trace>
  <inkml:trace contextRef="#ctx0" brushRef="#br0" timeOffset="73994.66">20347 10098 23 0,'-91'-12'28'15,"91"8"-26"-15,2 0-2 16,0 2-53-16</inkml:trace>
  <inkml:trace contextRef="#ctx0" brushRef="#br0" timeOffset="74251.03">20307 9988 167 0,'0'0'85'0,"0"0"-56"15,0 0-3-15,0 0-12 16,0 0-14-16,0 0 0 15,0 0-19-15,0-3-53 16,0-2-102-16</inkml:trace>
  <inkml:trace contextRef="#ctx0" brushRef="#br0" timeOffset="74415.28">20307 9988 132 0,'23'-96'44'16,"-23"96"-36"-16,0 0-8 0,0 0-2 15,0 0-41-15,-2 0-18 16</inkml:trace>
  <inkml:trace contextRef="#ctx0" brushRef="#br0" timeOffset="74588.53">20343 9825 271 0,'0'0'52'0,"0"0"-47"0,0 0 3 16,0 0-8-1,0 0-23-15,0 0-60 0,0 0-80 16</inkml:trace>
  <inkml:trace contextRef="#ctx0" brushRef="#br0" timeOffset="75939.52">23020 9760 89 0,'0'0'10'16,"0"0"-10"-16,0 0-8 16,0 0-49-16</inkml:trace>
  <inkml:trace contextRef="#ctx0" brushRef="#br0" timeOffset="95682.51">5779 10747 156 0,'0'0'8'15,"0"0"6"-15,0 0-3 16,0 0-9-16,0 0 2 16,0 0-4-16,0 0 0 15,0 0 0-15,0 11 0 16,0-11 0-16,0 2 2 0,0-1-2 15,0-1 2-15,0 0 4 16,0 0 19-16,0 0 13 16,0 0 0-16,0 0-12 15,0 0-7-15,0 0-2 16,0 0-10-16,0 0 5 16,0 0-12-16,0 0 0 15,0 3 2-15,0-3-1 16,0 0 0-16,0 0-1 15,0 0 3-15,0 0-1 16,0 0 12-16,0 0 2 16,0 0 0-16,0 0-9 15,0 0 12-15,0 0-9 0,0 3-3 16,0-3 0 0,0 0-6-16,0 0 8 0,0 0-5 15,-2 0 2-15,2 0-4 16,0 0 3-16,0 0 3 15,0 0-4-15,0 0 3 16,0 0 0-16,0 0-4 16,0 0 8-16,0 0-11 15,0 0 2-15,0 0-2 16,0 0 0-16,0 1 0 16,8 5 1-16,5-2 4 15,5 0-5-15,1 2 7 0,4-1-2 16,4-5-4-16,2 3 4 15,0-1-3-15,0 0 1 16,-2 3-1-16,2-5 0 16,-8 2-2-16,0 3 0 15,-3-3 1-15,-5 2-1 16,-5-3 0-16,-1 2 0 16,-2 1 0-16,-3-4 0 15,-2 0 1-15,0 0 3 16,0 0-1-16,0 0-2 15,0 0 1-15,0 0 1 16,0 0-2-16,0 0 0 16,0 0 1-16,0 0-2 15,0 0 0-15,0 0-3 16,0 0 3-16,0 0 1 0,0 0 8 16,0-4-2-16,-9-4-5 15,-4-1-1-15,-8 0-1 16,4-1 0-16,-3 0 0 15,-1 1 4-15,2 0-4 16,1 0 4-16,0 2 0 16,2 0-2-16,1 0 3 15,1 1 2-15,8 4-1 16,-1 0 12-16,7-1-5 16,0 3-6-16,-2 0-4 15,2 0-3-15,0 0 0 0,0 0-2 16,0 0 1-16,0 0 1 15,0 0-5-15,0 0 2 16,0 0-2-16,2 0 5 16,11 5-1-16,8 3 2 15,-4 2 0-15,3-1 0 16,5 0 5-16,0-1-4 16,-4 4 0-16,4 0-2 15,-7 0 0-15,7 2 0 16,-10-4-3-16,-1-2 3 15,-5 0-1-15,-3-2 1 16,-2-1 1-16,-1-5 5 16,-3 0-6-16,0 0 0 15,0 0 0-15,0 0 0 0,0 3-2 16,0-1 2 0,0 2 0-16,-13 1 12 0,-12 8-9 15,-8 6-2-15,-5-2 5 16,-1 4-4-16,4-3-2 15,-1 0 1-15,12-3 0 16,2 0-1-16,6-5 0 16,7-4-1-16,2 0 1 15,0 0-1-15,3 2-9 16,0-1-46-16,4-2-44 16,0-5-49-16</inkml:trace>
  <inkml:trace contextRef="#ctx0" brushRef="#br0" timeOffset="110103.69">23470 10381 267 0,'0'0'75'0,"0"0"-60"16,0 0 11-16,0 0 1 15,0 0 0-15,0 0-9 16,0 0-14-16,0 0 9 16,36-2 13-16,-36 2-9 15,0 0 6-15,0 0 0 16,0 0 1-16,0 0 6 0,0 0 1 15,0 0-3-15,0 0-1 16,0 0-12-16,0 0-5 16,-7 0 1-16,-8 0-6 15,-1 0-3-15,-1 0-2 16,-6 0-2-16,3 0 2 16,3 0 3-16,-6 0-1 15,5 0-2-15,3 0 0 16,3 2-1-16,8 0 1 15,-1-2 1-15,5 2 0 16,0-2-1-16,0 0-3 16,0 0-10-16,0 0 13 0,0 0 1 15,13 4 6 1,14 0 5-16,14 0 8 0,-1 0-7 16,4 0-4-16,1 0-8 15,-1 0-1-15,-1 1 7 16,-10-2-6-16,-6-1 5 15,-4 0-6-15,-17 0 1 16,3-2 1-16,-9 0 7 16,0 0 5-16,0 0 2 15,0 0-3-15,0 0-3 16,0 0-10-16,0 0 6 16,0 0-5-16,0 0-1 15,-2 0-3-15,-9 0-40 16,1 0-52-16,2 3-96 15,-1-3-301-15</inkml:trace>
  <inkml:trace contextRef="#ctx0" brushRef="#br0" timeOffset="111431.64">26041 10981 137 0,'0'0'52'16,"0"0"-17"-16,0 0 10 16,0 0 5-16,0 0-18 15,0 0-21-15,2-37-2 16,-2 32 1-16,0-4 3 15,0 0-13-15,-2-2 2 16,0 5-1-16,-3 1 0 16,3 0 10-16,2 3-4 15,0 2 14-15,0-2-9 0,0 2 2 16,0 0-5-16,0 0 5 16,0 0-8-16,0 0 1 15,0 0 7-15,0 0 1 16,0 0 1-16,0 0 2 15,0 0 0-15,-5 0 3 16,3 0-1-16,-5 0 2 16,-6 0 4-16,-5 0-6 15,-9 0-19-15,-6 0 12 16,4 0 7-16,-7 0-10 16,7 0-4-16,9 0 2 15,5 0-2-15,6 0-5 16,6 0 2-16,3 0 4 0,0 0-7 15,0 0-4 1,0 0 4-16,12 0 8 0,17 0-4 16,13 0 4-16,16 0 7 15,4 0-4-15,-4 0-1 16,-4 0 2-16,-8 0-5 16,-7 0 1-16,-10 0 1 15,-3 4-4-15,-12-1 4 16,-8-1 4-16,-4-2-9 15,-2 1 1-15,0-1 4 16,0 0-1-16,0 0 3 16,0 0-11-16,0 2-9 15,0 0 5-15,0-2-47 16,-2 5-39-16,-11-4-96 0,-5 3-252 16</inkml:trace>
  <inkml:trace contextRef="#ctx0" brushRef="#br0" timeOffset="112661.45">24951 11480 167 0,'0'0'94'0,"0"0"-60"15,0 0-23-15,0 0 2 16,0 0 5-16,0 0-5 16,51-6-12-16,-44 6 0 15,-5 0 5-15,-2 0 12 0,0 0 22 16,0 0 9-1,0 0 6-15,0 0-3 0,0 0-4 16,0 0 3-16,0 0-16 16,0 0 1-16,0 0-16 15,0 0 1-15,-2 0-7 16,-10 0 2-16,-3 0-7 16,-1-3 9-16,-4 3 1 15,2 0-9-15,7 0 9 16,7 0-4-16,2 0-6 15,2 0-9-15,0 0 1 16,0 0-2-16,0 0 0 16,15 0 1-16,28 0 2 15,12 0 32-15,12 1-9 0,9 7-8 16,0 0-9 0,4 1 0-16,-4 2 8 0,-5-1-5 15,-15-5-8-15,-21 1 3 16,-14-5-6-16,-15-1 2 15,-6 0 3-15,0 0-1 16,0 0-4-16,0 0-23 16,0-8-47-16,-2-10-121 15,-12 2-149-15</inkml:trace>
  <inkml:trace contextRef="#ctx0" brushRef="#br0" timeOffset="115444.54">26664 10864 10 0,'0'0'0'15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5:38:11.789"/>
    </inkml:context>
    <inkml:brush xml:id="br0">
      <inkml:brushProperty name="width" value="0.05292" units="cm"/>
      <inkml:brushProperty name="height" value="0.05292" units="cm"/>
      <inkml:brushProperty name="color" value="#00B0F0"/>
    </inkml:brush>
    <inkml:brush xml:id="br1">
      <inkml:brushProperty name="width" value="0.05292" units="cm"/>
      <inkml:brushProperty name="height" value="0.05292" units="cm"/>
      <inkml:brushProperty name="color" value="#FFFF00"/>
    </inkml:brush>
  </inkml:definitions>
  <inkml:trace contextRef="#ctx0" brushRef="#br0">5573 9932 558 0,'0'0'32'0,"0"0"-5"16,0 0-2-16,0 0-12 16,0 0-4-16,0 0-1 15,0 0 13-15,0-8-17 16,0 8 6-16,0 0 10 0,0 0-7 16,0 0 1-16,0 0-4 15,0 0 7-15,-10 0-1 16,-21 15-9-16,-15 16-5 15,-17 10 8-15,-6 12-6 16,-5 0-2-16,6-4 2 16,5-3-4-16,14-11-1 15,13-9-3-15,18-12 4 16,7-10-1-16,11-2 1 16,0-2-1-16,0 0-9 0,23 0-5 15,21-25 15-15,23-12 4 16,9-12 1-16,-1-2-3 15,-1-2 9-15,-11 13-7 16,-13 6 6 0,-13 8-9-16,-18 13 16 0,-9 8-5 15,-8 3 12-15,-2 2 7 16,0 0-7-16,0 4-4 16,-33 36-19-16,-23 24 0 15,-23 24 0-15,-3 9 8 16,-2-9-9-16,7-9-7 15,17-18-63-15,14-11-48 16,17-14-153-16</inkml:trace>
  <inkml:trace contextRef="#ctx0" brushRef="#br0" timeOffset="56981.68">29097 5145 255 0,'0'0'105'0,"0"0"-83"15,0 0 15-15,0 0 6 16,0 0 2-16,0 0-12 16,0 0-1-16,0 0 5 15,0 0-2-15,0 0 0 16,2 0-6-16,-2 0-6 16,5 0-1-16,-5 0 1 15,0-2-3-15,0-5-10 16,0-2 3-16,0 3 1 15,0-2-1-15,0-1-13 16,0 4 1-16,0-2 4 16,-10 4 0-16,-5 1-5 15,-3 2-3-15,-2 0 3 16,-4 0-3-16,-10 5 3 16,1 14-4-16,2 3 4 0,2 2-1 15,8 3-2 1,13-5-4-16,-2 0 2 0,10-3-9 15,0 0 3-15,5-3-6 16,15 0 16-16,9-2-4 16,2-4 5-16,7-3 0 15,0 4 0-15,-2-5 3 16,-3 2-3-16,-4 1 1 16,-6-4 0-16,-15 1-1 15,-3-2-1-15,-5 1-9 16,0 7 2-16,0 2 6 15,-25 5 2-15,-4-1 6 0,-2-2-2 16,-5-4-3-16,3-2-1 16,4-6-2-16,2-4-1 15,10 0-1-15,-4 0 2 16,5-9-1-16,8-6-6 16,3 4 9-16,3 4 0 15,2 2-2-15,0 0 1 16,0 3-9-16,0 2 10 15,0 0 2-15,9 0-2 16,7 0-2-16,1 0 2 16,1 0 3-16,3 0-3 15,5 0 0-15,-2 0 2 16,10 0 1-16,-1 0-1 0,6-2-2 16,-4-12 1-16,1-6-1 15,-3-3 0-15,-4-1-5 16,-4-2 11-16,-12 5-6 15,-4-1 2-15,-2 4 2 16,-7 3-2-16,0 8-1 16,0 0 9-16,0 5 0 15,0 2-8-15,0 0-2 16,0 0-14-16,0 0 6 16,-7 14 6-16,7 14 1 15,0 2 1-15,0 2-3 16,0-1 3-16,0-11 4 15,13-2-4-15,1-10-6 16,1-4 1-16,1-4 5 16,4 0 0-16,0 0 2 0,5-6 4 15,0-11-6-15,-8-4 9 16,-1-2-4-16,-1 1-1 16,-6 5 13-16,0-4-13 15,-2 4 13-15,-7 0-4 16,0 9-6-16,0 4-5 15,0 4 12-15,0 0-14 16,0 0-3-16,0 0-8 16,0 12 3-16,0 13 8 15,-2 15 5-15,-9 10-5 16,1 10 0-16,4 8-4 16,-3 1 4-16,3 1-8 0,-8-2-24 15,3-10-5-15,-1-7-21 16,-1-13-12-16,1-15 20 15,4-11 35-15,1-8 9 16,1-4 6-16,-1-7 6 16,2-18-6-16,1-11-6 15,2-8 1-15,2 1 5 16,0-4 0-16,0 1 3 16,0 7-2-16,11 4 2 15,7 5-2-15,4 3 1 16,1 5-1-16,4 2 0 15,1 1 0-15,-4-4-2 0,10 2 2 16,-5-5 1 0,0 3 3-16,-2 0 3 0,-11 2-5 15,-3 3 10-15,-9 4 8 16,-4 5-9-16,0 5-5 16,0 3 16-16,0 1-23 15,-15 0 0-15,-1 0-2 16,-4 14 4-16,9 6-4 15,-2 0-5-15,13 0-4 16,0-1-3-16,0 0-3 16,8-1 17-16,13-2-1 15,0-2 0-15,4-3 1 16,0-2 4-16,-5 3-4 0,-5-2 1 16,-3 0-1-16,-8-2 0 15,-4 1-6-15,0-2-6 16,-2 3 12-16,-18-1 3 15,-3-2-2-15,4-1 3 16,-4-3-4-16,9-2-2 16,8-1 1-16,6 0-7 15,0 0-25-15,0-4-54 16,16-16 8-16,11-8 48 16,4-4 31-16,9-5 0 15,2 2 22-15,5-3 33 16,-3 2-1-16,-1-1-23 0,-14 4-9 15,-14 2-6 1,-5-1 14-16,-10 3 4 16,0 3-9-16,0 3 3 0,0 1-2 15,-10 4-8-15,-1 3-2 16,3 3 11-16,-4 5-8 16,8 5-3-16,-3 2-7 15,7 0-1-15,-2 0-8 16,2 2-3-16,0 20-11 15,0 10 10-15,0 16 8 16,0 10 2-16,0 12-2 16,4 9 1-16,1-1-5 15,-1-4 0-15,-4-17 0 16,2-16 0-16,0-14-12 16,0-13 12-16,4-9-9 0,0-5-28 15,5 0-48-15,14-10-50 16,-3-16-171-16</inkml:trace>
  <inkml:trace contextRef="#ctx0" brushRef="#br0" timeOffset="57911.04">30138 5458 363 0,'0'0'44'0,"0"0"-31"16,0 0 4-16,0 0 18 0,0 0 33 16,0 0-33-16,31-12 5 15,-18-2 1-15,-1-9-20 16,1 2-4-16,-5-9 10 16,-2 6-1-16,-4 2-4 15,-2 3-8-15,0 8-12 16,0 7 10-16,0 4-12 15,-2 0-9-15,-10 0 6 16,-3 13 2-16,-1 16 0 16,1 5-5-16,1 4 4 15,5 2-8-15,7-5-3 16,2-3 3-16,0-6 4 0,0-9 2 16,4-5-1-16,7-4 2 15,3-8 0-15,1 0 3 16,8-2 0-16,1-17 6 15,1-8 0-15,-3-1 2 16,-2-5-7-16,-4-6 5 16,-3 0-2-16,-2 6 8 15,-4 8-9-15,0 18 2 16,-5 1-5-16,-2 6-1 16,0 0-8-16,0 1 2 15,0 22-18-15,0 7 25 16,0 7 0-16,4 0 6 15,3-2-5-15,-3-8 1 16,6-7-2-16,-6-9 0 16,2-4 0-16,1-5-5 0,-1-2 3 15,4 0 2-15,7-16 0 16,6-8 20-16,4-3-8 16,-7-2-7-16,2 7 3 15,-6 1-8-15,-8 8-5 16,-1 9 5-16,-2 4 3 15,-5 0-3-15,2 0-23 16,-2 17 15-16,0 6 8 16,2 1-2-16,-2-2 4 15,0-7-1-15,5-4-1 16,-5-5 0-16,2-6-7 16,2 0-4-16,7 0 8 0,3-14 3 15,3-10 0-15,6-4 0 16,-1-2 0-16,-1 8 1 15,-6 4 1-15,-1 9 5 16,-10 7-7-16,-2 2 0 16,-2 0-19-16,2 14 0 15,3 11 8-15,1 8 11 16,4-1 2-16,3 1 4 16,2-5-6-16,1-5-3 15,-1-8 3-15,3-3 3 16,-2-7-3-16,4-5 0 15,0 0-4-15,3-5 2 0,-8-14-21 16,-1-10 7-16,-10-3-63 16,-4-6-69-1,0-4-110-15</inkml:trace>
  <inkml:trace contextRef="#ctx0" brushRef="#br0" timeOffset="58175.43">29906 5259 429 0,'0'0'79'15,"0"0"-71"-15,0 0 23 16,0 0 1-16,0 0-26 15,0 0 8-15,69-16 3 16,-31 6 4-16,11 1-12 16,-4 5-9-16,5 0-16 15,6 4-54-15,9 0-76 16,7 0-100-16</inkml:trace>
  <inkml:trace contextRef="#ctx0" brushRef="#br0" timeOffset="58713.23">31295 5166 473 0,'0'0'122'15,"0"0"-80"-15,0 0 16 16,0 0-22-16,0 0-6 16,0 0-30-16,-2-9-4 15,-5 22-3-15,2 15 7 16,-4 12 3-16,1 6 8 16,-3 2-10-16,-3 0-1 0,1-7-1 15,9-9 1-15,-4-18 8 16,6-7-8-16,2-7 0 15,0 0 8-15,0 0 0 16,0-7 0-16,0-12 17 16,0-13 5-16,10-10-22 15,-2-10-4-15,3-3 4 16,3-1-4-16,-1 12-4 16,-2 13-3-16,-6 16 3 15,-1 11 0-15,1 4 2 16,-5 0-2-16,0 7-1 15,6 19-16-15,3 11 17 0,5 9 0 16,-6 7 0 0,3-5 0-16,1-2 1 0,-1-10-1 15,0-6-3-15,0-9-17 16,2-6-2-16,-3-9-6 16,-2-6-56-16,-1 0-70 15,-5-4-78-15</inkml:trace>
  <inkml:trace contextRef="#ctx0" brushRef="#br0" timeOffset="58879.47">31193 5298 311 0,'0'0'129'15,"0"0"-129"-15,0 0 0 0,0 0 10 16,0 0 0-16,135-2-7 15,-91 2-6-15,-7 0-14 16,-20 0-209-16</inkml:trace>
  <inkml:trace contextRef="#ctx0" brushRef="#br0" timeOffset="59487.36">30113 5707 359 0,'0'0'111'16,"0"0"-69"-16,0 0 11 15,0 0-10-15,0 0-7 16,0 0-17-16,0 17-11 15,0 17 13-15,-6 9 9 0,4 10 5 16,-3 0-7-16,2-1 12 16,1-2-29-16,0-7 8 15,2-11-10-15,0-8 0 16,0-8-3-16,0-8-6 16,0-2 0-16,0-4-1 15,0 0-6-15,0-2-14 16,0 0-67-16,0 0-66 15,-2-2-215-15</inkml:trace>
  <inkml:trace contextRef="#ctx0" brushRef="#br0" timeOffset="61152.81">27877 6341 257 0,'0'0'38'16,"0"0"-31"-16,0 0 4 16,0 0 33-16,0 0 28 15,0 0-22-15,-62 9-1 16,62-9-15-16,0 0-13 16,0 0-10-16,0 0-1 15,14 0 8-15,15 0 25 16,6 0 13-16,17 0-16 0,5 0-18 15,17-9 8-15,13-6-17 16,15-1 1-16,8-3 6 16,8-2-10-16,5 3 10 15,1-2-8-15,10 4-4 16,2-2-1-16,8 4 1 16,6 1-2-16,7 4 0 15,-9-1-3-15,4 0-2 16,-7-2 0-16,-2-2 4 15,0-1-3-15,-8 1 2 16,-4 1-4-16,-8 3 0 16,-7-2 0-16,-11-2 1 15,-11 1 2-15,-5-1-3 16,0 0 0-16,1 2 1 0,-4 1 1 16,-8 0-2-16,-7 3 0 15,-11 0 0-15,-4 5 9 16,-4-2-8-16,-1 0 3 15,0 3-3-15,-2-1-1 16,5 1 0-16,1 2 0 16,3-2 2-16,2 2-1 15,-2 0 1-15,0 0 2 16,-4 0-2-16,0 0-2 16,-10 0 3-16,-6 0-3 15,-9 0 0-15,-11 0 1 16,2 0-1-16,0-2 0 15,0-1 0-15,5 0 2 16,2 2-2-16,-4-3 1 16,0-1-1-16,2 1 0 0,-7 1-2 15,-3 3 2-15,-4-3 0 16,-4 3 5-16,0 0-4 16,-3 0-1-16,5 0 1 15,-2 0-1-15,4-2 0 16,9 2 0-16,0 0 3 15,9 0-3-15,-5 0-4 16,3 0 4-16,-4 0-2 16,-4-2 2-16,2 2 0 15,-9 0 0-15,0 0 0 16,-1 0-1-16,3 0 2 16,3 0-1-16,8 0 0 0,6 0 0 15,7 0 1-15,3 0 0 16,-8 0-1-16,0 0 0 15,-6 0 4-15,-5 0-12 16,-2 0 9-16,-7 0-1 16,1 0 0-16,-1 0 1 15,-1 0 6-15,1 0-7 16,3 0-6-16,5 0 5 16,4 0 2-16,4 0 0 15,0 0-1-15,-6 0 0 16,-6 0 1-16,-5 0 2 15,-6 0-3-15,1 0 0 0,-7 0 1 16,2 0-1-16,-2 0 1 16,2 0 4-16,-2 0-4 15,0 0 0-15,0 0-1 16,0 0 0-16,0 0-1 16,0 0 5-16,0 0-4 15,0 0 5-15,0 0-3 16,0 0-1-16,0 0-2 15,0 0 1-15,0 0-1 16,7 0-2-16,0 10 2 16,6 7 0-16,-2 4 1 15,0 4 1-15,-2-1 1 16,-5 3 0-16,1 2 1 0,0-1 2 16,-3-3-4-16,2 0-1 15,1-4 0-15,-5-2 0 16,0-7-2-16,0-6 1 15,0-2-2-15,0-4-1 16,4 0-41-16,-2 0-31 16,6 0-18-16,-4-4-150 15</inkml:trace>
  <inkml:trace contextRef="#ctx0" brushRef="#br0" timeOffset="62118.23">27978 6481 343 0,'0'0'45'0,"0"0"-10"16,0 0 1-16,0 0 16 16,0 0-22-16,0 0-1 15,-20-9 14-15,20 9-11 16,0 0-6-16,0 0-10 0,0 7-8 15,0 14 16-15,0 10-7 16,0 7 12-16,0 4-6 16,0 4-13-16,0 0 9 15,0-6-8-15,2-4-1 16,2-5-9-16,-2-9 2 16,3-5-3-16,-2-8-3 15,-3-6 0-15,2-1 3 16,-2-2-9-16,0 0-30 15,0 0-63-15,0 0-93 16</inkml:trace>
  <inkml:trace contextRef="#ctx0" brushRef="#br1" timeOffset="83516.64">25777 6847 92 0,'0'0'55'0,"0"0"-43"0,0 0-10 16,0 0 16-16,0 0 19 16,0 0 22-16,0-5 5 15,0 5-3-15,0 0-14 16,0 0 9-16,0 0-5 15,0 0 9-15,0 0-3 16,0 0-18-16,0 0-1 16,0-2-14-16,-2-1-3 15,-4 2-12-15,-8-1-6 16,-1 2-3-16,-10 0-13 16,5 0 13-16,-4 0 0 15,-1 3 4-15,5 16-4 16,5 0 0-16,-1 1-3 0,7-1-2 15,7 1-3 1,2-1-4-16,0 0 2 0,19 1-4 16,12-4 8-16,6 0 2 15,5-3 2-15,0-2 2 16,-1 3 2-16,-10-2-2 16,-4 2 2-16,-12-2-2 15,-7 3-3-15,-8-2 2 16,0 1 1-16,0 3-3 15,-21-3-2-15,-15 0 5 16,-2-4 1-16,-4-3 0 16,0 0-1-16,5-7 0 15,6 0 0-15,12 0-4 0,3 0 4 16,5-8-1-16,1 2-4 16,8-1 5-16,2 6 2 15,0 1-2-15,0 0-2 16,10 0 2-16,5 0 1 15,12 0 0-15,-3 0-1 16,10 0 3-16,-3 0-3 16,2 0 3-16,7 0-3 15,3-2 0-15,-1-12 5 16,1-5-5-16,-1-1-2 16,-11 1 2-16,-2 0 0 15,-11 1 0-15,-9 2 0 16,-5 4 3-16,-4 7 1 15,0 0-2-15,0 5-1 0,0 0-2 16,0 0-2-16,0 0-13 16,-4 5 16-16,2 12-2 15,2 5 1-15,0 4 1 16,0-4-6-16,8-4-3 16,11-4-1-16,-2-1 6 15,-3-5 3-15,3-6-3 16,-1-2-4-16,-1 0 8 15,1-14 2-15,-1-10 3 16,-3-3-2-16,-3 0 0 16,-9 1 0-16,0 2 3 15,0 1-5-15,0 9 6 0,0 2-5 16,0 8-2-16,0 4 0 16,0 0-2-16,0 0-13 15,0 16 10-15,0 8 5 16,14 6 0-16,3-4 0 15,8-6-1-15,-3-4 0 16,5-8-6-16,-3-4 6 16,-4-4-5-16,3 0 6 15,-8-5 3-15,1-22 0 16,-1-3-1-16,-3-7 4 16,-6-6 0-16,-6 2 2 15,0-5 0-15,0 4-4 16,0 9 0-16,-6 6-2 15,-6 15 1-15,8 7 1 16,2 5-4-16,-5 0-2 0,5 5-26 16,0 24 28-16,2 10 5 15,0 7-4-15,0 7 1 16,0-2-2-16,13-5 0 16,1-8 4-16,-1-9-4 15,3-7-1-15,-8-5 0 16,3-12-2-16,1-5-1 15,1 0 4-15,2-9 5 16,3-14-2-16,7-3 0 16,-10 0-2-16,5 2 2 0,1 6-3 15,-6 8-1 1,-1 6-1-16,-1 4 1 0,-7 0-3 16,4 17-5-16,-10 4 9 15,0 3-2-15,0 1 0 16,0-4-10-16,0-3 8 15,-14-1-32-15,-1-6 36 16,-8-3 4-16,3-3-4 16,3-3 0-16,-2-2 8 15,6 0-8-15,4 0 5 16,7 0-1-16,-3 0-4 16,5 0-4-16,0-2-1 15,0-4-3-15,7-2 8 16,13-2-1-16,7-2 1 15,0-1 1-15,2-1 0 0,-2 0 2 16,2-4-3-16,-3-2 0 16,-6-1 2-16,3-4 2 15,-8 2 1-15,1 4 1 16,-12 1 7-16,5 4 2 16,-9 2-3-16,0 4-3 15,0 4-3-15,0 2-6 16,-7 2-11-16,1 0 8 15,-5 0 3-15,4 7-5 16,2 8-4-16,5 1 7 16,0 2-10-16,0 0 4 15,7-1 8-15,9 0-4 0,-1-2 4 16,5-2 3-16,1-1-2 16,0-2 0-16,0 1 3 15,-5-6-2-15,-10 4 0 16,-4-8-2-16,-2 3-3 15,0-2-1-15,0 2 0 16,0 0 4-16,-8 0 2 16,-6 1-1-16,7-4 0 15,5 2 0-15,2-3 3 16,0 0-4-16,0 0-15 16,0-9 4-16,11-7 9 15,7-1 4-15,5-4-2 16,-2 5 0-16,6-2 0 15,-4 7 0-15,-3-1 6 16,-7 5 0-16,-4 5 2 0,-7 0-8 16,0 2 2-16,-2 0 1 15,0 0 2-15,0 0-2 16,0 0-3-16,0 0 0 16,0 0 0-16,0 0 7 15,-2 0-4-15,0 4-2 16,-5 0-1-16,3-2 0 15,4-1 0-15,0 2 0 16,0-3-4-16,0 0 4 16,0 0 0-16,0 0 2 0,0 0-2 15,0 0 7 1,0 0-7-16,0 0 0 0,0 0 5 16,0 0-2-16,0 0 2 15,0 0-2-15,0 0-3 16,0 3 0-16,0 3-1 15,0 2 1-15,0 6 2 16,0-3-2-16,9 3 0 16,-5 1 1-16,8-6-1 15,-8 1 0-15,5-6-5 16,-3-2 4-16,-1 1-5 16,0-3 3-16,1 0 3 15,3 0 6-15,3-9 1 16,-4-6 2-16,1-6 8 15,-3-1-9-15,4 0 2 0,1-2 0 16,-5 6-1-16,4 0-9 16,-6 5 7-16,-2 6-7 15,0 2 7-15,-2 5-7 16,0 0 6-16,0 0-3 16,0 0-3-16,0 0-3 15,0 0 3-15,0 0-5 16,0 17 5-16,0 15 3 15,5 11-3-15,1 8 4 16,8 6-1-16,-1 2-3 16,3 2-1-16,-5-1 1 15,0-2-1-15,-4-2 0 0,0-6 0 16,-7-8-14-16,0-11-15 16,0-11 17-16,0-6-6 15,-9-12-1-15,-3-2 16 16,-3 0-2-16,-1-12-26 15,1-15 7-15,-1-8 18 16,7-7 7-16,5-3 2 16,4 0 8-16,0 5-9 15,0 1 11-15,13 5 11 16,12-3-13-16,-3 8-3 16,7-3 2-16,0 2 2 15,0-1-10-15,2 3 6 16,-7 2-2-16,-1 4-2 15,-9 2 2-15,-10 4-1 16,-2 4-3-16,-2 0 9 0,0 6-10 16,-2 4-7-16,-14 2-9 15,-5 0 16-15,4 2 0 16,-3 12-9-16,7 2-1 16,1 0 10-16,10-2-1 15,2 2-15-15,0-1 8 16,2-2 0-16,16 1 8 15,3-1 4-15,2 1-4 16,0-4-1-16,2-1 1 16,-9 2 0-16,-8-4 0 0,-3 2 0 15,-3-4-1-15,-2 5-1 16,0 1-9-16,-2 1 10 16,-14-3 1-16,-4 0-4 15,6-7-3-15,8-1-14 16,-3-1-4-16,9 0-14 15,0 0 10-15,0-14-16 16,11-8 40-16,5-7 5 16,6-6 6-16,0-5 5 15,5-2 14-15,0-1 2 16,0 2-8-16,-7-1-4 16,-7 4 0-16,-2 2 3 15,-4 2 8-15,-7 2-12 16,0 3-2-16,0 12 4 15,0 3-5-15,0 6-9 0,0 5 11 16,0 1-9-16,0 2-4 16,0 0-17-16,0 13 17 15,0 16 3-15,-3 10-1 16,3 5 3-16,0 4-3 16,8 2 3-16,7 2-3 15,1-2-1-15,3-4 2 16,4-8 1-16,-7-5 0 15,1-9-3-15,-1-8 4 16,-1-9-5-16,-3-4 0 16,1-3 0-16,3 0 4 15,-1-12 8-15,6-12-2 0,-11-8-9 16,-1-4 1-16,-7-1 2 16,-2 5-2-16,0 9 0 15,0 11-2-15,0 3 0 16,0 9-10-16,-6 0-3 15,-7 2 13-15,-1 22 0 16,1 6-4-16,9 2 0 16,-3 0 4-16,7-3-4 15,0-2 8-15,0-4-4 16,2-5 0-16,11-4-3 16,1-8 3-16,-1-2 0 15,2-4 2-15,1 0 1 16,5-2 1-16,-4-16 6 15,1-1-7-15,-5-2-1 0,-1-5 3 16,-6-2-2-16,-1 1-3 16,-3 7 4-16,-2 10-2 15,0 9 0-15,0 1-2 16,0 0-3-16,0 0-4 16,0 1 1-16,0 16 6 15,0 2 5-15,6 3-4 16,2-1-1-16,-2-7 2 15,3-3 2-15,-3-2-2 16,4-7-1-16,-4 0 0 16,3-2 4-16,2 0-3 0,5 0 7 15,2-2 0 1,4-12 0-16,-4-5-8 0,-1 4 4 16,-3 3-3-16,-5 1-1 15,-3 7 1-15,2 3-2 16,-8-2-2-16,2 3 0 15,2 0-2-15,5 4 1 16,-1 13 3-16,4-2 4 16,-3 2-1-16,-3-5-1 15,2-7-2-15,-4 0 2 16,0-5-1-16,3 0 3 16,-1 0 3-16,6-8 2 15,1-13-3-15,1 1-2 0,1-6 1 16,-4 2-5-16,3-3 0 15,-10 7 0-15,0 13 1 16,-4 0-1-16,0 7-1 16,0 0-3-16,5 7-4 15,1 13 0-15,4 8 7 16,3 1 1-16,3 0 0 16,1-4 1-16,-1-1-1 15,-1-8-1-15,-3-6 0 16,-3-5-3-16,-7-5-8 15,0 0-29-15,-2 0-65 16,0-7 5-16,0-15-38 16,0-3-186-16</inkml:trace>
  <inkml:trace contextRef="#ctx0" brushRef="#br1" timeOffset="83801.07">27276 6918 443 0,'0'0'59'0,"0"0"-56"0,0 0 14 15,0 0 30-15,0 0 4 16,0 0-13-16,144 0-15 16,-84 0-23-16,7-2 0 15,3-7-4-15,1 2-111 16,0 2-107-16</inkml:trace>
  <inkml:trace contextRef="#ctx0" brushRef="#br1" timeOffset="84259.74">28707 7103 331 0,'0'0'134'0,"0"0"-105"15,0 0-11-15,0 0 6 16,0 0-5-16,0 0-4 16,0 50 30-16,0-16-4 15,0 6-20-15,0 0-17 16,0-4 9-16,0-6-11 15,2-6-2-15,0-4 0 16,-2-11-9-16,0-2-158 0</inkml:trace>
  <inkml:trace contextRef="#ctx0" brushRef="#br1" timeOffset="86979.74">32441 6485 378 0,'0'0'109'0,"0"0"-64"16,0 0 5-16,0 0 24 15,0 0-22-15,0 0-18 16,0 0 8-16,-14-6-12 0,-3-1-18 15,-6 0-12 1,-4 3-1-16,-2 4 1 0,2 0 0 16,3 0-1-16,-2 11 1 15,3 3 1-15,5 3 4 16,9 0-5-16,7 8-1 16,2 1-8-16,0 0 7 15,23 2 1-15,6-3 1 16,2-2 2-16,2-2-2 15,1-2 1-15,-5-1 0 16,-10-2-1-16,-3-4 3 16,-5 3-3-16,-7-1-3 15,-4 3-1-15,0 3 4 16,-8 1-12-16,-22-2 10 0,-5-1 2 16,-5-6-1-16,2-3 1 15,4-7 0-15,9-2 1 16,8 0-1-16,9 0 0 15,8-4-11-15,0-8-5 16,0-3-11-16,4 1 20 16,21-1 7-16,8 3 0 15,5 3 0-15,-1-1 2 16,3 2-2-16,-1 1 2 16,-6-4-1-16,-4 4 1 15,-4-1-2-15,-6 4 3 0,-7-2-3 16,-3 3 0-1,-9 3 2-15,0-2 2 0,0 2 6 16,0 0 1-16,0 0-10 16,0 0-1-16,0 0-3 15,0 0 3-15,0 15 0 16,0 2 1-16,0 2-1 16,4-4 2-16,5 0 2 15,-2-8-4-15,2-2 0 16,4-5 0-16,-4 0 8 15,11 0-3-15,-2-15 10 16,7-5-5-16,-8-1-8 16,1-4 1-16,-3 1 8 15,-5 2-4-15,-4 5 11 0,-1 4-18 16,-5 7 11-16,2 4-3 16,-2 2-1-16,0 0-7 15,0 0-11-15,0 0-5 16,0 15 13-16,0 7 3 15,0 1 1-15,0 1 1 16,0-6-2-16,10 0 0 16,7-5 0-16,-5-5-6 15,7-4 5-15,1-4 0 16,7 0-3-16,-3-4 5 16,-2-14-5-16,-3-4 4 15,-13-2-8-15,3-9 8 16,-9-3 0-16,0-6 1 0,0-7 2 15,0 8 1 1,-5 5-4-16,-1 9 0 0,2 15 3 16,-2 7-3-16,2 5-5 15,2 0-6-15,0 0-5 16,2 3-7-16,-5 26 23 16,3 9 5-16,2 13-3 15,0 0-1-15,0 2-1 16,0-5 6-16,0-8-3 15,0-8 2-15,2-11-4 16,3-7 1-16,-3-7-2 16,-2-7 2-16,2 0 2 15,-2 0 3-15,10 0-1 16,5-18-5-16,3 0 6 0,7-2-7 16,-4 4 0-16,2 6 0 15,-3 1-1-15,-3 9-1 16,2 0-3-16,-2 0 5 15,1 5-2-15,-7 9 1 16,-6 2-5-16,-3 2 5 16,-2 2 1-16,0 2 5 15,0-1-5-15,-16-4-8 16,-4-2 8-16,3-6 4 16,-6-7-1-16,3 0 0 15,5-2-6-15,2 0-13 0,1 0-6 16,7-2-15-1,5-8-15-15,0-2 10 0,5-4 0 16,15-4 31 0,7-2 9-16,9-2-1 0,1-3 3 15,8 2 0-15,2-3-2 16,-2 2 2-16,-5-5 0 16,-5 4 6-16,-6 0 15 15,-4-1-8-15,-12 5 17 16,-4 4-16-16,-9 3 8 15,0 5-1-15,0 8 0 16,0 1-19-16,-11 2 1 16,-7 0 3-16,2 0-4 15,-1 20-2-15,5 4 0 0,6 2-1 16,6-1 2-16,0 2-3 16,0-3 4-16,0-3 1 15,6-4 1-15,10-2 0 16,2-8 1-16,-7 2-1 15,7-4 0-15,-12 0 8 16,4-1-1-16,-4-4-5 16,-6 1-2-16,0 2-1 15,0-3-3-15,0 4-6 16,0 4 5-16,-13-5 1 16,-5 4 2-16,0-3 0 15,3-2 0-15,8-2-2 16,2 0-5-16,5 0 2 0,0 0-25 15,0 0-24 1,0-13 30-16,14-1 12 0,3 0 10 16,6 2 3-16,-3 5 0 15,0-2 1-15,-2 5-2 16,-10 3 3-16,2 1 0 16,-6 0-2-16,0 0 1 15,-1 0-1-15,1 0-2 16,0 7 1-16,2 7 1 15,0 4-3-15,-2 1 4 16,3-5-2-16,-3 0-2 16,3-6 5-16,-4-5-5 15,-1 0 0-15,0-3 1 0,0 0-3 16,0 0 2-16,3 0-2 16,-1-11 2-16,-2-1-1 15,-2 0-29-15,0 7-68 16,-2 5-75-16,-18 0-232 15</inkml:trace>
  <inkml:trace contextRef="#ctx0" brushRef="#br1" timeOffset="87513.52">33606 6770 395 0,'0'0'158'15,"0"0"-130"-15,0 0-10 16,0 0 28-16,0 0-3 16,0 0-1-16,16-50-20 15,-5 43 2-15,2 3-4 0,3 3-11 16,1 1 13-16,2 0-11 16,-11 0-9-16,0 9 3 15,-6 12-5-15,-2 0-2 16,0 9 2-16,0 1 0 15,-14-2 0-15,-1 4 1 16,-3-6 3-16,2-2 2 16,5-3-5-16,2-6 8 15,7-9-7-15,2-2 2 16,0-5 3-16,2 0-5 16,23 0-1-16,10-8 18 15,15-15-1-15,0 2-5 16,-12-2-11-16,-11 12-2 0,-15 5-1 15,-4 4 1 1,-8 2-13-16,-4 0-118 0,-29 0-445 16</inkml:trace>
  <inkml:trace contextRef="#ctx0" brushRef="#br1" timeOffset="88946.63">28695 7631 16 0,'0'0'251'16,"0"0"-181"-16,0 0-17 16,0 0 11-16,0 0 4 15,0 0-15-15,0 0-17 0,-4-9 18 16,4 9-20-16,0 0-14 16,0 14-16-16,0 16 6 15,0 14 18-15,16 7 2 16,3 7-17-16,2 0-4 15,-3-4 2-15,-3-6-7 16,-1-10-3-16,-5-10 0 16,-5-9 2-16,-4-10-3 15,2-4-2-15,-2-2 1 16,0-3-26-16,0 0-74 16,0 0-74-16,0-8-134 15</inkml:trace>
  <inkml:trace contextRef="#ctx0" brushRef="#br1" timeOffset="89693.72">28894 8025 331 0,'0'0'123'0,"0"0"-89"15,0 0 4-15,0 0 16 16,0 0-18-16,0 0-11 16,0 0-8-16,0 0-2 15,0 0 4-15,0 6 0 16,15 2 1-16,8-4 9 15,8 0-13-15,9-4 6 16,5 0-10-16,15-6-6 16,21-10 8-16,19-3 4 15,10-1 14-15,14 1-2 16,1 5-19-16,-10 1 0 16,-1 5-11-16,-9 3 4 15,-18 1-5-15,-16-1 1 16,-6 1 0-16,-21 1 7 15,-1 0-7-15,-14 2-1 0,-7-2 1 16,-7 3 0-16,-6-1 0 16,-4 1 0-16,0-3 1 15,-5 3-1-15,0-1 3 16,0 1-1-16,0 0 3 16,0 0-3-16,0-2 1 15,0 2-1-15,0 0 2 16,0 0-1-16,0 0-2 15,0 0 1-15,0 0 4 16,0 0 5-16,0 0-5 16,0 0-5-16,0 0-1 15,0 0-3-15,0 0 2 0,0 0-8 16,0 19 9-16,0 14 7 16,0 17-2-16,0 8-5 15,0 9 0-15,0 4 11 16,-8 4-7-16,4-5-4 15,-3-6-1-15,5-8 1 16,0-14 0-16,2-10-1 16,0-11-2-16,0-12 3 15,0-4-13-15,0-4-37 16,-4-1-38-16,-10 0-45 16,-8 0-100-16</inkml:trace>
  <inkml:trace contextRef="#ctx0" brushRef="#br1" timeOffset="90726.24">28927 8071 182 0,'0'0'118'0,"0"0"-74"15,0 0-22-15,0 0 28 16,0 0-13-16,0 0-20 16,0 0 31-16,0 0-4 15,0 0-2-15,0 0 0 16,0 0-10-16,-6 0-3 15,-4 0-14-15,-5 0-5 16,-7 0-8-16,-3 0 2 16,-6 4 5-16,0 4-7 15,-7 2-2-15,0-2 4 0,1 2-3 16,-6-2-1-16,1 2 1 16,-1 0-1-16,3-2 1 15,7 1-1-15,-1-4 0 16,10 2 0-16,-3-4 0 15,2-1 0-15,8-2 4 16,1 0-3-16,-4 0 0 16,0 0 0-16,-3 0-1 15,1 0 0-15,2 0 0 16,0 0 0-16,3 0 0 16,3 0 6-16,3 0-4 15,7 0 2-15,4 0 5 16,0 0-2-16,0 0-3 0,0 0-2 15,0 0-1-15,0 0-1 16,0 0 4-16,0 0-4 16,0 0 1-16,0 0 4 15,0 0-4-15,0 0-1 16,0 0 0-16,0 0 1 16,0 0-1-16,0 0 0 15,0 6 0-15,0 12 4 16,0 8-2-16,8 7 4 15,3 0 1-15,3 6-7 16,-3 5 6-16,3 0-3 16,-6 5-2-16,-1 4 3 0,-1-2-4 15,-1-3 0 1,-3-6 1-16,-2-11-1 0,0-4 0 16,0-9-1-16,0-4-11 15,5-2-64-15,4-10-124 16,6-2-263-16</inkml:trace>
  <inkml:trace contextRef="#ctx0" brushRef="#br1" timeOffset="91166.89">28822 8175 45 0,'0'0'421'0,"0"0"-353"16,0 0-37-16,0 0 46 16,0 0-25-16,0 0-30 15,-11-4-8-15,11 4-6 16,0 18-2-16,9 21 21 15,7 12 6-15,-1 7-19 16,1 0-13-16,-3 5-1 16,-1-5 0-16,-1-2-48 15,5-11-144-15,-3-13-256 16</inkml:trace>
  <inkml:trace contextRef="#ctx0" brushRef="#br1" timeOffset="91658.61">29636 8017 413 0,'0'0'116'15,"0"0"-96"-15,0 0-7 16,0 0 38-16,0 0 1 16,0 0-22-16,0-4-4 15,2 16-17-15,8 21 14 0,3 16 20 16,5 9-20-16,1 6-11 15,4 3 5-15,-3-3-11 16,0-2-4-16,-6-4-2 16,-6-10-77-16,4-12-293 15</inkml:trace>
  <inkml:trace contextRef="#ctx0" brushRef="#br1" timeOffset="93125.76">33083 7124 500 0,'0'0'85'0,"0"0"-63"16,0 0 13-16,0 0-2 15,0 0 8-15,0 0-7 16,0-18-12-16,0 18-8 16,0 0-6-16,0 7-4 15,0 19 0-15,13 16 10 0,0 6 5 16,-6 5-3-16,-3 0-8 16,-4-2-6-16,0-5 11 15,0-4-6-15,0-6 0 16,0-14-5-16,0-8 2 15,0-8 2-15,0-5-10 16,0-1 7-16,0 3-3 16,0-2 2-16,0 2-1 15,-8 1 0-15,-8 2 3 16,-11 2 7-16,-11 1-5 16,-8 3-6-16,-6-1 2 15,-6 3 3-15,-4 2-5 16,-3-2-2-16,1 2 2 0,4-4 0 15,6 0 4 1,2-3-2-16,6-2-2 0,-1-2 0 16,7-2-3-16,7-1 3 15,8-2 4-15,7 0-3 16,0 0-1-16,7 0 1 16,4 0 9-16,5 0-1 15,0 0-2-15,0 0 2 16,2 0-9-16,0 0 4 15,0 0-1-15,0 0-2 16,0 0 1-16,0 0-2 16,0 0 0-16,0 0 0 15,0 0 2-15,0 0-3 16,0 0 1-16,0 6-1 0,0 3 1 16,0 5 1-16,0 7 5 15,0 7-1-15,0 7 1 16,0 9-1-16,0 7 3 15,6 10-3-15,3 8-4 16,5 9 4-16,-1 5-4 16,-4-1 1-16,0-2-1 15,-3-11-1-15,1-8 1 16,-2-10-1-16,-3-9 1 16,3-14-1-16,-5-10-2 15,0-9-2-15,0-7-7 0,0-2-57 16,0 0-31-1,4-21-53-15,0-11-153 0</inkml:trace>
  <inkml:trace contextRef="#ctx0" brushRef="#br1" timeOffset="93511.33">32717 7807 299 0,'0'0'202'0,"0"0"-155"16,0 0-28-16,0 0 15 16,0 0 21-16,0 0-25 15,2-5-9-15,3 10-12 16,5 20 1-16,4 17 24 16,1 11-16-16,4 3-9 15,1 6-2-15,-5 0-4 16,1-1-3-16,-5-10-1 0,-2-9-4 15,4-10-91 1,3-14-96-16,13-7-80 0</inkml:trace>
  <inkml:trace contextRef="#ctx0" brushRef="#br1" timeOffset="94293.48">33098 7633 193 0,'0'0'147'0,"0"0"-90"15,0 0-26-15,0 0-1 16,0 0-5-16,0 0-9 15,20-8 12-15,9 8 8 16,7-1-2-16,9-3 8 16,7-1-11-16,9 0 0 15,6-3-13-15,0 0 0 0,0 0 6 16,-9 1-10-16,-10 2-12 16,-14 1-2-16,-14 1 10 15,-10 3-6-15,-8 0-1 16,-2 0 5-16,0 0 6 15,0 0-4-15,0 0-2 16,0 0-3-16,0 0-2 16,0 0-2-16,0 0-1 15,2 7 0-15,2 15 3 16,3 13 8-16,1 12 2 16,2 13-4-16,-2 12 14 15,3 6-4-15,-1 1 2 16,1-1-9-16,-1-12-8 0,0-7-3 15,1-12-1 1,-3-11 0-16,-1-7 0 0,-2-8-3 16,-5-4-48-16,0-14-175 15,-16-3-183-15</inkml:trace>
  <inkml:trace contextRef="#ctx0" brushRef="#br1" timeOffset="96101.13">27974 9011 365 0,'0'0'107'0,"0"0"-68"16,0 0-1-16,0 0 6 15,0 0-12-15,0 0-4 16,0 0 7-16,0-4-6 16,0 4-6-16,0-4-9 15,0-6-1-15,6-2-5 0,7-4-3 16,3 0 0-16,-5 2-4 16,0 9-1-16,-9-2 0 15,3 7 0-15,2 0-2 16,-5 0-4-16,9 2 3 15,-2 17-1-15,2 4-5 16,0 5 9-16,-4 1 2 16,0-7 1-16,-5-4-3 15,0-7 2-15,0-4 0 16,0-6 0-16,3-1 3 16,-5 0 0-16,0 0-4 15,4 0-2-15,6-12 2 16,-4-11 1-16,5-6 1 15,1 2 3-15,-4 4-6 0,-1 9 0 16,-3 6 0-16,0 5 2 16,2 3-2-16,-6 0-2 15,4 0-1-15,0 0 2 16,5 0-2-16,3 0 2 16,1 5 1-16,2 10 5 15,-1-3-3-15,1 2-1 16,-1-5 0-16,-1-1 0 15,-9-2-1-15,-1-6 0 16,-1 0 6-16,-2 0-5 16,0 0 1-16,5 0-2 0,-1-6 0 15,7-13 0 1,-2-8 4-16,4-2-4 0,0 4 1 16,-3 4 0-16,-2 9-1 15,-3 7-1-15,-3 3 0 16,-2 2-1-16,0 0-2 15,2 0-4-15,8 14 3 16,-2 8 5-16,3 5 1 16,3 0-1-16,-3-1 0 15,-3 1-1-15,0-1 1 16,-4-1-5-16,5-1-20 16,-3-5-73-16,1-9-53 15,7-9-61-15</inkml:trace>
  <inkml:trace contextRef="#ctx0" brushRef="#br1" timeOffset="96281.4">28691 8965 506 0,'0'0'69'16,"0"0"-63"-16,0 0-4 15,0 0 1-15,0 0 14 16,0 0-4-16,31 115-9 16,-22-81-4-16,-6-4-34 0,1-10-219 15</inkml:trace>
  <inkml:trace contextRef="#ctx0" brushRef="#br1" timeOffset="96996.45">29019 8869 468 0,'0'0'106'16,"0"0"-94"-16,0 0-11 15,0 0-1-15,0 0 12 16,0 0-2-16,-11 72 15 15,11-54 5-15,0-4-14 16,4-6-7-16,1-6-6 16,-3 0-3-16,-2-2 3 0,0 0 1 15,2 0-8 1,0-9 10-16,7-16-4 0,0-3 9 16,2-2-8-16,0 6-3 15,-4 6 1-15,2 7-1 16,-5 6 3-16,1 3-3 15,-3 2-3-15,-2 0-3 16,4 0 4-16,1 4-4 16,2 12 6-16,4 3 7 15,-7 0-2-15,8-3-5 16,-10-5 9-16,0-6-5 16,2-3-2-16,1-2-2 15,-5 0 1-15,6 0-1 16,4 0 0-16,5-16 10 15,3-4-8-15,-5 0 7 0,1 6-8 16,-5 6 2-16,-7 6-2 16,-2 2-1-16,0 0 0 15,0 0-3-15,4 6-11 16,0 15 14-16,4 4 1 16,-4-1-1-16,5-1-1 15,-1-2-2-15,4-3-48 16,1-8-35-16,3-6-30 15,6-4-42-15,-8 0-134 16</inkml:trace>
  <inkml:trace contextRef="#ctx0" brushRef="#br1" timeOffset="97330.93">29434 8930 260 0,'0'0'119'16,"0"0"-83"-16,0 0 25 15,0 0 2-15,0 0-40 16,0 0-9-16,-8-35-4 16,22 26-3-16,-3 4 1 15,3 3-2-15,-3 2 1 16,-3 0 0-16,0 0-6 16,-2 7 4-16,-1 16-5 15,-5 0 1-15,0 6 6 16,0 0 1-16,0-6-6 15,-14 0 8-15,5-9-8 0,5-4 5 16,4-9 10-16,0 2-10 16,0-3 1-16,0 0-8 15,0 0 1-15,20 0-1 16,9-14 6-16,7-4-6 16,6-4-103-16,3 0-34 15,-1-1-95-15</inkml:trace>
  <inkml:trace contextRef="#ctx0" brushRef="#br1" timeOffset="97942.84">29732 8721 469 0,'0'0'36'0,"0"0"-33"16,0 0 11-16,0 0 5 15,0 0-15-15,0 0-4 16,0 15 6-16,3 7 20 16,5 2-7-16,1 1-4 15,-5-4-2-15,3-10-9 16,-7-5 4-16,0-4-1 0,3-2-2 15,-3 0 11-15,2 0 4 16,5-2-7-16,-3-18-10 16,7-4 12-16,-4-4-13 15,2 2 0-15,-5 8 0 16,5 6-1-16,-9 7-1 16,2 5 0-16,-2 0 0 15,0 0-8-15,0 0 1 16,2 5-11-16,-2 14 18 15,3 3 0-15,4-1 7 16,-7-3-2-16,2-6-2 16,2-5 1-16,-4-2-3 15,2-5 0-15,0 0-1 0,3 0 0 16,4-2 5-16,4-15 3 16,3-4-2-16,-3 1-4 15,0 3 5-15,-5 8-7 16,-6 9-1-16,-2 0 0 15,0 0-3-15,0 1-2 16,2 16-6-16,7 7 9 16,-5 1 3-16,8 1-1 15,-6-9-22-15,5-2-63 16,3-8-23-16,-1-7-28 16,0 0-69-16</inkml:trace>
  <inkml:trace contextRef="#ctx0" brushRef="#br1" timeOffset="98359.45">30062 8758 285 0,'0'0'124'16,"0"0"-96"-16,0 0-12 16,0 0-2-16,0 0-2 15,0 0 3-15,31-23 12 16,-17 19 1-16,-6-1-5 15,-3 3-12-15,-5 2 0 16,0 0-8-16,0 0-3 16,0 2 0-16,0 15 0 0,0 3 19 15,-11 2-13 1,2-2-3-16,2-2-3 0,5-1 2 16,2-2-4-16,0-1 2 15,0-2 0-15,2 0 4 16,12-2-3-16,-1 0 0 15,3-2 2-15,-1-2 0 16,-1-1 1-16,1 4 3 16,-1-3 4-16,-3 2 0 15,-9-2 4-15,0 0-8 16,-2 0-7-16,0 2 4 16,-4 3 9-16,-21-1-1 15,-6-5-12-15,-5-1-43 16,5-4-90-16,4 0-105 0</inkml:trace>
  <inkml:trace contextRef="#ctx0" brushRef="#br1" timeOffset="99048.46">30406 8707 205 0,'0'0'348'16,"0"0"-309"-16,0 0-37 0,0 0 12 15,0 0-14-15,0 0 0 16,0-22 20-16,4 22 3 15,0 0 4-15,3 0-8 16,-1 0-6-16,4 8-6 16,1 7-6-16,-7 6 5 15,2-1-5-15,-6-2-2 16,0-6 4-16,0-4-5 16,0-4 4-16,6-2 1 15,-6-2 6-15,0 0 0 16,0 0 1-16,0-12-5 0,0-11-5 15,0-4-6-15,2-1 6 16,2 3 4-16,3 10-1 16,-5 6 0-16,0 7-2 15,0 2-2-15,0 0-5 16,6 0 0-16,0 11 5 16,1 7 1-16,2 1-4 15,-6 2 10-15,-1-6-6 16,1-2 1-16,-3-6-1 15,0-5 1-15,0-2-1 16,-2 0 5-16,2 0-4 16,3 0-2-16,-1-7 9 0,8-13-8 15,1-3 4 1,-2 4-4-16,2 1 3 0,1 6-1 16,-3 5-2-16,-2 4 0 15,-1 3-3-15,2 0-5 16,1 5 8-16,-3 12-4 15,4 1 8-15,-1 0-4 16,-5-3 0-16,0 2 0 16,-4-5 0-16,0-5-54 15,0-4-75-15,5-3-4 16,-5 0-102-16</inkml:trace>
  <inkml:trace contextRef="#ctx0" brushRef="#br1" timeOffset="99477.09">30815 8649 421 0,'0'0'158'0,"0"0"-109"15,0 0-11-15,0 0 0 16,0 0-17-16,0 0-13 16,0 0-3-16,0 10 11 15,5 12-1-15,-5 4-1 16,4 2-3-16,1 2-10 15,2-4 0-15,-1-2 7 16,1-2-8-16,4-4 0 0,0-6 0 16,2-5 0-1,3-4 1-15,5-3-1 0,-4 0 0 16,1-10-1-16,-3-12-2 16,1-7-1-16,-7 0 3 15,-3-2-2-15,-1 8 4 16,-5 2-1-16,0 12 4 15,0 4 10-15,0 3 7 16,0 2 10-16,-7 0-18 16,1 11-12-16,-1 18 0 15,3 12 4-15,2 5-5 16,2 0-6-16,0-4 6 16,15-6 0-16,12-4-27 15,2-8-74-15,11-10-123 0,5-12-157 16</inkml:trace>
  <inkml:trace contextRef="#ctx0" brushRef="#br1" timeOffset="100281.27">32086 8865 671 0,'0'0'47'0,"0"0"-40"15,0 0-6-15,0 0 5 16,0 0 2-16,0 0-2 16,0-5 11-16,0 5-5 15,0 0-3-15,0 0-4 0,0 0-1 16,0 17 9-1,0 5-3-15,0 6-6 0,0-2 3 16,0-3-7-16,0-4 2 16,0-8 3-16,0-4-2 15,0-5-3-15,0-2 5 16,0 0-1-16,0 0 2 16,0-4-3-16,9-15-3 15,-2-9 2-15,6-4-3 16,2 7 1-16,-1 4-4 15,-3 9 3-15,1 5 2 16,-10 5-2-16,0 2-3 16,0 0 2-16,5 4-1 15,-5 16 0-15,4 0 3 0,2 3 3 16,-8-8 0-16,2-5-3 16,0-3 0-16,-2-6 1 15,0-1-1-15,0 0 4 16,0 0 1-16,4 0-5 15,3-14-7-15,1-5 7 16,2-6 0-16,-1 4 3 16,-5 9 0-16,-2 5-4 15,0 7 2-15,-2 0-2 16,5 0-6-16,0 12-2 16,1 8 9-16,5 4-2 15,-2 0 9-15,0 0-11 0,2-2 4 16,0-5-32-16,3-8-30 15,-3-9-23 1,3 0 9-16,3-12-7 0,-1-10-11 16,1 2 57-16,-1-4-159 15</inkml:trace>
  <inkml:trace contextRef="#ctx0" brushRef="#br1" timeOffset="100548.66">32443 8867 188 0,'0'0'143'15,"0"0"-65"-15,0 0-6 16,0 0 16-16,0 0-50 15,0 0 3-15,-33-10-30 16,19 10 2-16,3 0 4 16,7 12 3-16,-4 2-13 15,8 4 4-15,0 2-9 16,0 0-1-16,14-2 6 0,9 2-3 16,0 4 12-16,4 2 10 15,2 2-23-15,-4 0 15 16,0 1-4-16,-10-7-8 15,-8-2-3-15,-5 0-3 16,-2-5-3-16,-4 0 3 16,-21-3 0-16,-6-8-79 15,-2-4-34-15,2 0-44 16,-4-19-118-16</inkml:trace>
  <inkml:trace contextRef="#ctx0" brushRef="#br1" timeOffset="100713.9">32393 8857 404 0,'0'0'179'16,"0"0"-120"-16,0 0-23 15,0 0 38-15,130-36-50 16,-108 31-24-16,5 3 2 16,-7 2-2-16,-2-3-3 15,-4-1-60-15,-8-2-144 16</inkml:trace>
  <inkml:trace contextRef="#ctx0" brushRef="#br1" timeOffset="101314.79">32819 8485 459 0,'0'0'190'0,"0"0"-164"15,0 0-24-15,0 0-2 16,0 0 0-16,0 0 0 16,0 26 9-16,0-6 12 15,5 1-7-15,2-4-4 16,-3-8-7-16,-2-3 0 0,-2-4 1 15,0 1-4-15,3-3 9 16,3 0 12-16,1-7-19 16,6-18 11-16,5-4-13 15,0 3 3-15,-5 4 0 16,-1 6-1-16,-6 5-2 16,-4 11 0-16,-2 0 0 15,0 0-1-15,2 0-8 16,5 12 4-16,3 13 5 15,-2-1 2-15,5 0 2 16,-1-5 5-16,-3-10-8 16,-5-3-1-16,-2-6 0 15,2 0 0-15,10 0 6 16,1-14 14-16,8-8-1 0,2-3-13 16,-10 8 1-16,-1 5-3 15,-8 6 0-15,-4 4-3 16,3 2 5-16,-5 0-6 15,4 0-7-15,5 14 3 16,0 9 3-16,0 4 1 16,3 1 0-16,-6-2-6 15,7-3-19-15,1-6-15 16,1-11-44-16,5-6-112 16,3 0-78-16</inkml:trace>
  <inkml:trace contextRef="#ctx0" brushRef="#br1" timeOffset="101719.38">33497 8502 459 0,'0'0'124'0,"0"0"-103"16,0 0 33-16,0 0 3 15,0 0-18-15,0 0-29 0,-76-5-3 16,52 26 8-16,-3 11-6 16,12 12 0-16,8 4-7 15,4 3-2-15,3-5 3 16,0-4-3-16,0-9-4 15,23-12-4-15,-5-11 5 16,1-8 3-16,2-2-9 16,-3 0 9-16,-5-2-2 15,-1-8-18-15,-8 3 20 16,-4 2 1-16,0 5-1 16,-14 0-20-16,-15 5 12 15,-9 16-62-15,1 4-74 0,-4 2-99 16</inkml:trace>
  <inkml:trace contextRef="#ctx0" brushRef="#br1" timeOffset="102520.56">33769 8584 119 0,'0'0'405'0,"0"0"-346"15,0 0-53-15,0 0-2 16,0 0 5-16,0 0 20 16,0 38-4-16,0-18-10 15,0-3-5-15,0-3-2 16,0-9-1-16,0-2 4 16,0-2-2-16,0-1 5 15,0 0 19-15,0 0-5 16,0-1-21-16,3-19-4 15,1-6 4-15,5-3-4 16,-1 3-3-16,-1 8 0 16,-2 11 1-16,2 4 6 15,-7 3-7-15,0 0-11 0,0 0 6 16,2 3-3-16,4 12 8 16,-2 5 2-16,6 0 1 15,-1-2-1-15,-3-1-1 16,3-8-1-16,-4-4 3 15,-3-5-3-15,-2 0 3 16,0 0 0-16,0 0 3 16,5 0-6-16,-5-2 0 15,0-13 11-15,8 4-9 16,-8 2-2-16,0 4 4 16,0 5-8-16,0 0 4 15,0 0-9-15,0 7-2 0,0 14 3 16,0 2 3-16,0 2-6 15,0 1-36-15,0-6-62 16,0-6-17-16,0-6-29 16,0-6-92-16</inkml:trace>
  <inkml:trace contextRef="#ctx0" brushRef="#br1" timeOffset="104521.5">28388 9346 84 0,'0'0'84'15,"0"0"14"-15,0 0 1 16,0 0-10-16,0 0-19 0,0 0-4 16,-5-18-3-1,5 18-6-15,0 0-15 0,0 0-14 16,0 0-3-16,-2 0-6 15,2 0-5-15,0 0-6 16,0 0-4-16,0 20-4 16,0 10 9-16,7 8 12 15,7 8-5-15,-8 0-4 16,5 3 5-16,-5-3-9 16,6 0 1-16,-3 2 5 15,-1 2-6-15,0 4-2 16,-4 1-5-16,-2 5 7 15,-2 2-5-15,0 3-3 16,0 0 1-16,0-7 2 16,0-12 0-16,0-11 0 0,0-12-3 15,0-2 0-15,0 2 0 16,5 6 2-16,-1 0 5 16,7 4-5-16,-8-6 2 15,3-4-1-15,-1-7-1 16,-3-6-2-16,0-6 1 15,-2-4-1-15,0 0 0 16,0 0 0-16,0 0 0 16,0 0 1-16,0 0 6 15,0 0-3-15,0 0-1 16,0 0 1-16,0 0 1 16,0 0-4-16,0 0 3 0,0 0-4 15,0 0 0 1,0 0-1-16,0 0 1 0,0 0-1 15,0 0 1-15,0 0-1 16,0 0 0-16,0 0 1 16,0 0 3-16,0 0-3 15,0 0 1-15,0 0-1 16,0 0-3-16,0 0 3 16,0 0-2-16,0 0 0 15,0 0 1-15,0 0-3 16,0 0-2-16,0 0-11 15,0 0-11-15,0 0-11 16,0 3-8-16,0-2-79 16,0 0-80-16,-2-1-276 15</inkml:trace>
  <inkml:trace contextRef="#ctx0" brushRef="#br1" timeOffset="105808.39">28065 10608 120 0,'0'0'258'16,"0"0"-209"-16,0 0-40 0,0 0 42 16,0 0 9-16,0 0-21 15,-47 7 2-15,47-7 16 16,-2 0-9-16,2 0-8 15,0 0-9-15,0 0-16 16,0 0 0-16,13 3-9 16,18-3 18-16,14 0 18 15,11 0-18-15,15 0-3 16,7-7-2-16,16-8-7 16,4-1 8-16,6 0-6 15,6 0-2-15,-8 3-4 16,-13 7 1-16,-19 2-6 0,-22 4-2 15,-21 0 1-15,-14 0-2 16,-8 0 0-16,-5 0-2 16,0 0-4-16,0 0 6 15,0 0 1-15,0 0-1 16,0 0-1-16,0 0 1 16,0 0 1-16,5 0 0 15,-5 0-1-15,0 0 0 16,0 0 3-16,0 0 0 15,0 0-3-15,0 0 0 16,0 0 2-16,0 0-2 16,0 0 1-16,0-1-1 15,0 1 0-15,4 0-1 0,5 0 1 16,-3 0 0-16,4-2 0 16,-2-1-1-16,-1 3 1 15,-1 0-3-15,2 0 8 16,-8 0-7-16,2 0 2 15,0 0 0-15,7-2 0 16,-3 0 0-16,4 0 2 16,-2 0-1-16,1 2-2 15,3 0 1-15,-6 0 0 16,5 0 0-16,1 0 0 16,1 0 0-16,0 0 1 15,3 0-1-15,2-1 0 0,1-4 0 16,6 3 3-16,2-2-2 15,-2 0-2-15,-2 2 0 16,-2-1 1-16,-7 2 0 16,-6 1 1-16,-1 0-1 15,-5 0 0-15,-2 0-1 16,0 0 3-16,0 0-1 16,0 0 0-16,0 0-1 15,0 0 4-15,0 0-2 16,0 0 8-16,0 0-5 15,0 0 2-15,0 0 1 16,0 0-2-16,0 0-3 16,0 0 3-16,0 0-6 0,0 0-6 15,0 0 3 1,0 1 1-16,2 19 2 0,8 9 3 16,-4 12 0-16,5 12-3 15,1 10 1-15,1 8 3 16,2 2-2-16,-1-4 1 15,1-7-2-15,-1-10-1 16,-1-8-4-16,1-8 4 16,-6-10-9-16,-1-7-12 15,-3-8-18-15,-4-7-43 16,0-4-56-16,-6-2-87 16</inkml:trace>
  <inkml:trace contextRef="#ctx0" brushRef="#br1" timeOffset="106347.18">28018 10643 195 0,'0'0'206'0,"0"0"-158"16,0 0-29-16,0 0 51 16,0 0-25-16,0 0-8 15,-13-10-2-15,13 22-10 0,6 20 20 16,14 13 22-16,-6 3-31 15,1 1-16-15,3 0 4 16,-5-5-3-16,3-6-3 16,-5-5-1-16,-5-12-2 15,2-7-8-15,-6-5-7 16,-2-6 0-16,0 2-3 16,0-3-2-16,0 0-38 15,2-2-52-15,0 0-64 16,3-16-161-16</inkml:trace>
  <inkml:trace contextRef="#ctx0" brushRef="#br1" timeOffset="107226.47">28132 11209 50 0,'0'0'110'0,"0"0"13"16,0 0-44-16,0 0-38 16,0 0-4-16,0 0 17 15,-41 12 15-15,39-10-12 16,2-2-5-16,0 0-8 15,0 0-10-15,0 0-6 16,0 0-14-16,18 0-4 16,20 0-1-16,11-12 8 0,9-5-6 15,5 3-10 1,-5-1 5-16,-12 3-6 0,-5 4-4 16,-18 5 0-16,-11 3-66 15,-12 0-74-15,0 0 11 16,-18 9-20-16</inkml:trace>
  <inkml:trace contextRef="#ctx0" brushRef="#br1" timeOffset="107418.75">28245 11191 437 0,'0'0'94'0,"0"0"-86"15,0 0-1-15,0 0 14 16,0 0 1-16,0 0-5 15,63 105-9-15,-48-59-4 16,-4-2-2-16,-1-3-2 16,-8 0 0-16,-2-7-18 15,0-6-50-15,0-8-100 16</inkml:trace>
  <inkml:trace contextRef="#ctx0" brushRef="#br1" timeOffset="107677.13">28560 11468 515 0,'0'0'128'0,"0"0"-92"15,0 0 0-15,0 0-7 16,0 0-15-16,0 0-11 15,22 12 5-15,-7 12 11 16,4 4-5-16,-9 0-12 16,3 1-2-16,-3-4 0 15,1-1-7-15,-3-8-84 16,4-8-119-16</inkml:trace>
  <inkml:trace contextRef="#ctx0" brushRef="#br1" timeOffset="108091.74">29237 11343 565 0,'0'0'98'0,"0"0"-87"15,0 0-4-15,0 0-7 16,0 0 15-16,0 0-3 16,156-32 14-16,-100 21 15 15,2 0-15-15,2-1 3 16,-6 2 1-16,-10 3-11 15,-13 0-12-15,-15 5-5 16,-9 2-4-16,-7 0-2 16,0 0 4-16,0 0-1 15,0 0-20-15,-13 0 11 16,-3 0-3-16,-5 0-19 16,2 2-10-16,1 8-39 15,-3 0-33-15,4 4-25 0,1-1-59 16</inkml:trace>
  <inkml:trace contextRef="#ctx0" brushRef="#br1" timeOffset="108289.03">29556 11337 131 0,'0'0'149'15,"0"0"-72"-15,0 0-10 16,0 0-19-16,0 0-21 16,0 0 19-16,0 59 4 15,5-32-6-15,-1 1 11 16,0 6-19-16,3-1-11 15,-5-1-9-15,3-2-10 16,2-4-5-16,-3-4-1 16,0-3-3-16,5-12-40 15,5-7-103-15,-1 0-107 0</inkml:trace>
  <inkml:trace contextRef="#ctx0" brushRef="#br1" timeOffset="108680.61">29862 11514 551 0,'0'0'166'16,"0"0"-129"-16,0 0-8 16,0 0-4-16,0 0-15 15,0 0-7-15,31-60 4 0,0 50 2 16,0 3 15-16,-4 4-7 15,-5 3 5-15,-4 0-3 16,-7 5-13-16,-4 18-6 16,-7 12 0-16,0 11 3 15,-7 3 2-15,-20 6 13 16,-4-6-5-16,-7-2-5 16,9-14 22-16,4-8-1 15,12-12-9-15,9-8-3 16,4-5-16-16,0 0-1 15,2 0 0-15,34-2 0 16,9-17 10-16,17 0-9 16,5-2 1-16,-5 6-2 15,-4 1-22-15,-7 3-101 0,-8 1-73 16,-14 2-219-16</inkml:trace>
  <inkml:trace contextRef="#ctx0" brushRef="#br1" timeOffset="109930.43">29534 9064 478 0,'0'0'164'15,"0"0"-129"-15,0 0-16 16,0 0 3-16,0 0-7 15,0 0-10-15,2 46 30 16,14-12-5-16,-3 2-12 16,0-2 4-16,-1-1-4 0,-8-4 1 15,7-5-5-15,-5-2-5 16,2-8-1-16,-6-6-2 16,-2-1 8-16,0-5-13 15,0-2 3-15,0 1 1 16,0 1-1-16,0 0-2 15,0 0 4-15,0-2 0 16,0 0-1-16,0 0 6 16,0 0 0-16,0 0-2 15,0 3-6-15,-2 1 5 16,-23-1-6-16,-2 4-2 16,-6 1 0-16,-12-3 1 0,3 2-1 15,0-4-2 1,5-1 2-16,9-2 3 0,1 0 1 15,7 0-4-15,4 0 0 16,5 0 1-16,7 0 1 16,2 0-2-16,2 0 2 15,0 0-2-15,0 0 0 16,-5 0 5-16,5 0-11 16,0 0 5-16,0 0 1 15,-2 0 3-15,2 0-1 16,0 0-3-16,0 0 1 15,0 0 0-15,-2 0 3 16,2 4-1-16,0 4 7 16,0 4-7-16,0 2 4 15,0 4-4-15,0 5 7 0,0 2-3 16,0 6 1-16,9 1-4 16,-3 2-2-16,5-1 6 15,1-4-7-15,-4-3 0 16,-1-8 0-16,2-4 0 15,-4-6-2-15,-5-1-1 16,2-5 1-16,-2 0-1 16,0-2 2-16,0 0-11 15,0 0-19-15,0 0-60 16,-2-2-44-16,-12-12-178 16</inkml:trace>
  <inkml:trace contextRef="#ctx0" brushRef="#br1" timeOffset="110523.31">28977 9806 434 0,'0'0'131'0,"0"0"-116"16,0 0 0-16,0 0 31 16,0 0-37-16,0 0-2 15,13-10 5-15,14 5-1 16,6-2 19-16,11-2-7 16,3-1 4-16,3 2-6 15,-8 3-14-15,-13 0 1 16,-9 5-8-16,-11 0-2 15,-9 0-6-15,0 0-52 16,-7 0-35-16,-15 9-2 16,-3-2-107-16,-2-1-107 15</inkml:trace>
  <inkml:trace contextRef="#ctx0" brushRef="#br1" timeOffset="110727.62">29061 9806 328 0,'0'0'101'15,"0"0"-70"-15,0 0 1 16,0 0 14-16,0 0 8 16,0 0-19-16,0 86 4 15,7-62-21-15,2-1-15 16,-3-4 5-16,3-3 4 16,-2-5-11-16,2-2-1 15,0-4 0-15,-5-5-5 0,8 0-122 16,-4 0-102-1</inkml:trace>
  <inkml:trace contextRef="#ctx0" brushRef="#br1" timeOffset="111192.3">29239 9902 595 0,'0'0'84'0,"0"0"-68"15,0 0-1-15,0 0 7 16,0 0-10-16,0 0 13 16,114-62-3-16,-91 62-8 0,-15 0-5 15,-1 0-6-15,-7 0-3 16,0 2-4-16,0 16 4 16,0 3 12-16,-2 0-7 15,-16 1-2-15,7-5-2 16,-2 4 3-16,-1-7-4 15,3 0 0-15,9-5-1 16,2 0 1-16,0 1 0 16,0 0 1-16,15 2 0 15,10-2-1-15,4 4 0 16,-5 0 1-16,5 2 4 16,0 0-4-16,-4-4-1 0,-3 2 1 15,-13-3-1 1,-2-4 0-16,-7 1 0 0,0 1 1 15,-9 5-1-15,-22-1 9 16,-10 1-4-16,-7-5-5 16,-4-6 0-16,3-3-1 15,-4-2-15-15,6-24-42 16,11-8-99-16,14-6-117 16</inkml:trace>
  <inkml:trace contextRef="#ctx0" brushRef="#br1" timeOffset="112861.75">29708 9388 92 0,'0'0'132'0,"0"0"-74"15,0 0-4-15,0 0-3 16,0 0-1-16,0 0-19 16,-2-2 15-16,2 2 10 15,0 0-2-15,0 0 1 16,0 0-5-16,0 0-4 16,-2 0-8-16,2 0-5 15,0 0-16-15,-6 4-10 16,6 19 14-16,0 7 1 0,0 10-10 15,6 2-10-15,4 2 2 16,3-3-4-16,-1 0 7 16,-1-7-7-16,-5-4 1 15,1-2 2-15,0-2 1 16,0-2-3-16,-5 1 5 16,0-1 1-16,2-6-5 15,1-2-2-15,-3-2 2 16,1-6 1-16,1-2-3 15,1-3 0-15,-3 0-3 16,-2-1 3-16,0-2 3 16,0 0-3-16,0 0 1 15,0 2 0-15,0-2 0 0,0 0 0 16,0 0 3-16,0 0-4 16,0 0 0-16,0 0-5 15,0 0-17-15,0 0-33 16,0 0-25-16,0 0-143 15,0 0-175-15</inkml:trace>
  <inkml:trace contextRef="#ctx0" brushRef="#br1" timeOffset="113579.8">29857 10207 381 0,'0'0'77'0,"0"0"-26"16,0 0 19-16,0 0-34 0,0 0 8 15,0 0-26 1,0 0 1-16,0 0-7 0,0 0-9 16,0 0 1-16,0 0-2 15,0 0 0-15,-9 0 6 16,0 5 6-16,3 0 6 15,-4 2-12-15,6-5 11 16,4 1 5-16,0-3-16 16,0 0 9-16,0 0-2 15,0 0-10-15,0 0 0 16,14 0 3-16,7 0 6 16,11 0 4-16,2-7-10 15,-11 0-2-15,9 0-6 16,-14 2 1-16,-5 0-1 0,-4 1-5 15,-9 4-13-15,0 0-21 16,0 0 4-16,0 0 1 16,0 0-43-16,-11 0 26 15,-2 9 2-15,0 0 32 16,-3 1 6-16,7-1 11 16,-3-4 0-16,8 2 5 15,0 1-2-15,4 2 2 16,-5 4 24-16,3 2 19 15,2 0-9-15,-2 2-8 16,2 2-17-16,0 0 9 16,0 0-6-16,0 0-14 15,0-2-1-15,9-2-4 0,7 2 1 16,-8-2-7-16,5-1-63 16,1-6-74-16,1-4-195 15</inkml:trace>
  <inkml:trace contextRef="#ctx0" brushRef="#br1" timeOffset="114100.57">30151 10377 704 0,'0'0'74'0,"0"0"-54"0,0 0 7 16,0 0-13-16,0 0-11 15,0 0 12-15,-17 46 16 16,3-25-1-16,-1 2-15 16,3-1 0-16,5-1-13 15,1-4-1-15,4-1 1 16,2-6-2-16,0 1-3 16,0-2-2-16,0 0 5 15,15 1 1-15,5-5-1 16,7-3 6-16,2 0-6 15,2-2 0-15,3 0-1 16,-3 0-9-16,-2-9-3 16,-2-1-3-16,-12-3-2 0,-1 5-13 15,-12-2 8 1,-2 1 20-16,0-6-1 0,0 3-12 16,-2-1-3-16,-12 0 9 15,5 5 5-15,3 3-1 16,6 5 6-16,0 0 20 15,0 0 1-15,0 0-14 16,0 0 4-16,0 0-7 16,0 19 3-16,0 8 9 15,0 1-1-15,0 4-7 16,2 0-1-16,4 2-7 16,-1-2 0-16,-3 0-2 0,-2-4-8 15,0-10-33-15,0-4-111 16,0-12-216-16</inkml:trace>
  <inkml:trace contextRef="#ctx0" brushRef="#br1" timeOffset="114649.37">30192 9128 426 0,'0'0'170'16,"0"0"-110"-16,0 0 0 15,0 0 4-15,0 0-17 16,0 0-4-16,0-6 4 16,0 6-8-16,0 2-22 15,0 19-9-15,2 10 14 16,13 8 0-16,1 4-7 16,-1-3-11-16,-1 1 0 15,-1-8-4-15,-4-6 0 16,0-10 0-16,-2-5-1 15,-7-5 1-15,2-6-9 16,0-1-57-16,0 0-51 16,0 0-50-16,-2 0-232 0</inkml:trace>
  <inkml:trace contextRef="#ctx0" brushRef="#br1" timeOffset="115192.17">30381 9777 447 0,'0'0'99'15,"0"0"-59"-15,0 0 23 16,0 0-8-16,0 0-17 16,0 0 0-16,-31-5-13 15,31 0-6-15,0 3-12 16,15-2 8-16,14 0 4 16,6 0 4-16,6-2-8 15,-3-1-8-15,-7 0-7 16,-4 3-3-16,-10 4 3 15,-7 0-2-15,-8 0-43 0,-2 0-26 16,0 0-12 0,0 0-33-16,0 0 74 0,-9 0-25 15,-5 6 19-15,6-1 41 16,-4-3 7-16,8-1 4 16,-3 1 51-16,3 0 23 15,4 3-34-15,0 6 2 16,0 5-3-16,0 6-8 15,0 10 2-15,11 0-12 16,-4 5-9-16,2 0 0 16,-3-4-15-16,1-3-1 15,-5-4-1-15,2-4-3 16,6-8-42-16,-8-6-156 16,9-4-234-16</inkml:trace>
  <inkml:trace contextRef="#ctx0" brushRef="#br1" timeOffset="115525.66">30711 10016 560 0,'0'0'125'15,"0"0"-93"-15,0 0 0 16,0 0-14-16,0 0-10 15,0 0 6-15,-18 41 10 16,18-16 0-16,0 1 9 16,0 2-19-16,8 0-2 15,11 1-5-15,-3-1 8 0,1-2-6 16,3 2 1-16,-2-4-8 16,-2-7-1-16,-8 2-1 15,-3-5 3-15,-3-3-9 16,-2 1 4-16,0 1-8 15,0-3 9-15,-13 6-29 16,-3-4-26-16,-6-3-36 16,4 0-47-16,1-9-81 15</inkml:trace>
  <inkml:trace contextRef="#ctx0" brushRef="#br1" timeOffset="115766.01">30738 10031 459 0,'0'0'152'0,"0"0"-105"16,0 0-27-16,0 0 25 16,0 0-6-16,0 0-9 15,135-25-10-15,-101 21 4 16,-5-1-20-16,-11 2-1 15,-7-1-3-15,-7 2 0 16,-2-1-32-16,-2 0-95 16,0-1-147-16</inkml:trace>
  <inkml:trace contextRef="#ctx0" brushRef="#br1" timeOffset="116413.96">30860 8995 512 0,'0'0'134'0,"0"0"-100"16,0 0-2-16,0 0 8 15,0 0-20-15,0 0-5 16,-2 4 1-16,2 24 14 16,15 18 19-16,4 12-6 15,-9 7-14-15,3 5-9 16,3 3 3-16,-3-3-1 16,1-5-9-16,1-8-2 0,-3-10-3 15,-1-12-3-15,-5-12-3 16,-1-8-2-16,-2-7 0 15,-1-6-2-15,-2-2-2 16,2 0 2-16,-2 0-33 16,2 0-40-16,3 0-47 15,-5-12-162-15</inkml:trace>
  <inkml:trace contextRef="#ctx0" brushRef="#br1" timeOffset="117603.71">31067 10096 403 0,'0'0'157'16,"0"0"-96"-16,0 0-40 15,0 0 6-15,0 0 14 16,0 0 2-16,99-14-13 16,-62 8-8-16,3-1-11 15,1-2 0-15,-3-1-8 16,-7 3-3-16,-12 2 0 16,-5 3-29-16,-12 2-22 15,-2 0-36-15,0 0-29 16,0 0-52-16,-18 0-132 15</inkml:trace>
  <inkml:trace contextRef="#ctx0" brushRef="#br1" timeOffset="117775.97">31274 10060 37 0,'0'0'291'0,"0"0"-184"15,0 0-33-15,0 0-10 16,0 0-10-16,0 0 14 16,-10 78-45-16,10-40-7 15,2 7-9-15,6 2 2 16,-1 1-5-16,5-4 0 15,-6-1-4-15,5-9-1 16,3-10-11-16,6-9-108 16,2-8-89-16</inkml:trace>
  <inkml:trace contextRef="#ctx0" brushRef="#br1" timeOffset="118121.47">31714 10198 642 0,'0'0'81'15,"0"0"-72"-15,0 0 3 16,0 0 8-16,-116 58-7 16,98-25 2-16,3 3 3 15,10 2 2-15,5 2-10 16,0 1-4-16,9-9-2 15,16-3-4-15,4-7 5 16,0-7-1-16,-8-9 2 16,0-4 0-16,-7-2-5 15,-6 0 8-15,-1 0-1 0,-7-13 6 16,0 0 12-16,0 0 2 16,-15 5-22-16,-4 7-6 15,-3 1-7-15,-1 0-2 16,4 0-44-16,5 0-54 15,10 5-104-15,4-2-359 16</inkml:trace>
  <inkml:trace contextRef="#ctx0" brushRef="#br1" timeOffset="119110.93">32493 9392 416 0,'0'0'154'16,"0"0"-116"-16,0 0-25 15,0 0 22-15,0 0-11 16,0 0-8-16,-2-2 9 15,4 4 19-15,8 19 2 16,1 2-14-16,-2 12-7 16,-2 7 9-16,-3 4 2 15,3 5-26-15,-3-2 3 16,5-1-5-16,0-6-3 16,0-7 0-16,0-8-5 0,-5-8-4 15,1-9 4 1,-3-4 3-16,0-5-3 0,1-1 2 15,-3 0-2-15,0 0 7 16,0 0-5-16,0 0 1 16,0 0 11-16,0 0-14 15,0 0-4-15,-3 0 4 16,-10 0 2-16,-5 0 0 16,-4 0-1-16,-3 4-1 15,0 6 0-15,2 1 0 16,-2 0 2-16,0-1-2 15,0 1 0-15,1-1 0 16,0-2-4-16,4 0 5 16,6-2-1-16,3-3 0 15,7-3 8-15,4 0-7 0,0 0-1 16,0 0 1-16,-5 0-1 16,5 0 0-16,0 0 0 15,0 0 4-15,0 0-2 16,0 0 4-16,0 0 0 15,0 0-1-15,0 0 1 16,0 0 3-16,0 0-1 16,0 0 1-16,0 0-1 15,0 0 3-15,0 0-3 16,0 5-6-16,0 4-2 16,0 8 2-16,0 12 8 15,5 10 3-15,1 12-12 0,5 7 8 16,1 2-5-16,-4 3 2 15,6-2-2-15,-3-7-4 16,-2-9 0-16,0-6 0 16,-4-15 0-16,-1-6 0 15,-2-10 0-15,0-5 0 16,0-1-4-16,-2-2 1 16,0 0-1-16,0 0-19 15,0 0-18-15,0 0-18 16,0 0-48-16,0-13-49 15,0-8-142-15</inkml:trace>
  <inkml:trace contextRef="#ctx0" brushRef="#br1" timeOffset="119741.85">32643 9844 396 0,'0'0'151'15,"0"0"-110"-15,0 0-9 16,0 0 12-16,0 0-13 16,0 0-8-16,-4-2-4 15,4 2-6-15,2 0 6 16,14 0 4-16,11 0 9 16,6 0 1-16,7 0-11 15,14 0 5-15,-3 0-4 16,6 0 0-16,-1 0-5 15,-6 0-4-15,-13 0-12 16,-10 0-1-16,-11 0-1 16,-12 0 2-16,-1 0 0 0,-3 0 9 15,4 0-11-15,0 2 2 16,1 12 4-16,1 4 1 16,1 6-6-16,2 6 14 15,0 8-3-15,-5 5 7 16,4 3-10-16,-8 3 0 15,0 1-2-15,2 2 4 16,0 3 4-16,0-7-7 16,0-8-2-16,2-6-6 15,-1-6 4-15,3-9-4 16,2-4 1-16,-6-7-1 16,-2-6 0-16,0-2-2 15,0 2-13-15,0-2-47 0,0 2-94 16,-14-2 10-16,-3 4-174 15</inkml:trace>
  <inkml:trace contextRef="#ctx0" brushRef="#br1" timeOffset="120199.52">31968 10790 556 0,'0'0'109'16,"0"0"-87"-16,0 0-6 15,0 0 13-15,0 0 2 16,0 0 1-16,62 3 15 0,-22-3-9 15,5 0-13-15,-1 0-9 16,-3-3-7-16,-12 1-9 16,-7 0-2-16,-11 0 2 15,-4 2-20-15,-5 0-40 16,0 0-28-16,-2-2-76 16,0 2 31-16,0 0-15 15</inkml:trace>
  <inkml:trace contextRef="#ctx0" brushRef="#br1" timeOffset="120408.83">32161 10805 92 0,'0'0'168'16,"0"0"-64"-16,0 0-29 0,0 0-32 16,0 0 43-16,0 0 17 15,-15 123-17-15,28-93-24 16,3 2-27-16,-5 5 14 16,-1 0-3-16,-8-2-18 15,0-3-8-15,-2-6 1 16,0-6-11-16,2-8-10 15,0-7 0-15,3 1-4 16,-1-6-48-16,8 0-86 16,1 0-99-16,3-13-122 15</inkml:trace>
  <inkml:trace contextRef="#ctx0" brushRef="#br1" timeOffset="120678.23">32345 10985 459 0,'0'0'260'15,"0"0"-233"-15,0 0-16 16,0 0 3-16,0 0 19 16,136-27-1-16,-112 27 6 15,-4 0-18-15,-4 13 2 16,-5 10-10-16,-11 12 28 15,0 3-23-15,0 2-4 16,0 0-7-16,-5-7-3 0,-3-2-6 16,-6-4 1-16,1-5-9 15,-2-5-70-15,1-2-34 16,1-7-108-16</inkml:trace>
  <inkml:trace contextRef="#ctx0" brushRef="#br1" timeOffset="120878.52">32369 11148 662 0,'0'0'176'0,"0"0"-146"16,0 0-28-16,0 0-2 15,0 0 12-15,165-59-12 16,-114 45-2-16,-4 3-4 0,-3-2-104 15,-5 1-163-15,-1 2-218 16</inkml:trace>
  <inkml:trace contextRef="#ctx0" brushRef="#br1" timeOffset="121436.34">33191 10812 462 0,'0'0'177'0,"0"0"-117"16,0 0-19-16,0 0 0 16,0 0-22-16,0 0-7 15,35-12 2-15,-7 8-5 16,10-2 0-16,2 2-1 15,-2-2-3-15,-5 2-3 16,-6 2-2-16,-13 2 0 0,-3 0-4 16,-9 0-13-16,-2 0-38 15,0 0-53-15,0 0-15 16,0 0-39-16,-11 2-92 16</inkml:trace>
  <inkml:trace contextRef="#ctx0" brushRef="#br1" timeOffset="121608.6">33413 10793 86 0,'0'0'149'16,"0"0"-48"-16,0 0-30 15,0 0-5-15,0 0 13 16,0 0-28-16,-32 116 6 16,30-82-1-16,2 2-12 15,0 0-16-15,0-2-5 16,0-5-10-16,0-2-7 16,0-3-6-16,0-6 0 15,0-2-1-15,2-6-61 16,16-8-152-16,2-2-188 0</inkml:trace>
  <inkml:trace contextRef="#ctx0" brushRef="#br1" timeOffset="122108.33">33764 11011 553 0,'0'0'220'0,"0"0"-180"0,0 0-34 16,0 0 26 0,0 0 5-16,60-111-27 0,-60 88 12 15,0 2 16-15,0 4-23 16,-10 0-7-16,-13 5-8 16,-6 7-12-16,-6 5 12 15,-3 0 3-15,-3 7-3 16,6 15-4-16,8 0 4 15,10-1-4-15,3-4 3 16,7-2-1-16,7 1-1 16,0 2-5-16,9 1 7 15,20 4-1-15,2-4 2 16,5 2 3-16,-2-3 3 16,-7 3-5-16,-8-2 3 15,-7-3-4-15,-10-2 2 0,-2-5-4 16,0-2-2-16,0-1 4 15,-7-2 1-15,-17-4 0 16,1 0-1-16,-1 0 0 16,6 0 0-16,7-8 0 15,6-10 0-15,5-10-1 16,9-10-1-16,29-15-8 16,11-9-5-16,5-6-22 15,-12-3-24-15,-13 10-35 16,-15 5-30-16,-6 4-81 15</inkml:trace>
  <inkml:trace contextRef="#ctx0" brushRef="#br1" timeOffset="122694.19">33280 8879 409 0,'0'0'152'16,"0"0"-90"-16,0 0 31 15,0 0-17-15,0 0-9 16,0 0-29-16,0-5-19 15,0 30 1-15,3 13 2 16,4 15 7-16,0 0-19 16,-5 1-10-16,4-6 4 15,3-7-9-15,5-9 5 16,-1-6-16-16,1-9-70 0,-1-6-92 16,-4-11-330-16</inkml:trace>
  <inkml:trace contextRef="#ctx0" brushRef="#br1" timeOffset="123130.83">33040 9435 391 0,'0'0'125'0,"0"0"-112"16,0 0-13-16,0 0 19 15,0 0 0-15,159 0-9 16,-95-9-5-16,1 1-1 16,-3 1 12-16,-6 2 38 15,-2 1-26-15,-10 2-28 0,-15 1 8 16,-9-1-8-16,-13-1-4 15,-7 1-78-15,0 0-8 16,-9-2-102-16</inkml:trace>
  <inkml:trace contextRef="#ctx0" brushRef="#br1" timeOffset="123363.17">33374 9404 427 0,'0'0'87'0,"0"0"-52"16,0 0 19 0,0 0 15-16,0 0-35 0,0 113 12 15,0-71-25-15,0-2-6 16,0 2-2-16,0-3 5 16,0-8-16-16,0-4-2 15,0-8-3-15,0-9-3 16,10-3-89-16,3-7-109 15,0 0-76-15</inkml:trace>
  <inkml:trace contextRef="#ctx0" brushRef="#br1" timeOffset="123810.83">33716 9613 539 0,'0'0'143'15,"0"0"-138"-15,0 0 8 16,0 0 12-16,0 0 0 16,0 0-10-16,4-54 4 15,-12 44-6-15,-6 4-7 16,-9 2 2-16,1 4 2 16,-2 0-10-16,-7 0 4 15,2 8 0-15,-7 9-3 16,9 0-2-16,9 3 0 15,7-2 1-15,9-1-1 16,2-4-2-16,0-3-3 0,9-1 6 16,13-6 3-16,12-3 1 15,-3 0-1-15,2 0 3 16,-4 0-4-16,-4-3 10 16,-12-2 9-16,-7 3 3 15,-1 2 0-15,-5 0 4 16,3 0-9-16,3 21-16 15,1 12 3-15,-5 8 1 16,0 3-1-16,2-2-3 16,2-6-3-16,-6-7 0 15,0-4-2-15,0-7-88 16,0-10-59-16,0-4-177 16</inkml:trace>
  <inkml:trace contextRef="#ctx0" brushRef="#br1" timeOffset="128513.74">24195 7164 204 0,'0'0'274'16,"0"0"-246"-16,0 0 15 16,0 0-4-16,0 0 5 15,0 0-6-15,0 0-16 0,-15-7-6 16,15 7-16-16,6 0 2 15,32 0 9-15,22 0-1 16,23-4 12-16,6-3-13 16,11 2 0-16,-2-2 1 15,-7 4-7-15,-10 0 6 16,-19 3-9-16,-12 0 1 16,-22 0-1-16,-14 0-2 15,-10 0 2-15,-4 0-6 16,0 0 5-16,0 0 1 15,0 0-8-15,-15-4-7 16,-12-5-24-16,2-6-4 0,-2 1-10 16,3-2 6-16,-3-2 9 15,2 3-2-15,6-4 5 16,-4 1 15-16,8 4 14 16,8 0 6-16,-2 4-1 15,7 4 1-15,2 0 33 16,0 2 1-16,0-1 6 15,0 4 12-15,0 1-19 16,0 0-2-16,0 0-19 16,0 0 2-16,0 0-7 15,2 0-1-15,14 0 7 16,1 0-4-16,4 4 0 16,1 8 3-16,6 2 1 0,7 0 0 15,0 4-9-15,5 0 8 16,2 0-8-16,3 1-2 15,-3-7 3-15,-3-1 2 16,-16-3-1-16,-7-1-5 16,-7-3 4-16,-9 0-3 15,0-3 7-15,0 1 11 16,0 0-4-16,0 12-16 16,-25 10 5-16,-10 11 5 15,-14 6-9-15,-2 0 7 16,-3-2-8-16,10-2-13 15,5 1-90-15,16-4-123 16,2-6-114-16</inkml:trace>
  <inkml:trace contextRef="#ctx0" brushRef="#br1" timeOffset="129593.32">27530 9235 368 0,'0'0'79'15,"0"0"-39"-15,0 0 21 16,0 0-7-16,0 0 1 15,0 0-12-15,-100 0-5 16,98 0-5-16,2 0-16 16,0 0-9-16,0 0-8 15,4 0 0-15,25 0 2 16,17 0 16-16,12-7-4 16,7 1 3-16,-1-1-11 15,-1 2 1-15,-12-2-2 16,-1 2-4-16,-19 1 2 15,-12 1 0-15,-9 3-3 16,-8 0 0-16,-2 0 0 16,0 0 6-16,0-2 0 0,-4-5-6 15,-17-3-13-15,-1-2-12 16,-3 0-4-16,1-3-9 16,2 1 15-16,1 1 5 15,4-6-11-15,1 5 23 16,5 5 4-16,5-2-2 15,-4 6 4-15,6 0 7 16,4 1 5-16,0 3 8 16,0 1-8-16,0 0-7 15,0 0-4-15,0 0-1 16,14 0 0-16,7 5 6 16,13 8 5-16,-3-4-2 15,5 1 2-15,0 0-1 0,-1-3 8 16,1 0-3-16,-7 0-4 15,-7-2-10-15,-9 2 5 16,-4-3-3-16,-9 7-2 16,0 6 0-16,-2 13 7 15,-27 10-1-15,-15 4 0 16,-8 4-7-16,6-4 0 16,3 2-23-16,12-5-133 15,7-10-265-15</inkml:trace>
  <inkml:trace contextRef="#ctx0" brushRef="#br1" timeOffset="130795.09">27806 11365 309 0,'0'0'63'15,"0"0"-28"-15,0 0 19 16,0 0-16-16,0 0-12 0,0 0-13 16,-42 13-6-16,42-13-4 15,0 0 7-15,0 0-9 16,0 0 1-16,0 0 4 15,0 0 6-15,0 0 4 16,0 1-4-16,0-1 4 16,0 0-2-16,0 2-2 15,2 3 3-15,18-1 22 16,4-1-13-16,10-3-7 16,9 0-1-16,5 0-3 15,8 0-8-15,0 0 4 16,0-5-3-16,-14-4-3 15,-13 6-3-15,-11 0 1 16,-14 3-1-16,1 0 1 0,-5 0 3 16,0-1 0-16,0-3-4 15,-21-6-26-15,0-1-49 16,-4-1-11-16,0-2 0 16,5-2 31-16,3-4 13 15,-2 2 0-15,11-2-3 16,-4 2 4-16,8 3 28 15,-3 4 13-15,5 2 12 16,-2 6 21-16,4 3 26 16,0 0 3-16,0 0-20 15,0 0-4-15,0 0-10 16,0 0-19-16,0 0-6 16,0 0 1-16,0 0-1 0,0 6 12 15,6 2 0 1,5 1 6-16,3 0-16 0,-1 1 13 15,5 3-4-15,0-2 4 16,2 4-6-16,0 0 1 16,-3-2-1-16,2-3-9 15,-3-2 1-15,-3-3 0 16,-5 2 4-16,4-4-7 16,-3-1 4-16,-7 0-3 15,-2-2 3-15,0 2 5 16,0-2 13-16,0 4 2 15,0 14 4-15,-25 17-15 0,-15 11-1 16,-11 12-9 0,-3-3-4-16,8-2-4 0,4 1-16 15,7-8-93-15,18-7-201 16</inkml:trace>
  <inkml:trace contextRef="#ctx0" brushRef="#br1" timeOffset="147244.24">28847 12320 56 0,'0'0'54'16,"0"0"-32"-16,0 0 31 16,0 0 10-16,0 0-10 15,0 0-24-15,0 0 1 16,0 0 20-16,-123-4-5 16,96 4-8-16,6 0-8 15,0 0 18-15,11 0-9 16,-2 0-5-16,10 0-3 15,-3 0-4-15,5 0 2 0,0 0-12 16,0 0-2 0,0 0-11-16,0 0-3 0,5 0-4 15,28 0 4-15,23 0 9 16,20 0-3-16,22-11 8 16,20-4 3-16,20-2-7 15,9 2-9-15,7 4 3 16,-2-1 5-16,-12 3-6 15,-4 1 6-15,-6-1-4 16,-13 1 4-16,-14 3-6 16,-11-2 2-16,-21 2-2 15,-22 1-2-15,-13 1 0 0,-20 2 0 16,-16 1 0 0,0 0 5-16,0 0-2 0,0 0 4 15,0 0-7-15,0 0-1 16,-16 0-4-16,-13 0-3 15,-21 1-35-15,-5 13-9 16,-12 3-8-16,-4 5 5 16,-8 2-28-16,2 1 12 15,-10 1 5-15,2-3 4 16,-2 3 1-16,1-2 13 16,1-2 12-16,0 2 1 15,4-4 24-15,4-2 9 16,-6-1 2-16,8-7 4 15,7-2 14-15,8-2 11 16,16-1 22-16,6 0-19 0,11-2 6 16,9-1 6-16,5-2 0 15,9 3 0-15,-2-3 7 16,6 0-10-16,0 0 1 16,0 0-10-16,-2 1-7 15,2-1-5-15,-2 0-4 16,2 0 0-16,0 0-3 15,0 0 0-15,0 0-7 16,0 0-7-16,0 0-4 16,25 0 4-16,24-6 0 15,31-7 2-15,21-10 17 16,19 0-10-16,16-8-7 0,11 3 10 16,2 2-12-16,-1 2 13 15,-6 6-12-15,-20 2 2 16,-14 4 6-16,-17 3-7 15,-16 4-1-15,-21-1 3 16,-16 3-4-16,-22 0 0 16,-12 3 1-16,-4 0-1 15,0 0 10-15,0 0 5 16,0 0-1-16,0 0-10 16,0 0-2-16,0 0-2 15,0 0-9-15,0 0-19 16,0 0-26-16,0 0-32 15,0 8-91-15,0 1-68 16</inkml:trace>
  <inkml:trace contextRef="#ctx0" brushRef="#br1" timeOffset="-143696">8755 16172 397 0,'0'0'66'0,"0"0"-23"16,0 0 11-16,0 0 23 15,0 0-4-15,0 0-20 16,0 0 6-16,0 0-13 16,-42 0-4-16,42 0-7 15,-2 0-11-15,2 0-6 16,-2 0-2-16,2 0-7 15,0 0-2-15,0 5-4 16,0-2-3-16,13 3 3 16,22 2-1-16,21 2 3 15,14 4 6-15,10-2-4 16,5 5 0-16,4-2 1 0,2 2-3 16,-8-1-1-16,-8 0-4 15,-6 0 0-15,-13 0 0 16,-9-3 0-16,-13-2-3 15,-12-1 3-15,-9-4 0 16,-6-4 0-16,-5 0-2 16,-2-2 2-16,0 0 0 15,0 0 0-15,0 0-10 16,-13 0 6-16,-10 0-14 16,-8 0-11-16,2 0 8 15,-2 0 5-15,0 0-5 16,-5-4 8-16,7-1-2 15,2 2 3-15,-2-3-1 16,0-2 9-16,2 3 4 16,-2 0 5-16,6 0-5 0,-2 4-2 15,0-1 2-15,5 2 2 16,-4 0 12-16,4 0-5 16,-1 0 3-16,8 0 12 15,7 0-9-15,1 0 10 16,5 0-8-16,0 0-4 15,0 0-6-15,0 0-1 16,0 0-6-16,0 0-3 16,7 0-2-16,24 0 5 15,13 0 1-15,19 0 6 0,1 3 3 16,1 2-3-16,-2-1-3 16,-8-3-4-16,-10 1 3 15,-14 1 1-15,-10-3-4 16,-13 2-4-16,-8-2 4 15,0 0 1-15,0 0-1 16,0 0-1-16,0 0-22 16,0 0-12-16,0 0-34 15,-4-2-96-15,-10-8-132 16</inkml:trace>
  <inkml:trace contextRef="#ctx0" brushRef="#br1" timeOffset="-142245.87">11342 14812 368 0,'0'0'226'0,"0"0"-172"16,0 0-10-16,0 0 6 15,0 0-20-15,0 0-19 16,-2 0-9-16,37 0 16 15,14 0 8-15,13 0 4 16,6 0-1-16,5 3-8 16,-2 1-4-16,5 2-2 0,-5-2-14 15,1 8 4 1,-12-7-2-16,-9 4 0 0,-18-1-2 16,-10-6-1-16,-15 0 0 15,2-2 0-15,-10 0 4 16,2 0 7-16,-2 0 1 15,0 2 3-15,-6-2 1 16,-31 3-11-16,-13-3-5 16,-13 0 0-16,1 0 4 15,-8 0-4-15,3 0 0 16,7-7-1-16,9-3 1 16,11 4 1-16,11 0-1 15,16 4 0-15,5 0 1 16,8 2 6-16,0-2-6 15,0-1-1-15,0 3 0 0,0 0-2 16,12 0 2 0,15 0 0-16,6 0 18 0,9 0-4 15,6 3-8-15,-2 3 4 16,10 2 3-16,6-2-1 16,10 2 4-16,1-4-6 15,-2 6-1-15,-1-2-1 16,-17 0-3-16,-8 1-1 15,-12-6 0-15,-12-1-1 16,-13 0 0-16,-1-2-3 16,-7 0 10-16,0 0-2 15,0 0 1-15,0 0 0 0,0 2 2 16,0-2 3 0,0 0-13-16,0 0 3 0,0 0-4 15,0 0 0-15,0 0-24 16,0 0-58-16,-5-21-59 15,-5-6-199-15</inkml:trace>
  <inkml:trace contextRef="#ctx0" brushRef="#br1" timeOffset="-141087.18">10947 14154 281 0,'0'0'75'16,"0"0"-36"-16,0 0 46 16,0 0-14-16,0 0-6 15,0 0-7-15,-16-13 2 16,16 13-15-16,0-2 10 15,0 2-12-15,0 0 5 16,0 0-17-16,0-2-10 16,0 2-5-16,0-3-13 15,0 3-3-15,0 0-4 0,25 0 2 16,17 0 2 0,16 0 6-16,12 0-4 0,3 0 8 15,12 3-8-15,6-1 0 16,-4 1-1-16,-3 0 0 15,-16 3 3-15,-22-3-4 16,-17 0 1-16,-13-1-1 16,-9 0 0-16,-7-2 0 15,0 2 11-15,0-2-2 16,-16 0 26-16,-20 2-16 16,-8-1-19-16,-14-1 1 15,-12 0-1-15,1 0 0 16,-2 0-4-16,5 0 3 15,1 0 0-15,14-3-1 16,3 1 2-16,15-2 2 0,8 1-2 16,10 3 1-16,3 0-1 15,10 0 1-15,2 0 0 16,0 0-1-16,0 0-2 16,0 0 2-16,0-3-4 15,0 3 0-15,0 0 2 16,0 0-7-16,12 0 5 15,15 0 4-15,13 0 3 16,11 0-1-16,12 0 7 16,3 0-2-16,5 0 2 0,-1 0-8 15,-10 0 2 1,-9 0-2-16,-18 0 3 0,-12 0 0 16,-15 0 1-1,-6 0-4-15,0 0 5 0,0 0 4 16,0 0 2-16,0 0-4 15,0 0-4-15,0 0-4 16,0 0-1-16,0 0-17 16,0 0-51-16,0 0-55 15,0 0-155-15</inkml:trace>
  <inkml:trace contextRef="#ctx0" brushRef="#br1" timeOffset="-134844">9525 6865 532 0,'0'0'6'0,"0"0"2"0,0 0 0 16,0 0 11-16,0 0 16 15,0 0-15-15,-114-37 11 16,99 37-6-16,-8 0-14 15,1 0 1-15,-7 0-9 16,0 14 1-16,2 4-4 16,5 0 1-16,4 2 0 15,4-2-1-15,8 0-2 16,6 1 2-16,0-5-5 16,0 7 2-16,20-1 1 15,11 6 2-15,7-1 2 16,7-4-2-16,1 2-5 0,6-4 5 15,-3 5 2 1,-2-4 3-16,-10 3-5 0,-10-3 2 16,-15-7-2-16,-12 3 0 15,0-1 7-15,-12 2-7 16,-21 0 13-16,-17-1-10 16,0-3-2-16,-6-4-1 15,2-3 0-15,12-2 2 16,9-4-5-16,8 0 3 15,9 0-8-15,5-7-37 16,9-6-84-16,2-9-21 16,0-1-47-16</inkml:trace>
  <inkml:trace contextRef="#ctx0" brushRef="#br1" timeOffset="-133663.28">9783 7045 358 0,'0'0'36'0,"0"0"46"16,0 0-5-16,0 0-13 15,0 0-26-15,0 0-8 16,-53-25-6-16,44 25-8 16,-2 0-3-16,-1 17-10 15,-1 8 0-15,2 8-3 16,9 0 1-16,2 3-1 16,0-3 0-16,0-3 0 15,15-7-1-15,8-3-1 16,2-9 2-16,4-5-11 0,0-6-3 15,4 0 14-15,0 0 7 16,-4-8-6-16,0-8 0 16,-2-4 4-16,-7 1-4 15,-6-1 0-15,-6 3-1 16,1 3 0-16,-5 4 0 16,-2 6 0-16,-2 4 4 15,0 0-4-15,0 0-12 16,0 0-6-16,8 14 18 15,-2 8-1-15,15 4-3 16,0-2-1-16,6-6-10 16,2-2 12-16,2-8-17 15,-4-4-18-15,0-4 31 0,-9 0-1 16,2 0 3 0,-6-16 5-16,-8-2 1 0,-4-4 4 15,-2-1 8-15,0 1 9 16,-22 3 0-16,-12-2-8 15,5 5 0-15,-2 4-11 16,0 7 6-16,4 5-7 16,8 0-2-16,3 0-2 15,9 1-2-15,5 13-3 16,2 0-2-16,0 3-6 16,15-2-24-16,10-3 16 15,6-5-10-15,0-7 0 16,5 0 17-16,-3 0-7 15,0-2 15-15,4-11 7 0,-8-1 0 16,-8 3 1-16,-7 3 3 16,-3 4-3-16,-9 0 16 15,-2 4 4-15,0-2 23 16,0 2 3-16,0 0-25 16,0 0-11-16,0 0 6 15,0 0-16-15,-2 0-4 16,0 20 1-16,2 16 2 15,0 7 1-15,0 8 1 16,0 0-1-16,11 4 0 16,5-1-1-16,2-1 1 0,-1-7-3 15,-3-8 0 1,-1-9-1-16,-4-8-4 0,-5-12-38 16,-4-4-48-1,0-5-28-15,0 0-221 0</inkml:trace>
  <inkml:trace contextRef="#ctx0" brushRef="#br1" timeOffset="-133112.46">10294 7177 331 0,'0'0'24'0,"0"0"-8"16,0 0 19-16,0 0 18 0,0 0-12 15,129-50-22-15,-100 50-9 16,-2 0 10-16,-5 1-17 16,-7 17-1-16,-7-1 3 15,-6 2-2-15,-2 2 0 16,0-2 1-16,-14 2 0 16,-3-6-3-16,-4-3 1 15,6-3 5-15,8-7-7 16,0-2 0-16,7 0-1 15,0 0-19-15,0 0 4 16,9-11-4-16,11-2 19 16,7-1 1-16,4 0 0 15,7 2 2-15,-5-2-2 0,8-2 11 16,-3-3-10 0,-7 5 4-16,-2-1 3 0,-12 0-5 15,-5 6 2-15,-10-3-2 16,-2 4-1-16,0-3 10 15,0 1-12-15,-14 5 5 16,-3 0-5-16,-1 5 1 16,-2 0 3-16,4 5-6 15,3 18 2-15,6 12 0 16,7 4 1-16,0 4-1 16,0-2 1-16,18-4 2 15,9-3 0-15,4-6-3 16,9-8 0-16,7-6-10 15,11-11-5-15,0-3-71 0,11 0-133 16</inkml:trace>
  <inkml:trace contextRef="#ctx0" brushRef="#br1" timeOffset="-132722.89">11560 7224 417 0,'0'0'85'0,"0"0"-74"16,0 0 24-16,0 0 26 16,0 0-49-16,0 0-9 15,27-5 12-15,4 1 16 16,11 0-14-16,-6 0 0 16,-5 0-6-16,-4 0-9 15,-9 0-1-15,-5 1 2 16,-9 3-2-16,4 0 0 0,-8 0-2 15,0 0-13-15,0 0-24 16,2 0-51-16,2 12-46 16,-2-1-311-16</inkml:trace>
  <inkml:trace contextRef="#ctx0" brushRef="#br1" timeOffset="-132108.98">12761 7018 427 0,'0'0'12'0,"0"0"-4"15,0 0 33-15,0 0 11 0,0 0-33 16,0 0-5-16,-26-82-1 16,10 76-2-16,3 4-2 15,-1 2-9-15,-3 0 0 16,-1 8-2-16,-3 12 2 16,4 2 0-16,3 2 0 15,10 2 2-15,4-4-2 16,0 0-4-16,4 1-2 15,23-1 6-15,4 0-1 16,3 0 1-16,4-1 0 16,-2 1 4-16,-5 1-3 15,-6-3 1-15,-10-2 0 16,-9-1 0-16,1 0 2 0,-7-1-4 16,0 0 10-16,-22-5-2 15,-11 7 1-15,-8-9-4 16,-1-3-5-16,2-4-1 15,4-2 1-15,7 0-25 16,9-14-73-16,16-7-124 16</inkml:trace>
  <inkml:trace contextRef="#ctx0" brushRef="#br1" timeOffset="-130662.86">13156 7064 462 0,'0'0'25'0,"0"0"-23"16,0 0 15-16,0 0 43 15,0 0-38-15,0 0-8 16,-65-14-9-16,52 23-5 15,5 9 8-15,-4 5-15 16,3 4 14-16,9 5-14 16,0 1 7-16,0 4 0 15,9-3 7-15,11-4-7 16,9-7 0-16,7-2 0 16,8-9-8-16,3-7-6 0,-1-5 11 15,4 0 3-15,-5 0 0 16,-12-12-5-16,-4-2 0 15,-7-6 0-15,-8 3-7 16,-8-4 12-16,-6 4 7 16,0 2-4-16,0 8-3 15,0 3 1-15,-2 1-1 16,-4 3 1-16,-1 0-1 16,2 0 0-16,-2 12-1 15,7 8 1-15,0-1 0 16,0 2-1-16,12-2 1 15,5-3 1-15,8-2 0 0,-2-5-2 16,-2-2 2-16,0-5-1 16,-1-2 6-16,-3 0-1 15,-1 0 10-15,-3-9 11 16,-1-5-4-16,-10-3 0 16,-2-3-9-16,0-4-5 15,-16-2-8-15,-6 0-2 16,-10 3-4-16,3 6 6 15,0 7 0-15,8 8-6 16,-2 2-5-16,8 0-18 16,3 0 1-16,10 0 13 15,2 7-1-15,0 3 5 16,14 1-1-16,17-3 12 0,7-2-18 16,0-6 11-1,-1 0 4-15,6 0 3 0,-1-5 0 16,-6-8 0-16,-5-1 1 15,-13 2 6-15,-5 3 8 16,-11 4 13-16,-2 3 28 16,0 2-6-16,0 0-8 15,0 0-7-15,0 0-11 16,0 0-22-16,0 14-2 16,0 15 0-16,0 11 3 15,2 7 0-15,10 3-3 16,-5 2 1-16,-1 4 0 0,-2-2 0 15,8-3-2-15,-5-5 1 16,-1-9 0-16,-2-6-1 16,4-6-6-16,-8-11-24 15,0-3-24-15,0-10-17 16,0-1-2-16,0 0 30 16,0-19-79-16,0-17-61 15,-2-10 105-15,-12-11 79 16,3-5 3-16,-1 2 46 15,8 8 27-15,4 9 32 16,0 10-63-16,0 5-4 16,0 5 3-16,0 3 6 15,2 5-22-15,10 5 6 16,1 2-8-16,5 4-13 16,4 2 8-16,0 2-18 0,1 0 16 15,-8 0-19-15,-6 0 0 16,-2 12-8-16,-7 3 8 15,0-1 4-15,0 5-1 16,-9-3 5-16,-9-2-7 16,0-2 0-16,3-4-1 15,6-4-2-15,7-2-2 16,2-2 4-16,0 0-1 16,0 0-5-16,0 0-11 15,17 0 14-15,12 0 6 0,7-10-1 16,-3-4 3-16,-2-5 0 15,6 5-5-15,-8-7-3 16,-8 5 3-16,0-3 3 16,-8 4-2-16,-6 1 0 15,-5 0 4-15,-2 3 0 16,0 1 0-16,0 6-5 16,-14 3 0-16,1 1 0 15,-3 0 0-15,1 0 1 16,1 18-1-16,6 8 7 15,1 2-7-15,7 4 2 16,0 0-2-16,2-3 0 16,21-2 0-16,-2-5 2 15,13-4-2-15,-3-7-7 16,3-8 7-16,10-3 1 0,6 0-1 16,0-20-101-16,13-4-209 15</inkml:trace>
  <inkml:trace contextRef="#ctx0" brushRef="#br1" timeOffset="-129693.43">14794 7340 293 0,'0'0'24'16,"0"0"-15"-16,0 0 56 16,0 0-2-16,0 0-5 15,0 0 13-15,83-41-26 16,-48 15-22-16,6-2-2 15,-5-2 2-15,-7 2-7 16,-10 2-9-16,-3-1 4 16,-9 8-1-16,-7 3-8 15,0 5-1-15,0 5-1 16,0 6-2-16,-18 0 2 16,0 0 0-16,-2 8-6 15,5 10-4-15,8 2 0 0,7 1-4 16,0 1 6-1,15 2 6-15,14-2 0 0,5-1 0 16,-3 2 2-16,2-2 0 16,-8 2 0-16,-5-3 2 15,-5 0 0-15,-5 0-4 16,-10 1 2-16,0 0-3 16,-3-3-3-16,-14-2-2 15,-4-5-31-15,8-6 20 16,-1-4 7-16,10-1-22 15,0 0 7-15,4-9 0 16,0-11-53-16,0-2 55 16,20-6-1-16,9-2 19 15,2-4 3-15,9-2 4 16,2 0 5-16,-1-4-4 0,-8 1 3 16,-4 3 0-16,-4 0-4 15,-10 3 16-15,-11 2-9 16,1 3 20-16,-5 4 17 15,0 4-15-15,-5 5 11 16,-3 8-26-16,-3 3 5 16,-3 4-7-16,1 0-6 15,6 0 3-15,-2 23-9 16,0 6 0-16,7 9 0 16,2 6 5-16,0 9-5 0,2 1 10 15,11 2-5 1,8-1-4-16,-3-4 7 0,-1-3-7 15,-1-6 4-15,4-10 2 16,0-8-9-16,3-8 2 16,-4-9-30-16,-3-6-18 15,-3-1-55-15,-3-1-116 16</inkml:trace>
  <inkml:trace contextRef="#ctx0" brushRef="#br1" timeOffset="-129491.14">15280 7277 330 0,'0'0'38'16,"0"0"-12"0,0 0 59-16,0 0-26 0,118-42-45 15,-68 29 2-15,-4 2-16 16,-1 3-3-16,-5 4 3 15,-7 4-89-15,-4 0-79 16,-2 0-130-16</inkml:trace>
  <inkml:trace contextRef="#ctx0" brushRef="#br1" timeOffset="-127760.6">15869 7383 368 0,'0'0'32'0,"0"0"-29"0,0 0 44 16,0 0 21-16,0 0-51 16,0 0-6-16,31-46 11 15,-31 30 6-15,0 2 1 16,-2 3-11-16,-16 4-6 16,-7 3-2-16,-2 4-8 15,-2 0 3-15,1 0-5 16,4 17 0-16,1 4-10 15,10 3 7-15,6 6 2 16,7 0-1-16,0 0 2 16,0-6-7-16,4-4 7 15,12-4 0-15,-1-6 0 16,-1-6-3-16,9-4 2 0,-4 0 1 16,-1-5 5-16,7-18-4 15,-6-2 10-15,4 2-11 16,-7-3 3-16,-3 0 2 15,-4 4-4-15,-2 6 0 16,-5 4-1-16,-2 10-3 16,0 2 3-16,0 0 0 15,0 0-9-15,0 0-1 16,0 2 2-16,7 16 7 16,-1 2-16-16,8-2 0 15,1-1 13-15,6-8-4 16,0-3-2-16,-3-4 10 0,7-2 0 15,-8 0 1-15,6-10-1 16,-5-8 1-16,-1-3 11 16,2-8-8-16,-9-5 2 15,2-7-2-15,-1-12 19 16,-9-11-10-16,-2-11 3 16,0 3-15-16,0 6 3 15,-6 18 4-15,-3 21 6 16,9 14 8-16,-2 10-3 15,-1 3-16-15,-2 0 5 16,1 0-8-16,2 31-11 16,-7 10 11-16,7 17 1 15,0 9 2-15,2-3-3 0,0-1 1 16,0-5 0 0,4-7-1-16,9-5 0 0,3-7 0 15,4-9 0-15,-2-7 0 16,-2-10-1-16,1-5-10 15,6-8 11-15,2 0 2 16,-4 0-1-16,6-20-1 16,0-2 3-16,-11-3-3 15,-7-4 5-15,-7 0-5 16,-2 4-16-16,0 4 10 16,0 9-4-16,-11 4-8 15,-3 8 14-15,1 0 4 0,7 0-10 16,-4 0 0-1,8 13 9-15,2 9-4 0,0 4 5 16,0 2 0-16,18 0 1 16,-1-2 0-16,8-2 1 15,4-8-2-15,-4-4-6 16,-3-5 6-16,5-7 3 16,11 0-3-16,6 0 1 15,3-13 4-15,2-1 4 16,-13-4-5-16,-10-3-3 15,-10 2 2-15,-7 1 2 16,-7 2-4-16,-2 11 0 16,0 2 6-16,0 3 0 0,0 0 0 15,0 0-6 1,0 3-1-16,0 20-1 0,0 5-1 16,0 0 4-16,2-2 0 15,8-6 0-15,-4-6-2 16,5-7 0-16,-7-3-2 15,8-4-6-15,3 0 8 16,12-3 12-16,4-19-6 16,10-2 1-16,-8-2-5 15,3 2-2-15,-14 5 3 16,0 1 0-16,-8 9-2 16,-10 4 3-16,3 5-1 15,-5 0-1-15,0 0-2 16,0 0 2-16,10 7-1 0,-6 9 3 15,5 4-1-15,3-2-2 16,-1-4 2-16,3-4-2 16,-5-6-1-16,-7-4 0 15,6 0 0-15,1 0 5 16,-1 0-1-16,11-6 0 16,-4-10 0-16,3-4-3 15,5 2-1-15,-2 1 0 16,-6 5 0-16,-3 0 1 15,-10 9-2-15,3 1 2 16,-7 2-2-16,2 0-3 16,0 0-12-16,2 8 16 15,6 8 3-15,-6 2-2 0,7-6-1 16,-7-2 3 0,6-4-2-16,-8-1-1 0,7-5 0 15,-5 0 1-15,12 0-1 16,-1 0 7-16,8-12 0 15,-3-9 1-15,-3-1-2 16,4-7 5-16,-4-8-11 16,-5-9 5-16,1-12-4 15,-9-3-1-15,6 7 0 16,-10 8-5-16,0 16 5 16,0 13 0-16,0 10-6 15,0 2 6-15,0 5 2 16,-8 0-2-16,6 3-4 15,-2 27-6-15,-3 14 10 0,7 7 0 16,0 0 0-16,0 2 10 16,0-7-9-16,0-7 0 15,0-1-1-15,7-6 0 16,-1-9-1-16,6-3-7 16,-1-5-8-16,-3-8-41 15,4-5-8-15,1-2-52 16,1 0-94-16,-5-12-117 15</inkml:trace>
  <inkml:trace contextRef="#ctx0" brushRef="#br1" timeOffset="-127503.22">17289 7217 565 0,'0'0'32'0,"0"0"-30"16,0 0 69-16,0 0-17 16,0 0-16-16,113 0-11 15,-72 0-6-15,-3 0-5 16,-5 0-11-16,-4-5-2 16,-2 4-2-16,-14 1-2 15,-9-2-23-15,-4-3-34 16,0 4-16-16,-6-3-32 0,-32 0-11 15,-16-1-52-15</inkml:trace>
  <inkml:trace contextRef="#ctx0" brushRef="#br1" timeOffset="-127227.83">16042 7062 459 0,'0'0'10'0,"0"0"3"15,0 0 66-15,0 0-40 0,0 0-29 16,0 0-4 0,-8-5 5-16,30 8 33 0,14 6-23 15,-1-4-6-15,10-1-6 16,6-2-1-16,-4 2-6 15,-5 0-2-15,-11 3-7 16,-8 1-74-16,-19 2-45 16,-4-1-65-16</inkml:trace>
  <inkml:trace contextRef="#ctx0" brushRef="#br1" timeOffset="-117961.21">18272 7295 51 0,'0'0'398'16,"0"0"-385"-16,0 0 33 15,0 0 34-15,0 0-25 16,0 0-14-16,0 0-21 16,0 0 16-16,-25-8-16 15,25 8-5-15,0-2-5 0,0 2 2 16,0 0-5 0,0 0 2-16,0 0 4 0,0 0-10 15,0 0-1-15,0 0 1 16,0 0-3-16,0 0 0 15,0 0 0-15,23 0 1 16,8 0 2-16,13 0-1 16,12 0 3-16,4 0-4 15,9 0 0-15,-1 0 6 16,-8-3-7-16,-7-4-1 16,-15-3-1-16,-9 2-2 15,-7 0 4-15,-15 4 1 16,0 2-1-16,-7-1 5 15,0-1 1-15,0-5-1 16,0-6-4-16,-10 2-1 16,-5-5-5-16,-3 3 4 0,-6-1-10 15,-5 2 3-15,2 5 6 16,-2-1 0-16,7 3 4 16,-1 3-2-16,8-2 7 15,9 6-7-15,-2-1 1 16,8-2 4-16,0 3 0 15,0 0 1-15,0 0 0 16,-2 0-2-16,2 0-4 16,0 0 6-16,0 0-6 15,0 0 0-15,16 4 0 16,7 11 5-16,0-2 0 0,11 4-1 16,0 1 4-16,6-4 2 15,-7-1-4-15,-2-3-2 16,-2-1-4-16,-6-3 0 15,-8-4 0-15,-6 0 1 16,-6-2 2-16,-3 0-1 16,0 0-1-16,0 0 7 15,0 2-2-15,0 1 3 16,0 8-5-16,-3 7-1 16,-19 10 0-16,-5 4 0 15,-2 4 2-15,2-6-5 16,3-2 0-16,-1-2 0 15,3-2-4-15,4-6-13 0,7-3-28 16,7-6-4-16,4-5-23 16,0-4-49-16,0 0-73 15,13-6-138-15</inkml:trace>
  <inkml:trace contextRef="#ctx0" brushRef="#br1" timeOffset="-117530.58">19055 7185 458 0,'0'0'9'16,"0"0"37"-16,0 0 42 0,0 0-50 15,0 0-17-15,0 0 0 16,0-7-2-16,0 7-8 15,0 0-7-15,0 3-3 16,4 16 4-16,11 10 11 16,8 3-14-16,-3 0 0 15,-5-4 4-15,1-2-5 16,-3-10 1-16,-1-4 0 16,-8-6-2-16,1-4 1 15,-5-2 0-15,2 0 8 16,0 0-9-16,2 0 2 15,8-14 20-15,3-8-4 16,-1-6 1-16,1-2-5 0,-2-2-2 16,5-3-11-16,-2 2-2 15,2 5 1-15,-2 6-2 16,-8 5-9-16,1 12-12 16,-9 5-26-16,2 0-38 15,-2 3-86-15,2 13 0 16</inkml:trace>
  <inkml:trace contextRef="#ctx0" brushRef="#br1" timeOffset="-116558.14">19554 7406 384 0,'0'0'138'0,"0"0"-129"16,0 0 39-16,0 0 29 15,0 0-47-15,0 0-17 16,0-61 9-16,0 51 1 16,0 3-6-16,0-8-2 15,-5 5-5-15,-3 0-3 16,-4 4-5-16,-1 4 0 0,-1 2-2 15,1 0 0-15,-7 0-1 16,0 4 0-16,2 12 1 16,5 2-1-16,9-2 1 15,-4-1-5-15,8 5 2 16,0-8 0-16,0 1 1 16,0-3-6-16,14-4-13 15,6-6 18-15,0 0-4 16,-2 0 14-16,4-6-4 15,-6-10-3-15,1-2-4 16,-1 3 4-16,0-3 2 16,-5 4 2-16,-2 2-4 15,-5 4 1-15,-4 5 1 0,0 3 1 16,0 0-3 0,0 0-2-16,0 0 1 0,0 0-7 15,4 0-4-15,6 0 1 16,-1 8 10-16,-1 2 1 15,6 0-22-15,-1-4 15 16,1 0 4-16,-1-6-2 16,1 0-1-16,1 0 1 15,-1-5 0-15,1-12-8 16,3-4 12-16,-5-11-8 16,0 0 9-16,-3-3 6 15,-8-4-3-15,-2 3-6 16,0 3 4-16,0 2-1 15,0 12 6-15,-9 6-1 0,4 6 5 16,5 7 8-16,-2 0-6 16,0 0-12-16,-3 3 0 15,3 23 1-15,2 15-1 16,0 5 0-16,0 3 0 16,0 1 0-16,0-5 0 15,2-2 1-15,7-10 0 16,-7-8 0-16,6-5-1 15,-6-11-1-15,-2-4 1 16,0-4 0-16,2-1 4 16,4 0-4-16,8-4 0 0,6-16 3 15,-2-6 5 1,1 4-7-16,4 4 2 0,-9 10-3 16,-1 4 2-1,-7 4-4-15,4 0-10 0,1 9 11 16,-5 10-5-16,6 5 11 15,-1 0-5-15,-3 1 2 16,1-8-2-16,5-5-2 16,-3-3-6-16,-5-6-10 15,6-3-18-15,-6 0-45 16,5-9-67-16,3-16-3 16,-3-2-69-16</inkml:trace>
  <inkml:trace contextRef="#ctx0" brushRef="#br1" timeOffset="-116383.89">19986 7117 534 0,'0'0'29'0,"0"0"-23"16,0 0 4-16,0 0 3 15,0 0-13-15,0 0-36 16,29-27-32-16,-13 29-75 15,-5 14-129-15</inkml:trace>
  <inkml:trace contextRef="#ctx0" brushRef="#br1" timeOffset="-114945.78">20260 7427 433 0,'0'0'34'0,"0"0"-29"16,0 0 84-16,0 0-41 16,0 0-26-16,0 0 0 15,-2-20-12-15,-9 2 1 16,-5-2-8-16,1 5 2 16,-3 6-3-16,-2 3-2 15,0 6 0-15,-1 0-4 16,2 0 3-16,3 15 0 15,1 10 1-15,3 3-1 0,8 0 1 16,4 2 0-16,0-3-2 16,0-4 0-16,14-2 1 15,3-5-4-15,8-8 4 16,4-7 1-16,-5-1 0 16,10-4 8-16,-1-20 12 15,-4-6-8-15,4-8 1 16,-4-2-1-16,-6-4-6 15,-8-4-3-15,-3-12-2 16,-10-6 2-16,-2-7-5 16,0 3 2-16,0 17-2 15,0 12 2-15,0 21-1 16,0 11-4-16,-4 8 2 0,-2 1-2 16,0 0 4-16,-3 27 1 15,5 17 1-15,2 9-1 16,2 7 0-16,2-2-2 15,13 0 1-15,10-3-1 16,-7-3 2-16,6-6-2 16,-4-2 8-16,5-7-12 15,-7-8 5-15,4-8-1 16,-2-9 1-16,5-9-27 16,-4-3 3-16,6 0-7 15,2-14 10-15,-4-8-7 16,-5-2 2-16,-7-6 3 0,-4 1 9 15,-9 0 15-15,0 7 1 16,0 6 0-16,-13 5-1 16,-10 9 10-16,4 2-7 15,-8 0 4-15,2 13 0 16,5 13-2-16,5 4-3 16,5 5 0-16,8-1-1 15,2-1 0-15,0-3 2 16,0-4 4-16,14-6-3 15,1-5-2-15,1-9-1 16,5-6 6-16,-2 0 13 16,-1 0 11-16,7-18-14 15,-10-5 3-15,1-1-4 0,-5-4-1 16,0 3-2 0,-9 2-7-16,-2 5 0 0,0 8-3 15,0 6 3-15,0 4-4 16,0 0 0-16,0 0 3 15,0 6 2-15,0 17-13 16,0 8 6-16,0-1-1 16,3 1 1-16,10-9 0 15,2-4 1-15,3-8-2 16,-2-8 3-16,4-2-2 16,0 0 3-16,5-6 10 15,0-17-12-15,-2-4 12 16,0-8 2-16,-7-7-10 15,-3-10 6-15,-7-10 1 0,-1-10 1 16,-5-10-4-16,0 2 1 16,0 5-8-16,-7 17 7 15,3 22-3-15,0 14 6 16,-1 16-12-16,5 6 0 16,-2 0-12-16,0 2 10 15,-3 36 2-15,-2 17-5 16,3 19 11-16,4 2-6 15,0-6 1-15,6-8-2 16,17-4-2-16,-3-8 3 16,4-8 2-16,3-6-2 15,0-12 0-15,-5-9-1 16,1-9 1-16,-4-6 0 0,4 0-3 16,-3-17 1-16,5-9-9 15,-8-5-15-15,-3-6 6 16,-3-4 3-16,-9 4-6 15,-2 4 11-15,0 10-3 16,0 9 11-16,-6 8-4 16,-6 6-7-16,-5 0 15 15,-4 4 0-15,4 18 0 16,-1 7 2-16,7 10 1 16,9 3-3-16,2 2 0 15,0 0 1-15,2-5-1 16,13-5 1-16,5-8-1 0,3-8-2 15,-4-7 1-15,8-5-4 16,2-6 1-16,0 0-15 16,0-16-53-16,-4-5-33 15,-2-8-77-15,-15-3-116 16</inkml:trace>
  <inkml:trace contextRef="#ctx0" brushRef="#br1" timeOffset="-114741.48">20960 7166 655 0,'0'0'16'16,"0"0"-9"-16,0 0 14 0,0 0 12 15,0 0-23-15,132 0-8 16,-76 2-2-16,-3 7-5 15,-6-1-52-15,-5 4-74 16,-6 0-151-16</inkml:trace>
  <inkml:trace contextRef="#ctx0" brushRef="#br1" timeOffset="-114511.14">21778 7556 563 0,'0'0'24'15,"0"0"-15"-15,0 0 6 16,0 0 3-16,0 0-17 16,0 0-1-16,81 14-9 15,-61-14-29-15,-3 0-19 16,6 0-21-16,-9 0-107 15</inkml:trace>
  <inkml:trace contextRef="#ctx0" brushRef="#br1" timeOffset="-113010.95">22706 7429 346 0,'0'0'44'16,"0"0"22"-16,0 0 22 16,0 0-2-16,0 0-41 15,0 0-28-15,-94 0 5 16,59-6 3-16,-6-6-12 15,10-6 6-15,2-4-4 16,5-4-4-16,10-3 0 16,8 0-7-16,6-2 0 15,0-4-4-15,0 3 0 16,18 0-3-16,6 2 7 0,-2 7-8 16,3 9 7-16,-10 4-3 15,-1 2 2-15,-3 6 0 16,-7 2-1-16,6 0-1 15,-2 22-10-15,5 17 10 16,-1 15 3-16,-1 8-3 16,-9 4 7-16,-2 0-7 15,0-10 0-15,0-8 0 16,-9-11 0-16,3-11 5 16,-8-11-3-16,5-4-2 15,1-5 3-15,-4-5-3 0,1-1 3 16,0 0 5-1,2 0-4-15,-4-15-4 0,1-1-1 16,8 1 0-16,-3 6-3 16,5 2 1-16,2 5 3 15,0 2 0-15,0 0 1 16,0 0-4-16,0 0-5 16,0 5 6-16,13 13 2 15,7 1 0-15,5 2-3 16,2-5 1-16,0-4 2 15,2-7-2-15,0-5 2 16,2 0-2-16,7-5-6 16,-5-15 2-16,-4-5 5 15,-2 2-2-15,-12 0 3 16,-3 1 0-16,-8 7 3 0,-2 2-3 16,-2 9 0-16,0 4 0 15,0 0-1-15,0 0-6 16,0 0 5-16,0 9 2 15,0 14-6-15,0 8 6 16,0-5 0-16,0-2 3 16,0-4-3-16,0-4 1 15,9-6-2-15,-5-6-2 16,4-3-1-16,-2-1 4 16,5 0-2-16,5-3 2 15,3-13 7-15,4-4-5 16,-5-2-2-16,-1-1 0 0,-3 2-1 15,-1 4 1-15,-4 6 0 16,-2 7-6-16,-2 1 2 16,-3 3 3-16,-2 0 0 15,0 3-19-15,2 16 20 16,7 6 3-16,-5-1 0 16,1-5-3-16,2-2 3 15,-5-10-3-15,0-2 1 16,0-3 1-16,5-2-2 15,-3 0 2-15,10 0 0 16,1-16 2-16,1-7-1 16,1 2-3-16,4-1 0 15,-5 0 0-15,-3 1-2 16,-7 7-14-16,1 5 8 0,-4 9 3 16,-1 0-15-16,0 0 5 15,5 17 7-15,-3 7 8 16,2 1 0-16,4-3 2 15,3-4-2-15,0-4 0 16,1-6-3-16,-1-7-6 16,1-1-4-16,3 0-32 15,-1-8 4-15,-1-10 31 16,-1 0 4-16,-1 0 0 16,-9-1-4-16,2-2 10 15,-4 1 2-15,-2 4 6 0,0 6 2 16,0 6 18-1,0 4-22-15,0 0-3 0,0 20-2 16,0 17 12-16,0 10-9 16,0 10 0-16,0 1 7 15,0-4 0-15,0-4-2 16,0-8-1-16,0-9 0 16,0-8-8-16,0-11-8 15,0-4-4-15,-2-10-51 16,-4 0-42-16,2 0-34 15,0-14-84-15</inkml:trace>
  <inkml:trace contextRef="#ctx0" brushRef="#br1" timeOffset="-112739.54">23419 7465 194 0,'0'0'42'0,"0"0"1"15,0 0 46-15,0 0-37 16,0 0-24-16,0 0 17 15,103-42 4-15,-83 42-6 16,-3 4-15-16,-6 16-16 16,-3 8 11-16,-8 3-11 15,0 1-5-15,-21-3 3 16,-12 0-9-16,-5-5 11 16,3-4-10-16,-2-8 5 15,16-4-7-15,5-6 0 16,7-2-27-16,9 0-36 0,0-17-33 15,2-14-21-15,25-5-38 16,2-3-54-16</inkml:trace>
  <inkml:trace contextRef="#ctx0" brushRef="#br1" timeOffset="-112446.11">23657 7050 461 0,'0'0'13'0,"0"0"60"16,0 0 28-16,0 0-50 16,0 0-26-16,0 0-4 15,-6-36 6-15,6 36-22 16,-7 26 1-16,1 22 0 16,-4 17 9-16,4 4-5 0,-5 5 1 15,1-1-6-15,4-7 0 16,2-4-3-16,-3-9 0 15,5-13-2-15,2-10 1 16,0-10-1-16,0-10-20 16,4-8-52-16,11-2-55 15,8 0-60-15,2-14-204 16</inkml:trace>
  <inkml:trace contextRef="#ctx0" brushRef="#br1" timeOffset="-110761.64">23722 7586 142 0,'0'0'252'16,"0"0"-226"-16,0 0 78 16,0 0-45-16,0 0-33 15,0 0-6-15,-15 50 2 16,15-48-7-16,0 0 0 16,0-2-12-16,0 0-2 15,0 0 10-15,13-8-4 16,5-10 0-16,-5-6-6 15,1-1 0-15,-8-1 4 16,-4 0-1-16,3 5-4 16,-5 4 0-16,0 6-2 15,0 5-2-15,0 5-3 16,-9 1 7-16,-6 0 1 0,-1 13-1 16,0 9 0-16,3 6-1 15,6 0 1-15,5-1 0 16,2 2 1-16,0-2-1 15,0-8-1-15,0-3 1 16,11-4-1-16,3-7-3 16,5-2 4-16,4-3 7 15,4 0-7-15,0-12 2 16,-6-2-2-16,4-1 0 16,-5-5 3-16,-5 5-3 15,-3 2 1-15,-3 3 0 16,-7 6-1-16,-2 3 1 0,0 1 7 15,0 0-3-15,0 0-2 16,0 0-1-16,0 4-2 16,0 18 1-16,0 6-1 15,0 0 4-15,2-2-1 16,0-6-1-16,-2-6-2 16,8-6 1-16,-6-5-1 15,0-3 0-15,2 0 0 16,5 0 3-16,5-3 4 15,3-14-7-15,6-4 3 16,-6-3-2-16,8-4-1 16,-7 0 3-16,-1 6-3 15,-1 5-2-15,-7 7 2 16,-7 6-2-16,0 3 2 16,-2 1 0-16,0 0 0 0,0 0 0 15,2 4 2-15,4 11-1 16,-2 3 0-16,-2-1 2 15,0-3 5-15,3-6-4 16,-5-6-4-16,2-2-1 16,0 0 1-16,10 0 1 15,5 0-1-15,1-5 0 16,4-6 0-16,-6-1-2 16,0 1 0-16,-3 4-1 15,-2-2 0-15,-4 8 3 0,-3 1-4 16,3 0 0-1,-7 0 3-15,6 5-17 0,1 16 17 16,0 4 1-16,2-1 0 16,-7 1 1-16,7-7-1 15,-5-6 2-15,6-4-4 16,-6-6 2-16,0-2-2 16,5 0 0-16,5 0-11 15,1-12-11-15,3-8 1 16,-1-2-7-16,2-4-14 15,-4-5 16-15,-1 2-13 16,-6 3-22-16,2 6 40 16,-10 9 16-16,0 7 1 15,0 3-8-15,-5 1-12 16,-8 0 13-16,-1 0 13 0,3 13 12 16,2 7-7-16,3 5 8 15,4 1 9-15,-6 1-2 16,8-4 3-16,0-3-2 15,0-3-2-15,0-5-1 16,0-1-7-16,2-5-9 16,8-6 3-16,5 0 1 15,8 0-4-15,1-6 4 16,1-10-5-16,-1 0 0 16,-2-4-1-16,1 3 0 15,-10 3 2-15,-7 3-1 16,2 6 1-16,-8 5 3 0,0-1 0 15,0 1 13-15,0 0-15 16,0 8 11-16,0 15 2 16,0 2-7-16,0-1 9 15,2-6-7-15,-2-2-8 16,0-6 5-16,0-4-1 16,0-1-4-16,2-5-3 15,7 0 0-15,-1 0 12 16,8 0-7-16,5-17-3 15,6-3-4-15,-8-1-11 16,6 1 8-16,-7 1 5 16,-1 0-9-16,-3 8 4 15,-5 4 0-15,-5 7 4 16,-2 0-6-16,3 0-2 0,-3 16 9 16,-2 3 0-16,2 1 4 15,-2-1 0-15,0-5 7 16,2-2-8-16,-2-3-1 15,3-4 2-15,6-5 4 16,2 0-8-16,7 0 0 16,9-11 5-16,2-11-1 15,0-6-8-15,0-4 4 16,-1-7-4-16,1-6 2 16,0-10 1-16,-2 3 1 15,0 7 0-15,-13 14 4 0,-10 13-1 16,-2 9 6-1,-2 7-9-15,0 2-6 0,0 0 0 16,-2 20 4-16,-14 9 4 16,5 11-2-16,2 2 1 15,2-2 1-15,5 1-1 16,2-3 1-16,0-6 4 16,0-4-12-16,0-8 1 15,0-8-20-15,2-5-68 16,12-7-28-16,-1 0-223 15</inkml:trace>
  <inkml:trace contextRef="#ctx0" brushRef="#br1" timeOffset="-110499.25">24837 7467 600 0,'0'0'45'0,"0"0"-37"16,0 0 88-16,0 0-48 16,0 0-40-16,0 0 3 15,74 7 12-15,-26-6-12 16,6 2-9-16,-5-3-1 16,0 0-2-16,-16 0-1 15,-6 1-11-15,-9-1-3 16,-7 2-9-16,-7 0-19 0,-4 3-30 15,0-1-36-15,-8-3-63 16</inkml:trace>
  <inkml:trace contextRef="#ctx0" brushRef="#br1" timeOffset="-109000.05">25488 7671 391 0,'0'0'30'16,"0"0"-23"-16,0 0 33 15,0 0 33-15,0 0-31 16,0 0-18-16,-14-5-2 15,14 5-10-15,0 0-12 16,0 0 2-16,9 0 4 16,18 0 8-16,9 0-4 15,6 0 9-15,4 0-5 16,4 0-8-16,-8 0-6 16,-1 0 5-16,-17 0-4 15,-9 0-1-15,-4 0-3 16,-11 0-27-16,0 0-30 0,0 0 2 15,0 0-62-15,-2 4-25 16</inkml:trace>
  <inkml:trace contextRef="#ctx0" brushRef="#br1" timeOffset="-107826.33">26099 7700 440 0,'0'0'10'15,"0"0"9"-15,0 0 52 0,0 0-34 16,0 0-24 0,0 0-9-16,-2-32 3 0,-10 18-5 15,-1 2 2-15,-3 2-1 16,1 2 0-16,-8 4-2 15,3 4 1-15,0 0-2 16,0 0 0-16,3 5 1 16,-4 15-1-16,5 1-8 15,10-1 6-15,6-3-11 16,0 0 0-16,0-5 2 16,18-6 10-16,9-6-13 15,2 0 5-15,4 0 8 16,3-18 1-16,-5-6 0 15,0-2 6-15,-6-6-1 0,-4 0 1 16,-2-4-3-16,-13-2 8 16,-2-2-1-16,2-5-6 15,-4 1 0-15,-2 8-3 16,0 9 4-16,0 15 1 16,0 5-6-16,0 7-10 15,0 0 3-15,0 4 1 16,0 28 4-16,0 11-5 15,-2 10 1-15,-6 0-13 16,8-3 10-16,0-4 3 16,2-6-2-16,19-5 0 15,1-9-1-15,3-3 9 16,1-11-1-16,1-8-18 0,2-4-10 16,0 0-7-16,-2-16-20 15,0-7 35-15,-9 0 7 16,-5-1 14-16,-7-4 3 15,-6-3 17-15,0 6 5 16,0 3 7-16,-6 8-18 16,-9 7 14-16,-1 7-13 15,-7 0-15-15,4 12 2 16,-4 19-2-16,5 5 13 16,7 8-7-16,9-2 2 15,2 0-8-15,0-6 6 16,15-6 1-16,10-10-4 0,-5-9 1 15,5-8 4-15,4-3 12 16,2-6-2-16,7-17 2 16,-3-10-4-16,-4-3-1 15,-2-2-9-15,-8-10 10 16,-4-5 17-16,-5-8-18 16,-6-10-13-16,-4 1 5 15,-2 6-7-15,0 12 0 16,0 16 1-16,0 18-1 15,0 8-2-15,0 5-3 16,0 5 1-16,0 0 3 16,0 19 1-16,-2 20-4 15,-2 19 8-15,2 7-4 16,2 7 1-16,0 2-1 16,0-5 0-16,0-6 2 0,0-8-2 15,0-9 0-15,0-10 0 16,0-12 0-16,0-7 1 15,0-12-2-15,0-3 1 16,0-2-5-16,0 0 0 16,0 0-2-16,8-12 2 15,11-10 10-15,-4-2-8 16,-7 4 3-16,2 8-9 16,-6 7 8-16,-4 5 1 15,5 0-21-15,-3 5 2 16,4 17 9-16,4 9 10 15,-4-1 0-15,3-2 0 0,2-6 1 16,-2-7-1-16,4-2 0 16,1-12-32-16,1-1-30 15,1 0-35-15,2-17-95 16</inkml:trace>
  <inkml:trace contextRef="#ctx0" brushRef="#br1" timeOffset="-107533.9">26787 7564 296 0,'0'0'44'16,"0"0"-27"-16,0 0 62 0,0 0-39 16,0 0-7-16,0 0-10 15,-4 19-20-15,4-12 2 16,4-3 1-16,8-4-3 15,-4 0-3-15,3 0 4 16,-1-4 2-16,-2-8 1 16,-3-2-7-16,-5 2 0 15,0 3-3-15,0 4-2 16,0 5-25-16,-11 0 11 16,-1 0-15-16,-1 10-35 15,7 7-50-15,1 1-157 16</inkml:trace>
  <inkml:trace contextRef="#ctx0" brushRef="#br1" timeOffset="-105795.34">26886 7728 430 0,'0'0'24'16,"0"0"34"-16,0 0 23 15,0 0-63-15,0 0-5 16,0 0-5-16,21 76 9 16,-9-38-7-16,-1 2-2 15,1-6 3-15,-6-5-9 16,1-9-2-16,-5-11 0 16,0-2 2-16,-2-7-2 0,0 0 4 15,2 0-1-15,0 0 3 16,5-14 3-16,2-13 4 15,4-6-7-15,8-4-4 16,-6 3 0-16,5 6-2 16,3 8-6-16,-6 6 6 15,1 8-2-15,-3 4-1 16,1 2-1-16,-3 0 3 16,1 0-4-16,-1 2 2 15,-1 12 2-15,3 2 1 16,-1 0-2-16,1-2 5 15,1-2-5-15,-3-3 4 0,1-4-1 16,-3-3-1-16,2-2 2 16,-4 0 1-16,0 0 3 15,4-2 0-15,-1-12 10 16,-6-2-6-16,1-1-2 16,-7-4 0-16,2 5-8 15,-2 2 0-15,0 7 0 16,0 4-13-16,0 1 11 15,0 2-17-15,-2 0 13 16,-9 0 5-16,-3 17-5 16,5 8 2-16,3 5 1 15,-1 0 3-15,5 2-2 16,2-3 2-16,0-5 1 16,0-5-1-16,13-4-1 0,5-6-7 15,2-6 8-15,7-3 18 16,2 0 2-16,2-16-9 15,0-6-6-15,-2-3 3 16,-4-4-6-16,-8-3-1 16,-3-5-1-16,-8 2-3 15,-1 3-4-15,-5 11-3 16,0 7-8-16,0 8-1 16,0 4 12-16,-11 2-8 15,-5 0 3-15,5 0-4 16,0 0 8-16,4 0 7 0,7 6-1 15,0 2 1-15,0-2 1 16,0 3-1-16,0-4-2 16,3 4 3-16,8-2-3 15,-3 3 2-15,4-1 0 16,-1 2 1-16,0 3 6 16,-7-2-5-16,6 4 0 15,-8-2-1-15,2 2 1 16,5-2-8-16,-7 0 14 15,5-1-9-15,0-4 2 16,6 1-5-16,-7-1-17 16,10-5-5-16,7-3-16 15,4-1-4-15,2 0 17 16,4 0-15-16,-2-1-16 16,3-16 16-16,-10 2 21 0,-2-3 23 15,-6-7 1-15,-5 1 39 16,-7-1-9-16,-4 2 23 15,0 5-18-15,0 4 7 16,-4 8 4-16,-9 2-24 16,-3 4-13-16,-9 0 3 15,1 7 2-15,2 14 8 16,1 5-2-16,11 2-2 16,1 2-6-16,6 1-4 15,3-5-3-15,0-6-1 0,0-4-3 16,14-6 0-1,-1-5-1-15,1-5 0 0,1 0 13 16,1 0-2-16,6-9 1 16,-2-12-1-16,-2 0-4 15,-5-8 1-15,1 0-3 16,-1 0 0-16,-7 3-2 16,4 10-4-16,-6 8 1 15,-4 6 0-15,2 2-5 16,-2 0 3-16,0 0-17 15,0 12-1-15,0 11 20 16,0 2 0-16,0-1 0 16,5-2 0-16,3-5 0 15,4-5-5-15,1-8 4 16,1-4-14-16,-3 0 3 0,4-11-21 16,1-15 5-16,2-4 5 15,-7-4 0-15,0-4 10 16,-11-5 6-16,0-4-1 15,0-7-2-15,0 0 10 16,0 9 8-16,0 13-5 16,0 16 1-16,0 9 3 15,0 4-6-15,0 3-1 16,-7 3-1-16,1 22 1 16,-6 12 5-16,10 2 13 15,0 6-2-15,-3-3 2 16,5-6-6-16,0-5 16 0,0-8-17 15,0-7-3-15,0-9-4 16,0-1-2-16,0-5-2 16,7-1 2-16,9 0 9 15,11 0-10-15,2-8 4 16,0 0-5-16,2 6-13 16,-4 2 9-16,-3 0-5 15,-8 0 8-15,-3 17-1 16,-11 4-2-16,-2 4 8 15,0-2-4-15,0-3 0 16,-20-2-5-16,-11-6 5 16,-10-1 1-16,-3-8 8 15,-3-3-9-15,9 0-16 16,7-6-23-16,11-14 7 16,7 0-34-16,11-4-20 0,2-1-76 15</inkml:trace>
  <inkml:trace contextRef="#ctx0" brushRef="#br1" timeOffset="-105532.96">28392 7386 525 0,'0'0'4'16,"0"0"30"-1,0 0 42-15,0 0-67 0,0 0 16 16,-11 135-4-16,9-81-12 16,-2-1 2-16,2-4-4 15,-8-8-2-15,6-5-5 16,-1-6-1-16,5-6-2 16,0-8-9-16,0-7-64 15,0-9-63-15,13 0-140 16</inkml:trace>
  <inkml:trace contextRef="#ctx0" brushRef="#br1" timeOffset="-105193.45">28439 7764 383 0,'0'0'36'0,"0"0"25"16,0 0 21-16,0 0-56 15,0 0-15-15,0 0 8 16,7 0-17-16,1 0 7 15,2 0 1-15,3 0 1 16,-2 0-1-16,3-10-8 16,-1-6 0-16,-6 0-2 15,-3-3-21-15,-4 2 14 16,0 1-7-16,0 6-4 16,-4 6 13-16,-8 4 0 15,4 0 1-15,-13 0 0 16,6 14 4-16,-3 12 9 0,5 4-5 15,3 2 11-15,6 3-2 16,4-4-6-16,0-1-7 16,0-2-3-16,23-2 2 15,6-3-4-15,4-9-57 16,12-6-120-16</inkml:trace>
  <inkml:trace contextRef="#ctx0" brushRef="#br1" timeOffset="-105053.25">28867 8015 686 0,'0'0'17'0,"0"0"-9"16,0 0 45-16,0 0-53 0,0 0-45 16,0 0-250-16</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2-02-11T03:43:47.848"/>
    </inkml:context>
    <inkml:brush xml:id="br0">
      <inkml:brushProperty name="width" value="0.05292" units="cm"/>
      <inkml:brushProperty name="height" value="0.05292" units="cm"/>
      <inkml:brushProperty name="color" value="#FF0000"/>
    </inkml:brush>
  </inkml:definitions>
  <inkml:trace contextRef="#ctx0" brushRef="#br0">6350 7913 0</inkml:trace>
  <inkml:trace contextRef="#ctx0" brushRef="#br0" timeOffset="422.62">12080 7243 0</inkml:trace>
  <inkml:trace contextRef="#ctx0" brushRef="#br0" timeOffset="458.67">8260 6028 0</inkml:trace>
  <inkml:trace contextRef="#ctx0" brushRef="#br0" timeOffset="583.85">521 7615 0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5:43:51.755"/>
    </inkml:context>
    <inkml:brush xml:id="br0">
      <inkml:brushProperty name="width" value="0.05292" units="cm"/>
      <inkml:brushProperty name="height" value="0.05292" units="cm"/>
      <inkml:brushProperty name="color" value="#FFFF00"/>
    </inkml:brush>
  </inkml:definitions>
  <inkml:trace contextRef="#ctx0" brushRef="#br0">23142 5302 443 0,'0'0'40'16,"0"0"5"-16,0 0 45 16,0 0-16-16,0 0-20 15,0 0-17-15,0 0 5 16,21-103-1-16,-17 67 0 15,0-6-21-15,6-4-1 16,-10-4-6-16,0-4-2 0,0-8-1 16,0-2-6-16,0 1-2 15,0 5-1-15,0 10 2 16,0 8-4-16,0 12 2 16,0 10 2-16,0 8-3 15,0 8 0-15,0 2 0 16,0 0 2-16,0 0-6 15,0 0-4-15,0 0 5 16,0 0-8-16,0 14-1 16,0 0 12-16,4 2 0 15,3-2 0-15,-5-5-1 16,-2-4 1-16,2-3 0 16,0-2 0-16,-2 0-2 15,2 0 2-15,-2 0 0 0,0 0 2 16,0 0-1-16,0 0-1 15,0 0 0-15,0 0-3 16,0 0 2-16,0 2-3 16,0 3 4-16,-19 7 0 15,-14 8 0-15,-8 3 0 16,-1 3-6-16,4-2 3 16,7 0 1-16,4-3-1 15,9-4 3-15,5-7 0 16,1-4 0-16,10-3 2 15,2-3-7-15,0 0 1 16,0 0 4-16,0 0 4 16,0 0-3-16,0 0-1 15,16-17 6-15,9-4-3 0,3-11 2 16,1 3-1-16,0 0 2 16,2-4 0-16,0 3-3 15,-2 1-1-15,0 0 2 16,-2 5-3-16,-4 0-1 15,-8 5 1-15,1 6 0 16,-10 3 1-16,1 3-1 16,-2 5 2-16,-3 2-3 15,-2 0-1-15,0 0-2 16,0 0 3-16,0 2-16 16,5 20 9-16,-1 7 7 0,-2 3 4 15,7 2-4 1,0 0 1-16,2 0-1 0,4-1 2 15,8-4 0-15,-5-5 1 16,-1-6-3-16,6-6 1 16,-5-3-1-16,4-8 0 15,-4-1 0-15,-2 0-4 16,-5 0-21-16,-11-1-27 16,0-16-36-16,-21-3-163 15,-14 2-272-15</inkml:trace>
  <inkml:trace contextRef="#ctx0" brushRef="#br0" timeOffset="6533.59">14308 3534 302 0,'0'0'159'16,"0"0"-119"-16,0 0 15 16,0 0 5-16,0 0-11 15,0 0-29-15,0 0-12 16,-44-20 10-16,44 20 0 15,0 0-14-15,0 0 1 16,25 0 6-16,8 3 19 0,9 3-3 16,3 0-15-16,4-1-6 15,0 2 7-15,-3-2-13 16,6 2 8-16,-7-1-8 16,-7-2 2-16,-14-1-2 15,-2-2 6-15,-15-1-6 16,0 0 0-16,-7 0 7 15,0 0-1-15,0 0 2 16,0-1-5-16,-12-14-3 16,-3 1-14-16,-3 0 6 15,-4 0-1-15,4 2 8 16,0 0-5-16,-2 0 6 16,6 1 0-16,1 0 0 15,5-1-2-15,-6 3 4 16,3 2-1-16,5-2 3 0,-2 2-3 15,6 3 4-15,0-1 5 16,2 5 0-16,0 0-5 16,0 0 3-16,0 0-8 15,0 0 0-15,0 0-1 16,0 0-7-16,0 0 2 16,0 9 2-16,14 7 3 15,3 3 1-15,1 6 1 16,7 1 1-16,-6 1 2 15,4-6-1-15,-5-3 1 16,-5-6 0-16,-2-3 1 16,-6-4-1-16,2 2-1 0,-5-7 1 15,-2 5-3-15,0-5 3 16,0 4 4-16,0 8 0 16,-25 10-2-16,-10 9 1 15,-15 4-5-15,-6 3-2 16,8 1-4-16,-4 0-45 15,10 0-53-15,7-7-148 16</inkml:trace>
  <inkml:trace contextRef="#ctx0" brushRef="#br0" timeOffset="40546.54">23005 10749 413 0,'0'0'66'0,"0"0"1"16,0 0-13-16,0 0-8 15,0 0-12-15,0 0 2 16,0 0-2-16,0 0-3 16,0 0-7-16,0 0-1 15,0 0-1-15,0 0 7 0,0 0-8 16,0 0 7-16,0 0-4 15,0 0-4-15,0 0 3 16,0 0-16-16,0-2 0 16,-9-5-3-16,-1-1-2 15,4 2-1-15,-5 0 0 16,7 0-1-16,-4 2 0 16,4 2 0-16,2-3 1 15,-7 2-1-15,5-1 3 16,2 0 0-16,-1 1 6 15,3 3 4-15,-5 0 1 16,5 0-3-16,0 0 0 0,0 0 3 16,0-3-1-1,0 1 3-15,0 0-5 0,0 0-4 16,0 2-2-16,8 0-5 16,25 0 0-16,27 0 14 15,20 0 2-15,9 2-12 16,7 16-2-16,-5 6 2 15,6 1-3-15,-11 0 0 16,-10-6 2-16,-13-7-2 16,-26-1-1-16,-12-8 0 15,-9 0 1-15,-9-3-1 16,-7 0 1-16,0 0 1 16,0 0 0-16,0 0-2 15,0 0-1-15,0 0-6 16,0 0-37-16,0 0-28 0,0 0-35 15,-10 0-11-15,-9 0-92 16,-6 0-253-16</inkml:trace>
  <inkml:trace contextRef="#ctx0" brushRef="#br0" timeOffset="46579.4">27532 10660 148 0,'0'0'36'0,"0"0"13"15,0 0 17-15,0 0-6 16,0 0-16-16,0 0-21 16,0 0 14-16,25-27-12 15,-23 25-4-15,-2-1-1 16,0 3 19-16,0 0-1 15,0-2-9-15,0 2-4 16,0 0-4-16,0 0 0 0,0 0-2 16,0-4 4-16,-12 0-7 15,-7-3-15-15,-8 0 2 16,0 0 0-16,0 2 5 16,-2-2-4-16,2 2 6 15,8 0-6-15,3 3-2 16,5 0-2-16,9 2 3 15,2 0-3-15,0 0 0 16,0 0-4-16,0 0 4 16,0 0 0-16,0 0 6 15,2 0-6-15,20 0 3 16,12 0 11-16,8 0 3 0,3 0-3 16,-1 0-6-1,0 0-2-15,-3 2-2 16,-10 5-4-16,-6-5 3 0,-10-1-6 15,-11-1 5-15,-2 0-4 16,-2 0 2-16,0 0-4 16,0 7-78-16,-19 0-144 15,-6 4 25-15</inkml:trace>
  <inkml:trace contextRef="#ctx0" brushRef="#br0" timeOffset="52463.04">18829 11142 264 0,'0'0'151'0,"0"0"-64"16,0 0-27-16,0 0 1 15,0 0-13-15,0 0-4 16,0 0 8-16,0 0-13 15,-2-3 6-15,2 3-12 16,-2 0-1-16,2 0 0 16,0 0-6-16,0 0 6 15,0 0-12-15,0 0-5 0,0 0 6 16,20 4 0 0,13 6 2-16,7 5-7 0,14-6-5 15,2 3 0 1,4 0-4-16,0-4-5 0,-6 2 2 15,-8-6-6-15,-6 2 7 16,-6-4-7-16,-8 2 4 16,-5-1-2-16,-7-2 3 15,-10-1-3-15,-2 0 1 16,-2 0 0-16,2 0-1 16,-2 0 4-16,2 0 2 15,-2 0 1-15,0 0 3 16,5 0 1-16,-5 0-10 0,2 0 1 15,0 0-1 1,-2 0-2-16,0 0 0 0,0 0-13 16,0 0-51-16,0 0-52 15,-25 0-81-15,-4 0-346 16</inkml:trace>
  <inkml:trace contextRef="#ctx0" brushRef="#br0" timeOffset="59848.89">22282 11492 342 0,'0'0'40'0,"0"0"-34"16,0 0 26-16,0 0 10 15,0 0-9-15,0 0-10 16,0 0 0-16,0 0 5 16,0 0-15-16,0 0-2 15,0 0 0-15,0 0-2 16,0 2 3-16,0-2 12 16,0 0-11-16,0 0 20 15,0 3-21-15,-13-3 17 16,-3 0-2-16,-2 0-22 15,1 3 14-15,-4-3-8 16,4 0-1-16,1 0 8 0,3 0-2 16,3 0-2-1,6 0-1-15,2 0 14 0,2 0-1 16,0 0-7-16,0 0-7 16,0 0-2-16,0 0-3 15,0 0-4-15,0 0-3 16,14 0-2-16,21 0 2 15,16 0 16-15,7 0 5 16,-2 0-5-16,0 0 1 16,-11-3-7-16,-12 3 4 15,-9 0-11-15,-4 0 3 16,-9 0-4-16,-1 0 0 16,-8 0 6-16,-2 0-7 15,0 0-1-15,0 0 3 0,0 0-3 16,0 0 0-16,0 0 0 15,0 0 3-15,0 0-1 16,0 0-2-16,0 0-1 16,0 0-2-16,2 0-2 15,-2 0-16-15,2 0-23 16,5 0-28-16,-5 0-57 16,0-9-78-16</inkml:trace>
  <inkml:trace contextRef="#ctx0" brushRef="#br0" timeOffset="64748.08">31087 9272 364 0,'0'0'21'0,"0"0"9"15,0 0 25-15,0 0-17 0,0 0 9 16,0 0-6-16,0 0 4 15,-37-52-4-15,37 52-15 16,0 0-15-16,0 0 6 16,0 0-12-16,2 0-5 15,20 0 0-15,5 4 12 16,4 10-11-16,1 9 5 16,-13 2-6-16,-3 8 0 15,-7 8 1-15,-9 8 0 16,0 2 0-16,-7 4 4 15,-20 1-5-15,-4 4 0 16,-4 0 10-16,-3 1-10 16,-3-7-2-16,6-2 1 15,4-3 1-15,4 2 1 16,4-3-1-16,12 1 3 0,9-6-3 16,2-3-3-16,0 0 2 15,7-6 2-15,15-6 4 16,12-3-5-16,1-8 0 15,8-2-1-15,-5-11-8 16,-1-4-2-16,-8 0 11 16,-4 0 2-16,-8 0-2 15,-7 0 1-15,-4-2 1 16,-1 2 5-16,-5-2 7 16,0-2-14-16,0-2 8 15,-7 1-8-15,-1 2 0 16,-11 3 3-16,-3 0-3 0,-3 2-1 15,-4 16 1-15,3 6 0 16,-1 4 1-16,3 4-2 16,1 8 1-16,4 6 0 15,-2 4 0-15,7 6 0 16,1 5 1-16,3 4-1 16,2 1 0-16,4-3 0 15,4 1 0-15,0-5-1 16,-2-6 2-16,2-4 0 15,-5-5-1-15,-1-4 0 16,2-4 0-16,-10-4 0 16,-4-4 2-16,-6-6-2 15,-12-7 3-15,0-8-1 16,-8-2-2-16,-4-5-4 16,-4 0-55-16,-2-5-69 0,0-14-199 15</inkml:trace>
  <inkml:trace contextRef="#ctx0" brushRef="#br0" timeOffset="71078.38">31337 9825 1 0,'0'0'432'16,"0"0"-403"-16,0 0 41 15,0 0 15-15,0 0-22 0,0 0-29 16,0 0 8-1,-11-14-10-15,2 4-17 0,-5-2-5 16,-1-2-10-16,-3 2 12 16,-7 5-9-16,2 3-3 15,-12 4-2-15,4 0 1 16,0 0 1-16,4 15 0 16,1 5 0-16,4 4 0 15,8-2-1-15,7 1-3 16,7-3 4-16,0-6-3 15,7-2 2-15,15-8-3 16,3-3-4-16,0-1 8 0,4 0 0 16,-2-9 4-1,4-15 4-15,0-4 2 0,-4-3-8 16,-1-5-1-16,-8-1 6 16,-2-8-5-16,-1-5 3 15,-4-4-2-15,-6 2-2 16,2 1-1-16,-7 11 3 15,0 15-3-15,0 9 0 16,0 6-3-16,0 8-1 16,0 2-3-16,0 0-1 15,0 3 7-15,-12 20-1 16,-1 9-3-16,2 6 1 16,4 4 4-16,7 4-2 15,0 2-3-15,0-2 5 0,0-2-1 16,0-7-1-16,14-6 2 15,1-7-1 1,3-5 0-16,-1-7 0 0,4-7-2 16,-5-5 1-16,-1 0-3 15,1-12 3-15,-3-12 2 16,3-6 4-16,-3-6-4 16,-2-6 3-16,-6 4 1 15,-3 4-1-15,-2 13-3 16,0 8 0-16,0 6-1 15,0 7-2-15,-16 0-1 16,-3 20-1-16,0 13 1 16,9 4-4-16,-2 2 4 0,12 2-15 15,0-3-2 1,0-4 14-16,2-8-10 0,12-8 16 16,5-6-3-16,2-8-3 15,1-4-5-15,5 0 1 16,0-14 11-16,-3-8 2 15,-2-4 1-15,-1 2 3 16,-8-7 13-16,-7 5-8 16,-1 3 2-16,-5 8 1 15,0 7-3-15,0 4 8 16,0 4-8-16,-5 0-6 16,-8 6-3-16,-3 24-2 0,1 12 8 15,6 11-8-15,4 3-3 16,1 4 3-16,4 0 2 15,0-2-1-15,0-2-2 16,0-8 1-16,0-9-7 16,0-13 2-16,0-12-3 15,0-7 3-15,0-5-1 16,0-2 6-16,0 0-1 16,0-16-12-16,0-16 4 15,-5-12 8-15,-1-10-3 16,2-6 4-16,4-2 0 15,0 0 12-15,0 8-11 16,4 7 3-16,14 11 3 16,2 7 0-16,2 7-3 15,3 5-2-15,-4 7-2 0,0 4-6 16,-5 6 6-16,-3 0 0 16,-2 0-4-16,-6 9 4 15,-3 10-1-15,-2 5 6 16,0 5-5-16,-14-4 5 15,-7-1 1-15,-4-1-5 16,7-7-1-16,0-7 1 16,11-2-6-16,3-4 11 15,4-3-11-15,0 0 5 16,0 0-13-16,2 0-14 16,25 0 19-16,-3-12 8 15,12-1 1-15,-1-4-1 16,-1-1 2-16,2 0 1 0,-7 3-3 15,-7-4 1-15,-4 3 9 16,-7 3-4-16,-5-4 2 16,-6 1 15-16,0 0-12 15,0 2-4-15,0 2 2 16,0 6-5-16,0 3-3 16,0 3 0-16,0 0-2 15,-2 0-5-15,-4 0 5 16,1 14-6-16,1 7 6 15,4 5-3-15,0 1-3 16,0-2 6-16,0-5-3 16,9-3 4-16,-3-5-2 0,4-7 2 15,3-3-1-15,-1-2-5 16,9 0 6-16,4-14 1 16,-3-6 2-16,0-4 0 15,-4-2-1-15,-5-1-2 16,1 2 9-16,-3 6-9 15,-9 5-2-15,-2 9 2 16,0 5 0-16,0 0-1 16,0 0-1-16,0 12 1 15,0 10-6-15,0 7 7 16,-2-2 0-16,2-3 0 16,0-1 0-16,0-12 1 0,0-1-1 15,0-6 0-15,0-4 4 16,0 0-4-1,4 0 0-15,10-14 4 0,6-8 5 16,0-4 1-16,0 3-8 16,-3 0 1-16,2 7-3 15,-11 6 0-15,0 8 0 16,-4 2-1-16,-4 0-12 16,2 14 7-16,5 12 4 15,-5 5 2-15,4-4 2 16,6 0 1-16,-1-6 0 15,5-2-3-15,3-8 0 16,4-7-5-16,4-4 3 16,2 0-3-16,0 0 5 0,-2-15 2 15,-6-4 2-15,-5-2-3 16,-5-4 3-16,-7 1 2 16,-2 1-1-16,-2 0 9 15,0 5-6-15,-6 6-1 16,-11 5 3-16,-1 5-10 15,-7 2 0-15,0 0-6 16,4 5 5-16,0 13-1 16,6 5 2-16,8 0 0 15,2 2-5-15,5 1 4 16,0-3-1-16,0-2 1 0,5-7-2 16,11-7 1-1,1-3 0-15,1-4 1 0,5 0 1 16,-2-13 3-16,4-11 5 15,0-7-1-15,-3-3 4 16,-2-7 3-16,-2-10-2 16,-2-7 5-16,-7-8-10 15,-1-2-2-15,-1 8 1 16,-7 7-1-16,2 15 1 16,-2 18 3-16,0 8 0 15,0 10-3-15,0 2-6 16,0 0-1-16,-4 2-8 15,-7 30 3-15,2 13 7 16,2 10-1-16,5 6 0 16,2 3 1-16,0-4-1 0,0-2-1 15,0-7 0-15,0-5-1 16,18-11 0-16,2-7-1 16,0-7 2-16,0-12 0 15,3-6-5-15,-2-3 4 16,10 0 1-16,4-21 1 15,-2-8 3-15,-4-10-2 16,-7-2 3-16,-4-6 0 16,-7 3-4-16,-11 7-2 15,0 10 1-15,0 8-10 16,-18 12 5-16,0 7 4 16,-2 0-9-16,-4 12 7 15,4 18 1-15,-3 7 3 16,17 7-1-16,-1-3-1 0,7 1-2 15,0-4 4-15,11-6 0 16,5-5 0-16,-1-6-3 16,1-10 2-16,-1-8-4 15,6-3 1-15,3 0 4 16,-2 0 1-16,5-14 1 16,0-7 5-16,-3-4-6 15,-1-4 2-15,-6 0-2 16,-3 4 3-16,-7 6-4 15,-5 12 2-15,-2 7-2 16,0 0-8-16,0 0 5 16,0 0-1-16,0 9-5 0,0 13 9 15,0 5 2-15,0 0-2 16,0-5-2-16,2-1 2 16,6-6 2-16,2-3-2 15,-1-12-4-15,-1 0 4 16,11 0-2-16,3 0 2 15,7-12 0-15,4-10 4 16,3-6 0-16,-3 2-3 16,-4 5-1-16,-8 6 1 15,-10 10-1-15,-9 5 0 16,-2 0-10-16,0 0 3 16,0 9 0-16,0 14 7 15,0 0 2-15,0 5-2 0,4-2 0 16,2-4 0-16,2-5-3 15,1-5 1-15,-3-8-30 16,5-4-18-16,5 0-35 16,9-6-78-16,4-14-3 15,2-2-130-15</inkml:trace>
  <inkml:trace contextRef="#ctx0" brushRef="#br0" timeOffset="71961.67">33526 9711 445 0,'0'0'70'0,"0"0"-4"16,0 0 42-16,0 0-36 0,0 0-36 15,0 0-9-15,-24-17 0 16,22 17-8-16,-1 0-12 16,-8 0 4-16,-4 7-11 15,-4 13 4-15,-3 6-3 16,5 6-1-16,5 0-2 15,3 1 2-15,5-3 0 16,4-4 0-16,0-4-2 16,0-8-3-16,0-4 5 15,11-8-4-15,5-2 4 16,9 0 2-16,4-12 0 16,-1-12 2-16,4-5 1 0,-4-3 0 15,-4 2 0 1,-3 0-1-16,-10 8-4 0,-4 10 3 15,-5 8-2-15,-2 4 3 16,0 0-3-16,0 0-2 16,0 7-8-16,0 14 4 15,0 8 0-15,0 3 8 16,2-2-3-16,5-7 0 16,2-2 1-16,-1-10 1 15,2-4-2-15,1-5-5 16,-1-2 5-16,9 0 2 15,-3 0-2-15,1-18 0 16,5-2 8-16,-1-2-3 0,-6 0 1 16,1-2 0-16,-5 1-6 15,-7 7 3-15,0 4-1 16,-4 7-1-16,0 3 2 16,0 2-3-16,0 0 0 15,0 0-8-15,-6 5 5 16,-5 14-3-16,-1 0 3 15,6 6 0-15,4 0-1 16,2 0-3-16,0-1 1 16,0-6 2-16,8-6 1 15,13-3 0-15,-1-4 1 16,-3-5 2-16,-5 0 3 16,-7 0-1-16,3-12 6 15,-8-8 0-15,0-4 0 0,0-4-1 16,0-4 1-16,0 1 0 15,0 7-6-15,0 9 0 16,0 10-1-16,0 5-1 16,0 0 0-16,0 2-7 15,0 20 1-15,0 2 5 16,0 3 1-16,0-1-13 16,0-2 8-16,0-4 1 15,0-2 3-15,0 0 0 16,0-1 1-16,0-2 0 15,0-5 2-15,0-3-2 16,0 0-5-16,0-3 4 16,0-1-12-16,-2-3-49 0,-25 0-63 15,-10-5-80-15,-15-16-169 16</inkml:trace>
  <inkml:trace contextRef="#ctx0" brushRef="#br0" timeOffset="72141.92">33515 9296 621 0,'0'0'59'16,"0"0"-59"-16,0 0 59 0,0 0-35 15,0 0-24-15,0 0-16 16,18-20-134-16,-43 20-209 15</inkml:trace>
  <inkml:trace contextRef="#ctx0" brushRef="#br0" timeOffset="109427.71">5837 11944 124 0,'0'0'274'0,"0"0"-212"15,0 0 40-15,0 0-28 16,0 0-35-16,0 0-2 16,0 0 5-16,0-26-8 15,0 26 2-15,0 0-13 16,0 0-2-16,0 0-6 16,0 0 4-16,0 0 0 15,0 0-10-15,0 21-4 16,-2 11 10-16,-2 14 2 15,-3 6-7-15,-1 7-3 16,-4 2-7-16,-3 2 3 16,-1-5-1-16,5-4-2 15,5-9 0-15,0-11-2 0,6-6 0 16,0-7-15-16,0-5-6 16,14-3-1-16,1-5 4 15,12-7 3-15,-2-1 4 16,2 0-13-16,2-1-8 15,0-15-30-15,-2-5-18 16,-8 0-69-16,-7 0-35 16</inkml:trace>
  <inkml:trace contextRef="#ctx0" brushRef="#br0" timeOffset="109654.03">5579 12238 458 0,'0'0'58'16,"0"0"47"-16,0 0-31 15,0 0-42-15,0 0-20 16,0 0-9-16,18-8-1 16,15 8 4-16,12 0-1 15,4 0-5-15,4 0 0 16,1 0-26-16,0 0-73 15,-6 5-42-15,-7 7-65 16</inkml:trace>
  <inkml:trace contextRef="#ctx0" brushRef="#br0" timeOffset="110028.58">6022 12475 262 0,'0'0'100'15,"0"0"-73"-15,0 0 53 16,0 0-23-16,0 0-17 16,0 0-2-16,29-22 11 15,-2-2-40-15,-2-3 3 16,-5-1-2-16,-2 2-8 16,-7 3 2-16,-2 0-4 0,-9 7 2 15,2 6 0-15,-2 7 6 16,0 0 9-16,0 3 2 15,0 0-16-15,0 0-2 16,-4 18-1-16,-3 6-3 16,7 8 1-16,0 0-2 15,0 2 1-15,0-3-6 16,0-5-1-16,13-6-13 16,1-6-7-16,-1-11 0 15,2-3-3-15,6 0-55 16,-3-7 5-16,1-18-20 15,2-1 26-15,-13-4-72 16</inkml:trace>
  <inkml:trace contextRef="#ctx0" brushRef="#br0" timeOffset="110328.02">6074 12131 429 0,'0'0'49'0,"0"0"1"16,0 0-8-16,0 0-30 16,0 0-2-16,0 0-3 15,-29 31 7-15,45-21-9 16,3-5 14-16,0 0-5 16,-2-5 9-16,-3 0-10 15,-6 0 18-15,2-12-5 0,-6-7-9 16,1 4-7-16,-5-4 11 15,0 6-21-15,0 2 0 16,0 5-6-16,-12 6-27 16,-1 0-38-16,0 9-36 15,-3 14-70-15,3 5-202 16</inkml:trace>
  <inkml:trace contextRef="#ctx0" brushRef="#br0" timeOffset="111392.59">6263 12383 439 0,'0'0'47'15,"0"0"60"-15,0 0-19 16,0 0-51-16,0 0-14 15,0 0-7-15,-11-11-16 16,11 11 0-16,0 14 0 16,0 6 0-16,0 0 6 15,0 0-5-15,5-6 0 16,-3-6-1-16,0-4 0 16,0-1 3-16,-2-3-3 0,2 0-3 15,6 0 3-15,5-4 0 16,3-19 6-16,5-4-2 15,0-2-3-15,-6 8-1 16,-1 1 1-16,-6 13-2 16,-1 5-11-16,-2 2 5 15,-3 0-5-15,5 9 7 16,-1 20 2-16,-1 5 3 16,-1 0 3-16,3-3-1 15,-2-4 0-15,1-8 0 16,-2-7 1-16,-4-6-3 15,3-6 0-15,-1 0 1 16,2 0 11-16,6-10-12 16,-2-12 25-16,5-6-12 15,1 2-7-15,-3 1 2 0,1 7 0 16,-6 6-8-16,-4 7 0 16,-2 3 5-16,5 2-10 15,-1 0-3-15,0 7 3 16,6 15 1-16,1 4 7 15,-3 0-3-15,8 1 2 16,-3-9 0-16,1-4-2 16,-1-8 0-16,-1-4-2 15,-1-2 2-15,6 0 4 16,3 0-2-16,5-14 0 16,2-7 0-16,-8 0 2 15,6-4-3-15,-7-1 1 0,-5 2 2 16,1 7-2-16,-5 5 2 15,-5 5-8-15,-2 7 1 16,-2 0 3-16,0 0-2 16,0 0-1-16,0 0-13 15,0 0 7-15,0 0 5 16,0 0 4-16,0 0-2 16,0 0 4-16,0 0-5 15,0 0 1-15,0 0 2 16,0 0 6-16,0 0-6 15,0 0 0-15,0 0 0 16,0 0 8-16,0 0-5 16,0 0-6-16,-4-4 7 0,-5 0-10 15,5 0 5-15,-3 3-3 16,-2 1 4-16,-2 0-10 16,-1 0 10-16,2 5 0 15,-1 13 6-15,1 6-13 16,4 10 12-16,6 5-11 15,0 0 9-15,0 1-3 16,14-3 0-16,5-7 3 16,6-8 3-16,2-8-4 15,4-8 0-15,4-6 10 16,1 0 7-16,5 0-8 16,-6-12 1-16,-8-2-8 0,-10 2-8 15,-7 4-6-15,-10 4-48 16,0 2-52-16,-5 2-103 15</inkml:trace>
  <inkml:trace contextRef="#ctx0" brushRef="#br0" timeOffset="112532.26">4259 12224 466 0,'0'0'25'0,"0"0"63"16,0 0-16-16,0 0-37 16,0 0-5-16,0 0 2 15,-67 72-27-15,63-42 3 16,4 4-2-16,0-4 8 15,0-4-6-15,0-10-5 16,11-4 1-16,3-3-8 16,5-7-1-16,2-2 5 15,1 0 5-15,1-9-4 16,-6-11 1-16,-8-4 7 16,-6-2-3-16,-3-2-4 0,0 0 8 15,-8 4-7-15,-13 1-3 16,-4 8-7-16,0 4-1 15,3 2 0-15,7 3-8 16,5 0 3-16,8 4 3 16,2 0-1-16,0-2-32 15,4 4 14-15,23-2 26 16,4 2 3-16,8 0 0 16,1 2 0-16,-3 15 5 15,1 4-5-15,-4 9 2 16,-5-2 0-16,-11 4 1 15,-8 0 1-15,-6-4 0 16,-4-2-1-16,0-3 1 16,-8-6-2-16,-7-2 6 15,-3-10-5-15,-2-3-2 0,0-2 10 16,2 0-8-16,5-18 6 16,2-10 0-16,11-6-5 15,0-2-4-15,4 2 6 16,25 4-12-16,5 9 5 15,3 7 1-15,-3 5 0 16,-1 9-1-16,-2 0 2 16,-4 2-1-16,-4 22 2 15,-6 6-2-15,-3 10 5 16,-8 4-4-16,-4 4 9 0,-2-2 4 16,0-5 2-1,-2-7-12-15,-11-10-1 0,-1-6-3 16,6-8-12-16,3-7-34 15,3-3-51-15,0-1-143 16</inkml:trace>
  <inkml:trace contextRef="#ctx0" brushRef="#br0" timeOffset="112816.68">4855 12441 553 0,'0'0'61'0,"0"0"61"15,0 0-62-15,0 0-42 16,0 0-5-16,0 0-5 16,18 9 5-16,10-2 3 15,3-4-2-15,1-1-11 16,-6 0-3-16,-1-2 3 15,-7 0-3-15,-9 3-3 16,-7-3-21-16,-2 4-31 16,0 1-36-16,0 6-91 15,-17 1-278-15</inkml:trace>
  <inkml:trace contextRef="#ctx0" brushRef="#br0" timeOffset="116281.77">4358 13467 258 0,'0'0'28'15,"0"0"36"-15,0 0-1 16,0 0-9-16,0 0-8 15,0 0 0-15,80 41 1 16,-64-41 2-16,1 0-16 0,3-11-4 16,1-13-4-1,-2-4-7-15,-1-4-5 0,0-4-6 16,-2-2 0-16,-8-8-6 16,-3-3 2-16,-3-1-1 15,-2-2-2-15,0 2 0 16,0 4-1-16,-2 8 1 15,-5 10 0-15,3 10-3 16,2 10 2-16,2 5 0 16,0 3-9-16,-5 0-3 15,1 33 9-15,-3 12 7 16,0 10-10-16,1 8 7 0,6 0 0 16,0 3 1-1,0-1 3-15,0-2-8 0,8-8 5 16,8-9-7-16,-3-8 6 15,8-12 0-15,-1-10-2 16,4-9-6-16,3-7-5 16,6 0-21-16,6-12-1 15,-2-11-19-15,7-3 30 16,-5-2-30-16,-6-2 13 16,-4 2 9-16,-9 1 29 15,-8 0 1-15,-10 1 2 16,-2 2 6-16,0 2 27 15,-12 3 38-15,-5 6-25 16,-4 6-18-16,1 7 11 16,-2 0-15-16,0 3-14 0,-1 14-6 15,6 6 1-15,-1 3-4 16,7 6 1-16,1 0-2 16,8 0 0-16,2-1-1 15,0-6 0-15,2-6 1 16,12-5-5-16,1-7 4 15,4-5 0-15,-1-2 1 16,-1 0 0-16,1-9 5 16,0-12-2-16,0-1 2 15,-7 0-3-15,-2-2-1 16,-2 4 2-16,-5 2 5 16,-2 6-4-16,0 8-3 0,0 4 1 15,0 0-2-15,0 0-12 16,0 0 6-16,2 16-9 15,5 7 13-15,4 6-3 16,2-5-3-16,2-6 1 16,4-4 5-16,-1-6 1 15,-1-4-1-15,1-4-7 16,7 0 9-16,-1 0 3 16,-2-14 6-16,7-8-9 15,-4 0 1-15,-2-2 5 16,-8 0-1-16,-7 0 6 15,0 2-5-15,-8 5 1 16,0 5-3-16,0 3 0 16,0 3 2-16,-8 0-3 15,0 4-3-15,1 0-2 0,3 0 2 16,0 2 1-16,4 0 0 16,0 0-1-16,0 0 0 15,0 0 0-15,0-3-1 16,0 3 0-16,0 0 1 15,0 0-2-15,0 0 2 16,0 0-9-16,0 0 9 16,0 0 2-16,0 0-2 15,0 0-7-15,0 0 7 16,0 0 5-16,0 0-3 16,0 0-2-16,0 0 0 15,0 0 0-15,0 0 0 0,0 0 0 16,0 0 1-16,0 0-1 15,0 0 1-15,0 0-2 16,0 0 2-16,0 0-2 16,0 0 2-16,0 0-1 15,0 0 8-15,0 0-5 16,0 0 1-16,0 0 6 16,0 0-3-16,0-2 1 15,0 2-6-15,0 0 1 16,0 0 0-16,0-2 3 15,0 2-4-15,0-1-2 0,0 1 0 16,0 0 4 0,0 0-6-16,0 0 7 0,0 0-1 15,0 0-1 1,0 0-2-16,0 0 1 0,0 0-2 16,0 0 0-16,0 0 1 15,0 0-2-15,0 0 1 16,0 0 0-16,0-2 0 15,0 2-2-15,0 0 2 16,0 0 2-16,0 0 5 16,0 0-5-16,0 0-2 15,0 0 0-15,0 0 3 16,0 0-3-16,0 0-2 16,0 0-2-16,0 0 6 15,0 0-2-15,0 0 0 0,0 0 1 16,0 0 0-16,0 0-1 15,0 0 2-15,0 0-1 16,0 0 1-16,0 0-1 16,0 0 1-16,0 0 1 15,-5 0-3-15,5 0 0 16,-3 0-5-16,-1 0 10 16,4 0-4-16,-2 0-1 15,2 0 0-15,-5 0 0 16,5 0 0-16,0 0 0 15,-2 0 0-15,0 0-1 16,2 0 1-16,0 0 0 0,-2 0 0 16,2 0-1-1,-2 0 1-15,0 0 0 0,-1 0 0 16,1 0 0-16,-1 0 0 16,1 0 0-16,0 0-6 15,0 0 6-15,-3 0 0 16,5 0 1-16,0 0-1 15,-2 0 0-15,0 0 7 16,-2 0-7-16,-1 0-2 16,-2 3 0-16,-2 8 2 15,1 0 0-15,-3 6-1 16,1 3-2-16,2 1 2 16,1 8 2-16,3-3-2 15,4-2 0-15,0 2-9 0,0-6 9 16,0-3 1-16,0-4-2 15,0-5 2-15,0-6-8 16,4 0 7-16,-2-2-1 16,5 0-5-16,-1 0 5 15,4 0 2-15,-1-2 0 16,1-8 0-16,2 2 1 16,-5 0-5-16,-1 2 7 15,-2 1-3-15,1-4 0 16,-3 3 1-16,2 0-1 15,1-2 0-15,-2 5 5 0,3-2-9 16,-2 1 7 0,-4 4-3-16,7-3 3 0,-7 3-3 15,0-3-3 1,2-1 3-16,0 2 7 0,1-3-7 16,2 0 1-16,-1-2-1 15,0 0 0-15,1-3 1 16,-1 2 0-16,0 1 1 15,-2-2-2-15,-2 4 2 16,0 0 5-16,0 3 3 16,0 0-10-16,0 2 15 15,0 0-10-15,0 0 3 16,0 0-7-16,0 0 3 16,0 0-4-16,0 2-2 0,0 16-1 15,0 14 0-15,8 9 3 16,-2 5 7-16,1 3-7 15,-3 6 1-15,-2-4 0 16,-2 4-1-16,0-3 2 16,0-2-2-16,0 0-3 15,0 0 2-15,-11-4 1 16,-5-5-15-16,3-8 3 16,-2-6-21-16,1-10 11 15,6-7 9-15,-2-10-2 16,-1 0 13-16,7 0-13 15,-2-19-20-15,1-7 28 16,0-11 3-16,5-9-4 0,0-5-2 16,0 2 10-1,0 3-5-15,14 5 1 0,1 6 3 16,1 3 1-16,-1 3 0 16,1 6-1-16,-3 0 1 15,3 1 0-15,-1 0 1 16,10 3-1-16,0-3 5 15,-3 1-1-15,3 1-1 16,-3 3 0-16,-4 2-2 16,-3 6 2-16,-3 1-3 15,-4 3-2-15,-1 5 2 16,-5 0 0-16,3 0-2 16,-3 0 2-16,1 0-1 15,-1 0-5-15,2 0-24 0,0 0-26 16,5 0-36-16,5 0 6 15,3 0-48-15,1 0 12 16</inkml:trace>
  <inkml:trace contextRef="#ctx0" brushRef="#br0" timeOffset="117812.01">5679 13457 345 0,'0'0'91'15,"0"0"-14"-15,0 0 25 16,0 0-58-16,0 0-1 16,0 0 10-16,-60-102-22 0,47 93-8 15,-3 2-7-15,1 2-7 16,-1 5-4-16,1 0-5 16,-1 0 0-16,1 12-1 15,1 14-2-15,3 6 2 16,1 3-4-16,10-3 4 15,0-6-6-15,0-3 4 16,0-9-4-16,14-7 1 16,-1-2 4-16,3-5 0 15,-1 0 2-15,8 0-1 16,-3-15 1-16,-2-3 3 16,0 2-2-16,-7 2 4 0,-2 2 0 15,-7 6-3-15,3 3 2 16,-5 3 2-16,0 0-6 15,2 0 0-15,2 26-12 16,-2 11 12-16,7 16 10 16,-4 2-9-16,-3 8 0 15,1-1-1-15,-3 2 0 16,0-3 1-16,0-5-1 16,0-13-21-16,-5-7 0 15,-9-13-10-15,-1-9 14 16,-3-10-6-16,-2-4 12 15,2 0-17-15,0-14-6 16,5-15-15-16,7-11 33 16,6-10 12-16,0-10 4 15,4-1 11-15,23 0 1 0,8 6 7 16,3 6 4-16,2 1 2 16,-5 5-13-16,4 2 11 15,-4 9-5-15,1 9-3 16,-5 7-4-16,-2 2-3 15,-6 4-4-15,-6 1 3 16,-7 6-7-16,-6 3 0 16,-2 0-5-16,-2 0 3 15,0 22 2-15,0 10 9 16,0-4 0-16,0 2-4 16,0-6-4-16,0-6 0 15,9-4 1-15,-1-5-1 0,0-5-1 16,0-3 2-16,3-1 2 15,5 0-4-15,5-3 0 16,0-20 6-16,6-5-6 16,-2-4-2-16,-3-3-2 15,-7 3-10-15,-1 1-5 16,-7 9 6-16,-3 5-2 16,-2 12 4-16,-2 3 11 15,0 2-4-15,0 0 3 16,0 0-14-16,0 0 14 15,0 12-5-15,0 4 6 16,0 7 2-16,0-2 0 16,0 1 0-16,2-7 3 0,1-4-5 15,1-5 7-15,-2-6 10 16,1 0-10-16,-3 0 5 16,2 0 8-16,-2 0-11 15,0 0 9-15,0-12-3 16,5-5-6-16,-3-6-4 15,2 0-5-15,-2 0 0 16,7 2 1-16,-2 4-1 16,0 7-1-16,-1 3-4 15,1 7 1-15,2 0-3 16,2 0-2-16,4 15 2 16,10 11 7-16,0 4-2 0,-1 0 1 15,-1 0-1-15,-6-2-2 16,6-8-2-16,-3-5-2 15,2-8-3-15,0-7 3 16,1 0-2-16,2 0 1 16,-2-19 2-16,2-10 4 15,-7-3 3-15,-7-2-1 16,-7-2 1-16,-4 5-2 16,0 4-1-16,0 8 3 15,-15 10-9-15,-3 9-3 16,-1 0 3-16,-6 0 9 15,2 18-2-15,7 10 4 16,3 2-3-16,11 7 1 16,2-8 0-16,0 0 1 15,0-8-1-15,0-7 1 0,9-8-1 16,5-4 0-16,1-2 5 16,1 0 3-16,3-14 16 15,2-8-11-15,-5-2 13 16,-3 2-2-16,-7 3-7 15,1 2-3-15,-4 5 8 16,-1 8 1-16,-2 4-7 16,0 0 8-16,0 8-14 15,0 24-10-15,-12 16 6 16,-1 13-6-16,-1 1 0 16,1 6 0-16,3 3 0 15,-4-1 0-15,1-1-2 0,-3-8-6 16,1-15-21-16,-4-12 3 15,-1-14-1-15,3-8 8 16,-6-12-32-16,-2 0-62 16,3-11-110-16</inkml:trace>
  <inkml:trace contextRef="#ctx0" brushRef="#br0" timeOffset="118022.32">5918 12962 621 0,'0'0'52'16,"0"0"-39"-16,0 0 53 16,0 0-38-16,0 0-24 15,0 0-4-15,38-8-3 16,-27 36-42-16,-6 12-131 15,-5 6-196-15</inkml:trace>
  <inkml:trace contextRef="#ctx0" brushRef="#br0" timeOffset="120510.98">4525 13895 480 0,'0'0'42'0,"0"0"-40"16,0 0 63-16,-25 130-30 0,21-59-11 16,-1-4 5-16,3-5 5 15,0-8-13-15,0-17-13 16,2-10-6-16,0-15 0 15,0-8-2-15,0-4 0 16,0 0 0-16,0 0-2 16,0-2 0-16,15-16-1 15,10 0 3-15,6 2-4 16,0 7 2-16,0 9 1 16,0 0-3-16,-6 5 2 15,0 19 0-15,-3 5 2 16,-4 0 2-16,-2 1-2 15,-10-4-1-15,-6-1-10 16,0-4-7-16,-27 0-3 16,-8-5-24-16,-8-6-15 15,-1-8 13-15,-4-2 27 0,4 0 18 16,7-8 2-16,3-6 4 16,16-1 9-16,5 6-7 15,6 4 12-15,7 2-12 16,0 3 6-16,0-2-9 15,20 2-1-15,5 0 2 16,0 0-2-16,4 0 6 16,0 0 0-16,-4 7 3 15,2 0-4-15,0-5-1 16,-4-2 3-16,4 0-2 16,2 0-4-16,2-9 26 0,2-10-15 15,-2-6-5-15,3-3-4 16,-5 5-5-16,-5-3-1 15,-2-5 1-15,-4 3 2 16,-2-2 0-16,-7 0 0 16,-3 6 5-16,-1 6-10 15,-5 8 8-15,0 6-2 16,0 4-3-16,0 0-20 16,0 0 19-16,0 4 1 15,-7 20-4-15,3 8 4 16,4 3-3-16,0 6 3 15,0-2-4-15,17-2 7 16,8-1-10-16,4-5 7 16,2-7-1-16,0-7 2 0,0-6 0 15,1-9 5-15,-1-2-4 16,-2-6 0-16,0-18 2 16,-2-9 0-16,-3-1 4 15,-1-3-2-15,-8-6-5 16,-3-3-1-16,-6-2-1 15,-6-3-5-15,0 5 5 16,0 9-16-16,0 13 15 16,-8 6 1-16,-2 9 1 15,4 7 3-15,1 2 6 16,-1 0 2-16,-2 0-4 16,8 11 9-16,-4 10-12 15,4 10 10-15,0 3 7 0,0 5-1 16,0 4-5-16,0 5-5 15,0 6-1-15,0 5-1 16,0 8-8-16,0 8 3 16,0 3 2-16,0 5 3 15,0-3-5-15,0-9-3 16,0-6 0-16,0-5 0 16,0-14 0-16,0-9-4 15,4-12 1-15,10-11 2 16,-5-4-1-16,5-6 2 15,1-4-4-15,5 0 2 16,2 0 0-16,3-22-1 16,-1-4 0-16,3-8-2 0,-4-2 5 15,-8-3-3-15,-3-2-1 16,-10-1-3-16,-2 2-5 16,0 3 9-16,-16 5-14 15,-9 6 6-15,-4 0 6 16,0 2-8-16,3 2 9 15,1 0 1-15,9 5 3 16,3 0 0-16,7 2 0 16,4 1-1-16,2-3-3 15,0-1 4-15,6-5-1 16,19 0 1-16,3 0-3 16,3 2 3-16,1 0 0 0,-4 7 0 15,1 7 7 1,-2 0-7-16,-2 7-7 0,0 0 7 15,-5 0-3-15,-3 17-2 16,-5 4 1-16,-8 6 1 16,-4 7 1-16,0 0 3 15,0 2-1-15,0-4 4 16,0-6-4-16,0-7 0 16,0-4 1-16,0-7-1 15,0-6 0-15,9-2 0 16,2 0 3-16,5-8 3 15,-1-18 7-15,1 0-1 16,-7-6-6-16,-3 2 4 16,-4-6-3-16,-2 2-2 15,0 0 1-15,0 1-6 0,-8 8 0 16,-7 7 0-16,-4 5-6 16,-1 9 0-16,3 4 5 15,-2 0 1-15,4 0-1 16,6 12 0-16,4 4-4 15,5 4-6-15,0 3 4 16,0-1 3-16,19 0 2 16,3-5 2-16,0 2-1 15,5-6 1-15,2-4 0 16,2-7 6-16,4-2 0 0,2 0-1 16,-2-14 1-1,1-6 1-15,-7-3-4 0,-9-1-3 16,-5 1 5-16,-8 0-5 15,-7 3 0-15,0 9 0 16,0 3-10-16,-11 6-6 16,0 2-10-16,-5 0 25 15,5 0-6-15,2 2-1 16,4 7 8-16,5 1 2 16,0-2-2-16,0 3-2 15,0-3 1-15,3 2 2 16,8-3 5-16,9 6-4 15,-4 3 5-15,-3 0-7 16,3 2 6-16,-5 6-6 16,3 2 1-16,-4 4 1 0,-1 0 3 15,1-2 2-15,-2-4-4 16,-1-4 0-16,-3-11 10 16,0-4-7-16,-4-5-4 15,6 0 4-15,0 0-6 16,7-5 2-16,3-14 8 15,1-8 1-15,4-4-9 16,-3-5 8-16,1-2-2 16,-5-2-6-16,4-2-2 15,-7 6 3-15,-6 5-3 16,-5 9 2-16,0 10 0 16,0 5-4-16,0 4-4 0,-14 3 4 15,-6 3 2-15,-2 23 0 16,-1 10-6-16,10 6 6 15,6 10-2-15,7 3 1 16,0-3 1-16,18-6 0 16,7-7 1-16,2-11-1 15,4-7 0-15,0-11 1 16,2-9-1-16,-1-1 0 16,-6-6-1-16,-6-20-5 15,-8-9-26-15,-10-2-83 16,-2-1-203-16</inkml:trace>
  <inkml:trace contextRef="#ctx0" brushRef="#br0" timeOffset="121105.85">5025 14200 137 0,'0'0'64'16,"0"0"20"-16,0 0-12 16,0 0-23-16,0 0-12 0,0 0 3 15,15 12 1-15,-7-12-7 16,4-3-5-16,1-13-7 16,-4 0-1-16,0-2 0 15,-7-2-2-15,-2 0-3 16,0 2 7-16,0-4-13 15,-2 9 2-15,-12 4-7 16,-1 4-4-16,-1 5 3 16,-3 0-7-16,0 19 3 15,1 13-6-15,7 7-12 16,9 6-18-16,2 1-46 16,5-4-44-16,26-6-249 0</inkml:trace>
  <inkml:trace contextRef="#ctx0" brushRef="#br0" timeOffset="121744.79">7006 14207 282 0,'0'0'18'16,"0"0"45"-16,0 0 21 16,0 0-31-16,0 0 22 15,0 0-6-15,2-56-27 16,0 56-29-16,-2 34-11 15,0 19 14-15,0 14 16 16,0 7-18-16,0-2-8 16,0-3 9-16,0-7-15 0,0-14-1 15,0-7 1-15,5-16 0 16,3-10-47-16,6-8-26 16,1-7-35-16,1 0-20 15,-3-6-146-15</inkml:trace>
  <inkml:trace contextRef="#ctx0" brushRef="#br0" timeOffset="122044.23">6921 14488 93 0,'0'0'270'16,"0"0"-252"-16,0 0-11 0,0 0 9 15,0 0 8-15,0 0 4 16,154-42 12-16,-105 37-20 15,-5 5 6-15,-4 0-8 16,-9 0 2-16,-2 3-7 16,-6 12-7-16,-9 8 2 15,-8 7 0-15,3 4 12 16,-7 4-7-16,-2 0-3 16,0-6-1-16,0-6-5 15,0-8-3-15,0-9-1 16,2-5-5-16,12-4-23 15,1 0-15-15,6-13-33 16,1-17-72-16,-2-8-142 16</inkml:trace>
  <inkml:trace contextRef="#ctx0" brushRef="#br0" timeOffset="122306.61">7347 14314 301 0,'0'0'103'15,"0"0"-66"-15,0 0 47 16,0 0-35-16,0 0-23 16,0 0-13-16,-31 23 6 15,31-17-10-15,4-4-5 16,5-2 10-16,0 0-9 16,2 0 9-16,-2-12 0 15,0-2-10-15,-7 4 1 0,-2 0 3 16,0 2-1-16,0 1-7 15,0 7-22-15,-2 0-49 16,-2 0-18-16,4 3-76 16,0 15-173-16</inkml:trace>
  <inkml:trace contextRef="#ctx0" brushRef="#br0" timeOffset="123092.77">7561 14587 331 0,'0'0'83'16,"0"0"-31"-16,0 0 21 16,0 0-47-16,0 0-17 15,0 0 9-15,-13 92 3 16,5-71-7-16,8-4-6 15,0-8-1-15,0-6-3 16,0-3-1-16,0 0 11 16,0 0 24-16,0-4-9 15,0-17-20-15,19-7 5 16,3-6-11-16,3 2 1 16,4 0-4-16,-3 9 0 0,1 8-3 15,-3 9-4-15,-5 6 5 16,-4 0 1-16,-1 9-5 15,-6 20 6-15,3 6 0 16,1 0 1-16,-6-3 4 16,3-2-5-16,-3-8 1 15,2-6-1-15,-4-7 1 16,-2-6 0-16,-2-3 1 16,7 0 1-16,1 0-1 15,6-7-2-15,11-14 4 16,-1-2 2-16,5-6-1 15,-2 3-4-15,-3 4 1 16,-3 9-4-16,-8 7-4 16,-5 6 2-16,0 0 4 15,-4 6-5-15,3 14 4 0,1 6 2 16,4 4 5-16,1-5-6 16,5 0 0-16,-1-6 0 15,10-5-7-15,-2-7 7 16,0-6 3-16,-3-1-2 15,2 0 2-15,3-15 1 16,0-10-3-16,0-4 2 16,-7-3-2-16,-7-5 6 15,-11-1-7-15,-2 6-5 16,0 8-21-16,-11 8-2 16,-7 13 2-16,-7 3 3 15,2 0 23-15,-2 23 0 0,2 12 0 16,8 2 1-16,12 3 0 15,3-4 5-15,0-2 1 16,18-7 0-16,11-8-4 16,11-4 2-16,3-13-4 15,8-2-1-15,0-9-41 16,3-21-167-16</inkml:trace>
  <inkml:trace contextRef="#ctx0" brushRef="#br0" timeOffset="123721.69">8105 12593 368 0,'0'0'30'0,"0"0"7"16,0 0 17-1,0 0-15-15,0 0-20 0,0 0-19 16,2-4 6-16,31 4 6 16,12 7 9-16,10-2-10 15,3-3 17-15,0 0-3 16,3-2 5-16,-10 2 2 15,-9-2-2-15,-15 2-16 16,-11-2-9-16,-12 0 3 16,1 1-5-16,-5 2-3 15,0 1 0-15,0 6-15 16,0 2-58-16,0 4-35 16,4-3-97-16</inkml:trace>
  <inkml:trace contextRef="#ctx0" brushRef="#br0" timeOffset="127728.58">9540 12424 217 0,'0'0'45'0,"0"0"-19"16,0 0 33-16,0 0-24 15,0 0 10-15,0 0-2 16,-42-18-11-16,38 14 27 16,-6 0-13-16,-1 1 0 15,5 0-19-15,-3-1-10 16,-5 2 2-16,8 2-4 15,-3 0-4-15,-5 0-6 16,-1 0-2-16,1 0-1 16,-1 4-1-16,-1 10-1 15,1 4 0-15,1 1 1 16,3-5-2-16,11-2-2 0,0-3 3 16,0 0-2-1,0-2-1-15,0 2 0 0,13-2 3 16,3 0 0-16,2-1 4 15,2 2-1-15,-2-4 1 16,2 0-2-16,-2-4 5 16,2 0 3-16,2 0-1 15,-4 0 12-15,-1-11-15 16,4-2 6-16,-13 1-4 16,4 1 3-16,-5 1 10 15,-7 2 13-15,0 4-8 16,0 0-15-16,0 4 18 15,0 0-9-15,0 0-15 16,0 0-5-16,0 8 0 0,0 26-7 16,0 19 6-16,4 10-1 15,0 10 2-15,12 4-2 16,-9-6 2-16,-5-5-12 16,-2-11-20-16,0-15 23 15,-9-12 4-15,-7-10-7 16,-11-6 0-16,4-4-1 15,-11-6-27-15,2-2 10 16,4 0-13-16,3-17 23 16,9-14 1-16,8-11-4 15,8-15 21-15,0-6 2 16,8-6 6-16,30 5-1 16,9 6 1-16,5 9-3 0,4 10 9 15,-6 11-7 1,-5 8-5-16,-5 10 2 0,-13 6 0 15,-4 4 11-15,-10 0-13 16,-3 1-1-16,0 20 1 16,-6 7 8-16,1 4-8 15,-1 4 1-15,-2-2 9 16,0 0-10-16,6-6-2 16,-4-2 2-16,0-3 0 15,5-8 0-15,-3-5 0 16,6-3-2-16,3-7 4 15,-1 0-6-15,6 0 8 16,0-17-3-16,-2-3 2 16,-3-4-1-16,-1 2 1 0,-7-2 2 15,-7-5-2-15,0 4 2 16,0 1-5-16,-21 3 0 16,-1 7 1-16,-5 1-1 15,-1 5 0-15,3 4 2 16,7-1-1-16,7 3-1 15,5 0 0-15,6 1 0 16,0-1-2-16,0 0-9 16,19 0 3-16,17 2 5 15,2-3 3-15,6 3 0 16,-2 0 2-16,1 0-2 0,-9 9 0 16,-10 6 0-1,-1 5-2-15,-12 1 2 0,-7 7 2 16,-4 0-1-16,0 4 3 15,0-4 0-15,0-2-2 16,0-6-2-16,0-6 1 16,2-6-1-16,12-4 5 15,1-4-5-15,8 0 0 16,6-4 1-16,2-18 3 16,0-2 2-16,-6-5 2 15,-8 0 0-15,-5 0 12 16,-10-2-3-16,-2 1 9 15,0 2-14-15,-16 8-6 16,-7 6-6-16,0 6-4 0,0 8-20 16,5 0-6-16,5 6-17 15,6 13-21-15,7 8-14 16,0-3-29-16,24 0-48 16,7-4-128-16</inkml:trace>
  <inkml:trace contextRef="#ctx0" brushRef="#br0" timeOffset="128177.24">10599 12691 289 0,'0'0'50'0,"0"0"47"16,0 0-1-16,0 0-11 15,0 0-14-15,0 0-6 16,-2-116-32-16,-23 98-6 16,-2 6-5-16,-2 4-5 0,0 6-8 15,3 2-9-15,2 0-2 16,-1 20 0-16,2 9 2 15,15 6-2-15,8 1 0 16,0 0-17-16,4-4 6 16,25-8-2-16,2-8-2 15,7-9 4-15,-5-7 10 16,6 0 3-16,-6-27 2 16,1-7 0-16,-10-7 5 15,3 0 11-15,-12-5 7 16,-4-9 8-16,-6-4-10 15,-5-8-8-15,0 1-8 16,0 5-4-16,-5 12 6 16,-6 16 9-16,7 18-5 0,0 11 12 15,-1 4-23-15,1 10-2 16,-8 34-9-16,-1 20 9 16,6 18 2-16,-2 8-2 15,9 5-5-15,0-3-12 16,0-8-22-16,0-12-8 15,0-10-8-15,0-9-62 16,0-14-47-16,-2-14-37 16</inkml:trace>
  <inkml:trace contextRef="#ctx0" brushRef="#br0" timeOffset="128755.09">7673 13240 336 0,'0'0'152'16,"0"0"-138"-16,0 0 32 0,0 0 36 15,0 0-47-15,0 0-20 16,-14 7-11-16,61-5 33 15,15-2 6-15,19 0-3 16,3 0-11-16,5-10-20 16,-8 0-9-16,-15 3 3 15,-12 3-1-15,-21 4-2 16,-14 0-1-16,-11 0-11 16,-8 0-27-16,0 14-14 15,-22 8 13-15,-12-1-89 16,-8-5-91-16</inkml:trace>
  <inkml:trace contextRef="#ctx0" brushRef="#br0" timeOffset="131560.2">9266 13325 459 0,'0'0'34'0,"0"0"35"16,0 0 11-16,0 0-14 15,0 0-22-15,0 0-38 16,0 30 5-16,0 24-4 16,-4 10-2-16,-1 0 1 15,3-9-1-15,0-16-4 16,2-11 0-16,0-10-1 15,0-9-1-15,0-8 1 16,0-1 0-16,0 0-5 16,0-1 1-16,4-22 3 15,23-7 1-15,0-2-4 16,0 4 0-16,-1 9 0 16,-8 8-5-16,-4 9 9 15,-3 2-4-15,2 2-4 0,1 23 3 16,-4 3 5-16,4 3 0 15,-1-3 4-15,0-6-5 16,3-5 2-16,-5-7-1 16,-7-6 0-16,2-4-2 15,-4 0 2-15,0 0 1 16,2-12 0-16,1-12 2 16,-3-7 2-16,-2-3-4 15,0-2-1-15,0-4 0 16,-2 0-10-16,-9 4 9 0,-1 11-13 15,1 10 4-15,9 9-3 16,-2 6-8-16,-3 0 7 16,7 14 6-16,0 13-15 15,0 2-5-15,13 0-1 16,21 0 5-16,3-9 7 16,15-6-2-16,-5-10 18 15,-1-4 0-15,-4 0-3 16,-3-14 3-16,-8-10 1 15,-4-8-12-15,-10 0 9 16,-5-4-7-16,-10 0 10 16,-2 2 6-16,0-2-6 15,0 3 2-15,-7 6 6 16,-4 7 1-16,2 6-9 16,3 9 15-16,4 3-10 15,-6 2 2-15,6 2-5 0,-4 27-3 16,-1 15 2-16,5 11 16 15,0 8-10-15,-6-1 7 16,8-1-7-16,0-11 6 16,-2-6-5-16,2-12 8 15,0-13-5-15,0-5-8 16,0-10-3-16,0-4 14 16,0 0 2-16,0 0 2 15,0-5-11-15,2-17-5 16,12-9 3-16,9-3-3 15,-4 4-2-15,4 7-5 0,-3 6-6 16,-5 9 8-16,-1 3-7 16,-5 5 7-16,-3 0-1 15,-1 3-3-15,1 15 7 16,-3 5 0-16,4 3 4 16,-3-4-3-16,-2-2 0 15,7-8-1-15,-5-2 1 16,-2-6-2-16,4-4 3 15,-4 0-1-15,4 0 4 16,5 0 7-16,5-14 4 16,1-8 7-16,-3 1-20 15,1 2 12-15,-3 5-15 16,-3 3 4-16,-5 6-2 16,-4 5 0-16,0 0 1 15,2 0-3-15,8 12-14 0,3 14 14 16,0 3 4-16,1 0-1 15,-1-9-3-15,-2-4-5 16,7-10 4-16,-7-6 1 16,7 0 6-16,0-6-5 15,-1-17 2-15,-1-6 2 16,5-3-4-16,-13 0 4 16,1 4-4-16,-7 3 2 15,-2 9 2-15,0 6 3 16,0 8 9-16,0 2-2 0,0 7-15 15,0 28 2 1,-2 18-2-16,-2 10 0 0,4 4 0 16,0-2-1-16,0-2 2 15,0-3-2-15,0-7 0 16,0-12-7-16,-13-8 8 16,-10-10 7-16,-8-4-5 15,-7-6-2-15,2-8-1 16,0-5-11-16,3 0-1 15,6-10-14-15,10-19-30 16,9-4-52-16,8-7-58 16,14-3-152-16</inkml:trace>
  <inkml:trace contextRef="#ctx0" brushRef="#br0" timeOffset="131910.72">10675 13491 463 0,'0'0'29'0,"0"0"32"15,0 0 15-15,0 0-56 16,-36-120-13-16,54 100 2 15,11 6-3-15,2 6-4 0,3 5 2 16,-12 3 7 0,1 0 5-16,-15 13-12 0,-1 15-4 15,-7 9 13-15,0 9 5 16,-9 0 5-16,-18 1-4 16,-2-1-6-16,0-2-4 15,0-2-7-15,2-1 1 16,5-5-3-16,5-4-47 15,6-2-92-15,3-7-118 16</inkml:trace>
  <inkml:trace contextRef="#ctx0" brushRef="#br0" timeOffset="132061.94">10709 14043 677 0,'0'0'50'16,"0"0"27"-16,0 0 5 15,0 0-52-15,0 0-29 16,0 0-1-16,-16 0-48 16,22 0-146-16,12 0-259 15</inkml:trace>
  <inkml:trace contextRef="#ctx0" brushRef="#br0" timeOffset="132454.51">11366 13604 573 0,'0'0'109'0,"0"0"-62"16,0 0 21-16,0 0-30 15,0 0-34-15,0 0-3 16,-63 80 5-16,34-43-8 16,-4-11 2-16,2 1-71 15,4-13-95-15,5-9-128 16</inkml:trace>
  <inkml:trace contextRef="#ctx0" brushRef="#br0" timeOffset="133928.68">11598 13638 473 0,'0'0'18'0,"0"0"-13"16,0 0 51-16,0 0-35 15,0 0 1-15,0 0 13 16,62 28 7-16,-37-51-21 16,4-11-4-16,0-6-11 15,0-7 7-15,-4-13 10 16,-6-5-6-16,-3-6-5 16,-7 1-4-16,-5 7-2 15,-4 6-5-15,0 15-1 0,0 12 7 16,0 9-5-16,0 7 2 15,0 5 0-15,-4 6-8 16,-3 3 4-16,5 0-3 16,-4 31 6-16,-4 13-2 15,-1 14-1-15,9 6-2 16,0 9 2-16,0 5 2 16,0-4 0-16,2-5 0 15,0-9 3-15,0-14-5 16,0-10 1-16,4-11-4 15,0-11 4-15,-4-7-2 16,11-7 1-16,-1 0 0 0,7-12 2 16,8-13 5-1,-3-7-6-15,7 5-1 0,-7 2 1 16,-2 7-1-16,-9 10-14 16,-6 5 14-16,0 3-12 15,-5 0 2-15,0 5 3 16,2 17 7-16,-2 5-1 15,0-1 3-15,0-2-2 16,4-2 0-16,0-7 0 16,7-4 8-16,-3-5-6 15,-6-6-2-15,2 0 2 16,0 0 3-16,7-3 2 16,5-16 2-16,-1-8-6 0,-1-1-1 15,1-2-1-15,4 1 10 16,-4 0-10-16,-6 12-1 15,2 3 1-15,-9 11 0 16,-2 3 4-16,0 0-1 16,0 0 0-16,0 0-4 15,0 8 0-15,0 10 1 16,7 5 9-16,-2-2-10 16,-1 1 3-16,7-4-1 15,-2-2-1-15,-2-1-1 16,4-7-3-16,-2-3 3 15,-5-1 3-15,1-1 7 0,-3-3-10 16,7 0 2 0,-5 0 1-16,7-7 5 0,-1-11-8 15,-6-4 14-15,-2-8-13 16,-2-2 3-16,0-2-4 16,0 4-1-16,0 8-3 15,-6 4 4-15,-2 8 0 16,2 4-4-16,-3 4 1 15,5 2 0-15,-5 0-1 16,-5 8 4-16,8 16-11 16,-3 5 4-16,9 0 7 15,0 1-1-15,0-5 1 16,7-4-9-16,10-7 8 16,1-5-1-16,5-7 0 15,-4-2-7-15,8 0 9 0,0-7 0 16,-2-8 1-16,-5-4 0 15,-5 2-1-15,-3-2-6 16,-8 4 6-16,5 6 0 16,-7 6 0-16,-2 3 2 15,0 0-2-15,0 0 0 16,0 9-10-16,0 19 10 16,4 9-3-16,1 3 5 15,2-6-2-15,2-6 1 16,-3-5-1-16,3-12 1 15,-5-3 3-15,-4-8-2 16,3 0 3-16,4 0-1 0,1-7 6 16,13-12 5-16,-2-4-5 15,-1 2-9-15,7 1 1 16,-10 3-2-16,-1 8-6 16,-5 2 6-16,-3 7-2 15,1 0 0-15,0 0-3 16,2 10 5-16,-3 13 2 15,8-3 2-15,-1 1-4 16,3-7 0-16,-3-1 0 16,0-5-1-16,-1-4 1 15,3-4-2-15,1 0 2 16,4 0 4-16,2-9-4 16,-4-7 4-16,-5-3-1 0,-1-4 8 15,-10-7 5-15,-2-7-1 16,0-4-15-16,-2 3-2 15,-16 6-17-15,-5 9-21 16,-8 11-12-16,-2 12-96 16,-9 0-111-16</inkml:trace>
  <inkml:trace contextRef="#ctx0" brushRef="#br0" timeOffset="134912.13">13074 13641 435 0,'0'0'53'0,"0"0"21"16,0 0 22-16,0 0-70 15,0 0-16-15,-23-126 15 16,44 100-8-16,-2 4-7 15,10 8-8-15,-4 6 8 16,-7 8-6-16,-3 0-2 16,-6 0-2-16,-9 22 3 0,0 7-1 15,0 9 12-15,-22 6 1 16,-5 0-4-16,-2-3-7 16,0-3-1-16,-2 1-2 15,2-5-1-15,9-6 0 16,5-5-6-16,5-4-32 15,10-9-33-15,0-6-66 16,3-4-173-16</inkml:trace>
  <inkml:trace contextRef="#ctx0" brushRef="#br0" timeOffset="135039.31">13085 14026 636 0,'0'0'49'0,"0"0"-24"15,0 0 29-15,0 0-54 16,0 0-177-16</inkml:trace>
  <inkml:trace contextRef="#ctx0" brushRef="#br0" timeOffset="135827.47">8713 14568 199 0,'0'0'307'16,"0"0"-286"-16,0 0 22 15,0 0 12-15,0 0-31 16,0 0 8-16,71 22 6 0,-34-20-13 16,-2-2 2-1,5 4-12-15,-2-2-5 0,-7 0-4 16,-11 2-3-16,-5-1-3 15,-9 0 0-15,-6 1-1 16,0 4 1-16,0 6-1 16,0 0-17-16,0 7-60 15,0-8-110-15,0-6-269 16</inkml:trace>
  <inkml:trace contextRef="#ctx0" brushRef="#br0" timeOffset="137594.07">10142 14546 441 0,'0'0'24'0,"0"0"37"16,0 0 0-16,0 0-32 15,0 0-28-15,0 0 9 16,-6 110 7-16,6-62 6 16,0 2-17-16,0-9 0 15,0-7 1-15,0-8-6 16,6-12-1-16,-4-4 2 16,-2-10 5-16,5 0-7 15,-3 0-1-15,5 0 0 0,2 0 1 16,4-18 1-16,7-9 14 15,3 0-10-15,-2-1-2 16,4 1 0-16,-7 5-1 16,7 6-2-16,-8 6 0 15,-1 6-1-15,-3 4 0 16,3 0-2-16,-5 0 0 16,3 12 3-16,3 6 0 15,4 3 2-15,-2-6 0 16,-1 2-2-16,5-7 0 15,-4-1 2-15,2-6-2 16,-1-3 0-16,5 0 1 0,-6-3 4 16,2-11-2-16,-6-4-1 15,-6 0 4-15,0-4 0 16,-5 3-6-16,-4-8 4 16,0 1-3-16,0 1-1 15,-8 5 1-15,-13 5-1 16,2 7-3-16,-4 8 2 15,7 0 1-15,3 0-1 16,-1 18 0-16,10 7-2 16,4 4-1-16,0 3-1 15,4 0 0-15,25-1 1 16,5-5-2-16,4-4 6 16,2-6 0-16,-2-8 0 0,-3-8 1 15,2 0 4-15,-4 0 4 16,-2-6 1-16,-4-10 2 15,-5-4-8-15,-6-1 11 16,-10-3-15-16,1 0 5 16,-7-3-2-16,0 4 0 15,-7 0-3-15,-6 11-3 16,4 5-5-16,2 5-7 16,5 2 15-16,0 0-6 15,0 0 4-15,2 2-7 16,0 10 6-16,0 0-3 15,0 2 5-15,0-4-4 16,4 0 5-16,0 0 1 0,8 3 2 16,-1 0-6-16,2 6 2 15,3 0 1-15,-3 3 0 16,3 3 0-16,-5-1 0 16,-2 0 0-16,4-5 1 15,0 0-1-15,-1-6 0 16,-1-4-4-16,3-6-2 15,3-3-10-15,1 0 0 16,5-3 12-16,-4-19 4 16,6-2 0-16,-5-6 0 15,2 2 0-15,-6-2 4 16,-5 0-3-16,-5 6 2 16,-6 6-3-16,0 7 4 15,0 6 11-15,0 5 7 0,0 0-10 16,0 0 1-16,0 0-13 15,0 23-7-15,0 7 6 16,0 5-4-16,10-7 4 16,9-2 1-16,10-6-2 15,-2-6 1-15,0-9 0 16,-2-5-4-16,-3 0 3 16,2 0 2-16,1-17 3 15,-3-4 3-15,-9 3 3 16,1-1 4-16,-7 1 1 0,-5 1 6 15,-2 4 2-15,0 4-18 16,0 8 8-16,0 1-9 16,0 0-3-16,0 10 0 15,0 25-1-15,-7 18 1 16,1 17 1-16,-4 6 5 16,-3 7-6-16,0-5 0 15,-9-13-2-15,-5-8 1 16,-11-21 1-16,5-8 0 15,-6-16 3-15,2-4-1 16,1-8-2-16,3 0-2 16,8-10-10-16,5-14-12 15,2-4-24-15,14-6-55 16,4-7-96-16</inkml:trace>
  <inkml:trace contextRef="#ctx0" brushRef="#br0" timeOffset="139044.19">12220 14887 249 0,'0'0'106'16,"0"0"-61"-16,0 0 41 15,0 0-20-15,0 0-3 16,0 0 10-16,13-117-20 16,-13 99-11-16,-13 0-16 15,-3 6 7-15,-2 7-25 16,-6 2-8-16,-3 3 3 16,3 0-10-16,1 3 7 0,6 17-6 15,3 8-5-15,7 4 0 16,7 4-3-16,0-6 1 15,7-6 2-15,11 0 4 16,-3-12-1-16,8-8 4 16,-3-4 1-16,7 0 3 15,-10 0-1-15,8-12 4 16,-7-6 4-16,-3-2-7 16,-2-2 4-16,1 4 2 15,-5 2-2-15,-5 6-2 16,-4 6 1-16,0 2 5 0,2 2-8 15,4 0-6 1,0 2 4-16,5 24-7 0,3 13 9 16,-6 16 3-16,3 11-3 15,-1 0 0-15,-4 2 0 16,-6-8 1-16,0-7-1 16,0-5-3-16,0-8-4 15,-4-10-15-15,-12-10 6 16,-1-10 15-16,-2-8 2 15,1-2 3-15,3 0-4 16,-3-7-12-16,3-16 12 16,1-3 1-16,3-10 0 15,2-12 1-15,7-8-2 16,2-6 0-16,0-4 8 16,13 13-1-16,12 5 1 0,6 10-2 15,7 8-2-15,-3 8 5 16,8 4-5-16,-7 10-2 15,-5 4 4-15,-4 4-6 16,-8 0-4-16,-3 4 3 16,-3 16-2-16,-3 6 3 15,-6 6-2-15,-4 3 9 16,2 2-8-16,-2-5 1 16,2-6-8-16,3-10 4 15,-1-3 1-15,-2-6 0 16,0-3 2-16,6 0 2 15,-6-4-2-15,2 0-2 0,9 0 3 16,1 0 3-16,1-1 0 16,10-17-2-16,-7-5-1 15,6-3 0-15,-6-6 1 16,-5-2-1-16,-3 4 4 16,-6-3 7-16,-4 4-11 15,0 3 3-15,-4 3-5 16,-12 8 2-16,-4 6-3 15,0 4-2-15,-1 3 5 16,11 2-11-16,1 0 1 16,7 0-10-16,2 0-20 15,0 2-10-15,0 6 25 16,17-1 4-16,10 2 21 16,2-4-2-16,-2 2 2 15,2-1 0-15,-7 0 0 0,2 2 0 16,-1 0 0-16,-5 0 0 15,-3 6-1-15,-1 2 1 16,-1 3-4-16,-7 2 0 16,6 5 1-16,-10-4 2 15,3 2 0-15,-3-2 1 16,-2-1-3-16,0-4 5 16,0-6-2-16,0 0 2 15,0-4-2-15,2-2 1 16,2-5 2-16,3 0-2 0,0 0 2 15,8 0 3 1,-1-8 1-16,1-11 2 0,-1-5 1 16,1-7-1-16,-2-7 11 15,-5-2 1-15,-8-1-7 16,0 4-4-16,0 3-5 16,-10 8 3-16,-5 7-7 15,-5 11-1-15,0 7-14 16,4 1-8-16,3 0-31 15,6 9-32-15,2 12-90 16,5 4-47-16</inkml:trace>
  <inkml:trace contextRef="#ctx0" brushRef="#br0" timeOffset="139545.93">13272 14982 460 0,'0'0'60'0,"0"0"0"16,0 0 24-16,0 0-40 16,0 0-10-16,-80-110-1 15,60 101-11-15,-3 4-8 16,1 5-12-16,0 0-2 16,-3 5-2-16,7 19 1 15,5 4 1-15,13 7-5 16,0 2 5-16,0-4-2 15,13-6-4-15,10-8 5 0,-5-7 2 16,-1-8 0 0,6-4 3-16,-3-3-3 0,11-22 6 15,-4-9-7-15,1-4 17 16,1-3-6-16,-8 1-1 16,1-4 10-16,-7-4-11 15,-1-4-4-15,-1-5-3 16,-3 5 0-16,-4 11 4 15,-4 14-2-15,-2 15-2 16,5 8 25-16,-5 4-4 16,0 0-23-16,0 11-12 15,-5 30 4-15,-6 17 8 16,-7 12 0-16,12 2 0 16,4-1-16-16,2-5-15 15,0-11 4-15,0-12 2 0,4-11 9 16,11-11-11-16,3-12 10 15,5-3-12-15,-6-6-55 16,4 0-43-16,-13-4-53 16</inkml:trace>
  <inkml:trace contextRef="#ctx0" brushRef="#br0" timeOffset="141033.1">12619 14825 374 0,'0'0'45'16,"0"0"-42"-1,0 0 5-15,0 0-6 0,-118 33-2 16,109-10 0-16,9 0-10 15,0-2-48-15,0 4-147 16</inkml:trace>
  <inkml:trace contextRef="#ctx0" brushRef="#br0" timeOffset="143310.47">10042 15499 366 0,'0'0'26'16,"0"0"-8"0,0 0 14-16,0 0 0 0,0 0-3 15,0 0 17-15,23 16 4 16,-6-19-7-16,1-12-19 16,-3-7-2-16,-1-3-20 15,-5 1 11-15,-7 2-10 16,-2 1 5-16,0 4-6 15,-2 2 0-15,-14 6-2 16,1 4-8-16,-4 5-9 16,4 0 9-16,-3 3-2 15,5 20-9-15,-1 9 6 16,8-1-1-16,1 7-6 0,5 0 1 16,0-6 5-1,11-1 1-15,5-12 10 0,9-7 2 16,0-5 0-16,-4-7-2 15,8 0 3-15,5 0 18 16,-3-15-10-16,0-7 5 16,0 1-7-16,-4 0-4 15,-4-1 0-15,-7 0 0 16,-3 3-1-16,-5-1-1 16,-6 5 0-16,8 7 0 15,-10 5-5-15,2 3-5 16,0 0-7-16,-2 7 1 15,0 21 16-15,7 2 7 16,-1 5-4-16,3-3-3 0,-2-9 0 16,6-5 0-1,-4-10 0-15,-4-1-1 0,4-7 0 16,2 0 1-16,-2-7 0 16,6-10 1-16,6-7 3 15,-2-2-4-15,-1-1 0 16,3 1 0-16,-4 4-6 15,-3 4 3-15,-3 8-25 16,-5 10-5-16,-4 0-1 16,6 12 15-16,-4 18 18 15,3 4 2-15,1 2 3 16,4-1-3-16,3-5-1 0,3-10-2 16,2-10 0-16,0-10-1 15,-2 0-12 1,4-10 15-16,-4-20-2 0,3-6 2 15,-4-9 7-15,-3-1 9 16,-6-2 13-16,3-1-8 16,-9-2-5-16,3-1-13 15,-5 2 10-15,0 4-13 16,0 9 0-16,0 17 5 16,0 11-4-16,0 9 2 15,0 0-1-15,0 0 0 16,0 20-1-16,-7 19-1 15,1 16 5-15,-1 1 1 16,7 2-3-16,0 0-3 16,0 2 4-16,0-6-1 0,7-6-6 15,1-7 6-15,6-15 6 16,-5-8-2-16,-3-10 6 16,1-8 5-16,-2 0-10 15,4 0-6-15,9-12 12 16,1-14-2-16,13-2-6 15,-3 1-5-15,0 12-1 16,-7 4-10-16,-1 11-4 16,-11 0-25-16,3 12 24 15,1 16 8-15,1 1 4 16,-3 1 3-16,-1-1 1 0,5-3-1 16,-1 1-4-16,3-7-4 15,6-2 6-15,-1-5-1 16,-3-6 2-1,-3-5 1-15,8-2-2 0,-7 0 2 16,5-4 0-16,-2-14 5 16,0-4 0-16,-3-1 6 15,-5-8-10-15,-9 3 5 16,-4-2-2-16,0-2-4 16,-2 12 0-16,-16 6 0 15,-4 6-12-15,-5 8-1 16,3 0 11-16,-1 0-5 15,-2 18 5-15,3 6 0 16,8 5 2-16,1 4-2 0,12-3-1 16,3 2 0-16,0-6 0 15,0-2-8-15,12-7 7 16,3-6 3-16,-1-8 1 16,-1-3 0-16,3 0-1 15,-1 0 1-15,1-14 5 16,1-9-4-16,8-1 0 15,-7 1 4-15,-3-6-4 16,-1 5 3-16,-5 0-4 16,-5 8 0-16,-2 5 0 15,-2 8 0-15,0 3 0 16,0 0-17-16,0 2 1 16,0 18 14-16,0 6 0 0,0-1-9 15,0 2 10 1,5-5-1-16,4-4 2 0,4-6 1 15,-4-8-1-15,3-4-4 16,-6 0 4-16,3 0 4 16,5-14 8-16,1-4-9 15,3-6-3-15,7-3 0 16,-4-2 0-16,2 5 0 16,-3-1 0-16,2 7 0 15,-4 9-6-15,-7 5-13 16,-4 4 1-16,2 0 10 15,-7 20-6-15,-2 8 14 16,0 0 4-16,0 2 2 0,0-4 3 16,0-6-2-16,0-2 1 15,2-10 8-15,0-5-11 16,3-3 2-16,-1 0 3 16,6 0-3-16,0-9 6 15,13-8-6-15,-6-4-3 16,6-1-3-16,-1 0 3 15,-7 2-2-15,6 6-2 16,-13 4-7-16,4 10-5 16,-10 0 4-16,3 5-9 15,-5 20 17-15,0 5 5 0,0 0-3 16,0 0 0-16,2-2 2 16,4-4-3-1,4-2 3-15,1-8-4 0,-3-4 2 16,4-10-2-16,-1 0 0 15,4 0-1-15,3-16-18 16,9-6-36-16,-2-3-53 16,-4-2-119-16</inkml:trace>
  <inkml:trace contextRef="#ctx0" brushRef="#br0" timeOffset="145010.96">12148 15530 319 0,'0'0'109'15,"0"0"-32"-15,0 0 25 16,0 0-45-16,0 0-21 0,0 0 6 16,-77-10-17-16,67 35-15 15,6 5-3-15,-3 6 7 16,5 4-2-16,2 0-4 16,0 2-2-16,0 0 0 15,2-6-6-15,17-6 3 16,-4-4-3-16,-1-7-2 15,1-10 2-15,1 0-2 16,-1-9-2-16,3 0-1 16,6 0 4-16,1-21-1 0,-1 0-6 15,1-8 0 1,-10 1 0-16,1-2-7 16,-7-1 5-16,-5 2-9 0,-4 12 3 15,0 5 2-15,0 6 14 16,0 6-2-16,0 0 2 15,0 0-1-15,-6 7 1 16,-1 18-1-16,3 7-3 16,4 3 3-16,0 2 1 15,0 2-1-15,6-4 1 16,13-12-1-16,-2-2-1 16,1-10 0-16,-3-6-1 15,8-5-5-15,-3 0 7 16,11-10 1-16,3-12 0 15,-3-6-2-15,-4-3-2 0,-6 1 2 16,2-2 2 0,-9 5 1-16,-1 4-1 0,-7 7-1 15,-6 8 1-15,0 6-9 16,0 2 9-16,0 0-1 16,0 8 1-16,0 14-1 15,0 6 3-15,0 2 1 16,0 2 4-16,0-4-7 15,12-6 0-15,-3-5 1 16,-1-7-1-16,-1-8 2 16,0-2-5-16,4 0 3 15,5-2 0-15,1-17 3 16,4-3-2-16,1-2-1 16,-2 2 0-16,-2 2 0 15,-3 4-4-15,-5 5 4 0,-6 8-12 16,-2 3 10-16,-2 0-5 15,2 6 3-15,-2 18 4 16,2 2 20-16,7 2-6 16,-7-6-12-16,6-5-2 15,-6-8 1-15,0-4-2 16,0-5 2-16,0 0-1 16,5-5 0-16,-1-14 0 15,8-10-12-15,1-3 1 16,8 1-20-16,-3-1 22 15,4-3-10-15,-4 15 11 0,-6 5 2 16,-5 10 4-16,-5 5-9 16,-4 0 11-16,2 12 4 15,-2 10 6-15,0 5-1 16,0-4 1-16,7 2-3 16,-1-8-5-16,4-5-1 15,1-4-1-15,-3-6-3 16,8-2 3-16,5 0 6 15,-2-10-1-15,10-7 2 16,-4-9-5-16,0-3 0 16,-8-3 3-16,-3-4-4 15,-8 0-1-15,-6 4-10 16,0 10-8-16,-2 7 0 16,-16 11 4-16,1 4 5 0,-4 0 8 15,8 19-3-15,-1 6 4 16,10 6-3-16,2 5 3 15,2 0 0-15,0 0-9 16,0-6 9-16,14-4-4 16,-1-8 4-16,5-6-7 15,-1-10 0-15,4-2-9 16,-4 0 0-16,3-10-3 16,1-12 4-16,-4-6-2 15,1-4 2-15,-5 2-17 16,1 2-7-16,-5 6-44 15,-3 10 6-15,-6 10 8 0,0 2 69 16,0 0 27-16,0 14 52 16,0 6-46-16,0 4 5 15,0 2-6-15,0-4-11 16,0-2-17-16,8-8 8 16,-4-3-10-16,-2-9 9 15,0 0 4-15,5 0 12 16,6-12 1-16,5-11-8 15,0 0-17-15,4-6 5 16,0 3-7-16,1 0 5 16,-4 6-3-16,-5 5-3 15,-5 7 0-15,-5 8 0 0,-2 0 0 16,-2 0 0 0,2 13 1-16,6 5 9 15,-4 0 0-15,-2-3-2 0,7-6-5 16,-5-4 3-16,-2-2 0 15,6-3 1-15,-4 0 3 16,9-10 11-16,1-15-16 16,1-1-5-16,-1-9-3 15,1-5-6-15,-1-6-5 16,1-12 2-16,1-2 6 16,4-1-7-16,-4 15 11 15,-3 14 2-15,-7 15 14 16,-3 16 2-16,2 1-9 15,-5 8-1-15,0 20 1 0,0 15 16 16,0 3-5-16,0 5-15 16,0 5 1-16,2-8-3 15,6-7 1-15,3-12-2 16,3-9-7-16,-3-11-9 16,-7-4-7-16,6-5-15 15,-6 0-25-15,-2-15-46 16,-2-7-83-16</inkml:trace>
  <inkml:trace contextRef="#ctx0" brushRef="#br0" timeOffset="145204.24">13479 15378 485 0,'0'0'114'0,"0"0"-47"15,0 0-12-15,0 0-37 16,0 0 15-16,0 0-11 15,170 5-16-15,-81-5-6 16,7-7-23-16,0-3-54 16,-16 4 0-16,-13 6-30 15,-23 0-25-15,-15 0-70 16</inkml:trace>
  <inkml:trace contextRef="#ctx0" brushRef="#br0" timeOffset="145314.4">14117 15378 185 0,'0'0'198'0,"0"0"-138"15,0 0 5-15,0 0-7 0,0 0-38 16,0 0-19-16,-114 10-1 16,107-10-76-16,5-12-185 15</inkml:trace>
  <inkml:trace contextRef="#ctx0" brushRef="#br0" timeOffset="147129.07">3827 12224 98 0,'0'0'33'0,"0"0"23"16,0 0-23-16,0 0 5 16,0 0 28-16,0 0-2 15,33-88-10-15,-33 71-11 16,0 3-1-16,0 5 4 15,0 2-1-15,-8 0-12 16,-6 3-12-16,-4 4-21 16,-6 0 1-16,-5 0 0 15,-5 14-1-15,5 6 1 16,5 6-1-16,-1 4 2 0,3 10-1 16,11 8 3-16,2 6 2 15,7 4 1-15,2 0-7 16,0 3 2-16,18-3 1 15,15-4 0-15,9 1-2 16,8-6-1-16,0 3 3 16,11 0 1-16,-6 0-3 15,-3 1 6-15,-14-7-7 16,-7-2 0-16,-15-3-1 16,-7 0 0-16,-9-4 1 15,-3 1-1-15,-28 3-3 16,-14 1 2-16,-8 4 0 15,-9-3 1-15,-6-2-9 0,6-4 0 16,6-5 7 0,10-11-9-16,15-4 5 0,10-8 11 15,13-9-9-15,5 0 0 16,3 0-5-16,0 0-8 16,0 0 2-16,0 0 16 15,18 8 2-15,4 1 17 16,3 8 4-16,4 4 2 15,2 5-10-15,0 9-5 16,5 4-9-16,-5 5 6 16,-4 2-5-16,0 7 1 15,-7 3-1-15,-5 4 1 16,-4 6 3-16,-6 4 1 0,2 2-3 16,-7-2 6-16,0 3-3 15,0-1-1-15,0 0 7 16,-12 2 1-16,3 5-13 15,5-3 0-15,4-4 3 16,0-5-1-16,4-6-3 16,17-4-5-16,8-3 5 15,6-3-2-15,7-5 1 16,6-7-5-16,3-7 0 16,4-13-14-16,7-14-13 15,2-5-10-15,-4-5-85 16,-12-30-272-16</inkml:trace>
  <inkml:trace contextRef="#ctx0" brushRef="#br0" timeOffset="152425.84">2039 12189 428 0,'0'0'63'0,"0"0"9"0,0 0 28 16,0 0-24-16,0 0-11 15,0 0-12-15,0 0-3 16,0 0-20-16,-6-21-5 16,6 21-5-16,0 0-9 15,0 0-9-15,-9 32 1 16,-9 15 4-16,-3 16 0 15,0 7-6-15,2-4 0 16,4-4-2-16,8-6 2 16,5-5-1-16,2-11 0 15,0-8-2-15,4-5-2 16,16-3 0-16,7-4 4 16,11-5-12-16,5-4-2 15,3-6 2-15,-1-5-9 16,-1 0-51-16,-4-5 10 15,-3-14-39-15,-6-7-47 0,-16-1-45 16,-13 0-162-16</inkml:trace>
  <inkml:trace contextRef="#ctx0" brushRef="#br0" timeOffset="152639.16">1914 12525 174 0,'0'0'341'0,"0"0"-301"16,0 0-19-16,0 0 10 0,0 0-22 16,0 0-5-1,60-7 34-15,-18 7-4 0,6 0-24 16,-4 0-4-16,-1 0-5 16,-1 0-1-16,-7-12-5 15,-4-4-44-15,-8-2-71 16,-11-1-53-16,-12-4-127 15</inkml:trace>
  <inkml:trace contextRef="#ctx0" brushRef="#br0" timeOffset="152811.41">1985 12194 495 0,'0'0'43'0,"0"0"-39"16,0 0 0-16,0 0 3 0,0 0-1 15,123-47 2-15,-72 40-3 16,1 5-5-16,-8 2-18 16,-5 0-110-16,-10 5-207 15</inkml:trace>
  <inkml:trace contextRef="#ctx0" brushRef="#br0" timeOffset="156495.81">2871 12530 313 0,'0'0'85'15,"0"0"-34"-15,0 0 11 16,0 0-33-16,0 0-11 16,0 0 12-16,4-8 12 15,-4-1-16-15,0-5 10 0,-2-6-31 16,-7 1 5-16,-2 3 7 15,-5-2 4-15,3 4-5 16,-8 0-14-16,4 4-1 16,-3 5 10-16,-1 5-11 15,2 0 0-15,-1 0-3 16,-3 15 2-16,1 11-2 16,4 8 0-16,5 5 1 15,1 1 0-15,10-2 2 16,2-6 0-16,0-6-1 15,5-5-1-15,11-10-2 16,1-5 4-16,1-6-16 16,5 0 15-16,-2-8-5 15,6-18 6-15,2-2 3 0,-4-5 9 16,-5 0-11-16,-5 1-1 16,-3-3 2-16,-5 5-1 15,-3 6 1-15,-2 11-2 16,-2 4 0-16,0 7 6 15,0 2-6-15,0 0-2 16,0 0 2-16,0 14-7 16,0 13 7-16,0-2-1 15,0 0-3-15,2-8 4 16,12-1 0-16,-1-5 0 16,-2-6 0-16,3-5-4 15,1 0 4-15,3-3 1 16,7-21 2-16,2-4 13 0,0-7-14 15,-4-1 5-15,-4 2-3 16,-9 0-1-16,-2 2 1 16,-8 8-4-16,0 6-1 15,0 6-2-15,-10 6-9 16,-7 4-26-16,-3 2 22 16,5 0-7-16,3 0 21 15,3 6-8-15,7 2 1 16,2 0 8-16,0 4-2 15,0 0 1-15,2 2 2 16,13 1 2-16,1 0-2 16,2-1 0-16,0 4-5 0,-2 0 6 15,-5 1-1-15,-1-2 7 16,0 1-6-16,-3-4-1 16,1 0 3-16,-1-6-3 15,0-3 1-15,-3-3-1 16,-1-2-15-16,3 0 15 15,5-8 3-15,5-14 13 16,1-6-5-16,1-4 3 16,1-2-9-16,-4-1-5 15,-1-3 4-15,-1 4-11 16,-3 4 14-16,2 8-6 16,-5 5-1-16,-5 12 0 15,-2 3 1-15,0 2-1 0,0 0-7 16,0 0 7-1,0 0 0-15,0 16 1 0,0 9-1 16,0 1 2-16,2 0-1 16,4-1 0-16,4-5-1 15,-6-4-1-15,3-8 1 16,-5-4 1-16,0-4 8 16,0 0-9-16,0 0 0 15,8-4 19-15,1-16-6 16,4-9-4-16,3-4 4 15,0-3-13-15,0-1 0 16,-2 8-6-16,-1 0 5 0,-3 14 1 16,-6 5-1-1,-2 6-1-15,-4 4 1 0,0 0-1 16,0 0-10-16,5 0 4 16,1 14 8-16,6 5 0 15,1-1 1-15,-1-1-1 16,1-9 3-16,-5-2-3 15,-1-4 3-15,0-2-7 16,0 0 8-16,3 0-2 16,4-14 12-16,6-10-3 15,2 0-2-15,-3-2-6 16,-2-1-3-16,-3 4 2 16,-4 0-2-16,1 1 0 15,-1 9 5-15,-4 1-5 16,-6 9-11-16,5 3 4 0,-5 0 2 15,0 0 1-15,2 0-3 16,0 0-9-16,0 0 16 16,2 0-2-16,2 0 4 15,0-4-4-15,3-8-3 16,-1-2 5-16,0-4 4 16,-6 0-4-16,-2 0-4 15,0 1 3-15,0 5-6 16,0 1 6-16,-6 8-7 15,-6 3 1-15,-1 0 9 16,-3 0-4-16,5 23 2 16,-1 12 0-16,8 2 4 0,4 3-4 15,0 2 3-15,2-4-3 16,16-6 8-16,9-6-8 16,2-7 1-16,7-6-1 15,1-6 0-15,6-7 1 16,8 0 9-16,3-11-7 15,4-13 1-15,-2-3-4 16,2-3-2-16,-8-2-6 16,-5-3-12-16,-11 3-10 15,-10-2 18-15,-13 5 7 16,-11 0 5-16,0 5 4 16,-13 2 2-16,-9 4 14 15,-7 8 4-15,2 3-14 0,2 7-2 16,1 0-7-1,4 11 7-15,2 15-7 0,5 3-1 16,4 4 1-16,6 1 1 16,3-4-1-16,0-2 2 15,0-3-2-15,14-8-1 16,4-7 0-16,-1-6-9 16,6-4 9-16,4 0 1 15,4-16 17-15,5-16 1 16,-1-8-10-16,-2-8 9 15,-1-11-4-15,-6-7-11 16,-3-9 6-16,-3-9-8 16,-9-11 3-16,-4-1-4 15,-5 5 0-15,-2 9 0 0,0 19 1 16,0 17 0-16,-5 20 3 16,-1 14-4-16,2 12 0 15,-4 0-11-15,0 38 11 16,-1 28 0-16,5 20 1 15,4 6 2-15,0-4-2 16,0-6-2-16,10-8 2 16,9-12 0-16,0-7 2 15,4-14-1-15,-3-14 1 16,-5-14-3-16,-1-8-9 16,-1-5-2-16,5-16-16 15,4-20-108-15,0-4-287 16</inkml:trace>
  <inkml:trace contextRef="#ctx0" brushRef="#br0" timeOffset="157059.66">4636 11517 180 0,'0'0'295'16,"0"0"-261"-16,0 0 16 16,0 0-23-16,0 0-2 15,0 0-12-15,9-3 11 0,11 35 15 16,4 11-12-1,-1 4-11-15,-3-1 3 0,-5-3-16 16,-1-12 17-16,-5-12-11 16,-3-7 3-16,0-8-7 15,-4-4 3-15,0 0 19 16,2-15 23-16,5-14 2 16,2-11-36-16,5-11-14 15,-1 3 1-15,3 2-3 16,0 10-2-16,-3 10-1 15,1 11-21-15,-3 15-37 16,8 0-30-16,1 3-22 16,-2 23-55-16,2 6-51 15</inkml:trace>
  <inkml:trace contextRef="#ctx0" brushRef="#br0" timeOffset="158295.47">5158 11737 317 0,'0'0'109'0,"0"0"-8"15,0 0-8-15,0 0-39 16,0 0 1-16,0 0-12 16,2-99-19-16,-4 83-6 15,-9 4-3-15,-3 3-11 16,-1 4 14-16,-3 5-18 16,-5 0-6-16,2 8 1 0,-4 21-2 15,2 5 5 1,5 6 2-16,10 1-1 0,5 0 1 15,3-5 0 1,0-8-6-16,3-12 3 0,7-6 2 16,9-10-7-16,1 0 5 15,5-4 3-15,1-20 7 16,3-6-3-16,0-2 4 16,-7-1-6-16,-1-1 2 15,-6 5-2-15,-6 3-1 16,-2 6 0-16,-5 9 0 15,-2 8-1-15,0 3-1 16,0 0-3-16,0 0-16 16,0 21 19-16,0 9-2 0,6 7-1 15,7-4 4-15,3 0 0 16,5-8 0-16,-2-6-1 16,4-7 0-16,-1-9-8 15,1-3 9-15,3-13-2 16,-4-18 4-16,7-8-2 15,-4-2 6-15,-8-2-6 16,6-6 0-16,-7-1-3 16,-3-8 2-16,-9-6-7 15,-2-1-5-15,-2 7-9 16,0 16 14-16,0 18 3 16,0 15-2-16,-2 9-5 15,-6 0 11-15,-3 19-2 0,-1 23 3 16,6 16-2-1,1 11 4-15,5 6 3 0,0 0-4 16,0 0 2-16,0-4 8 16,7-10 4-16,-1-15 0 15,2-14-4-15,-2-18-6 16,-2-7 2-16,1-7-7 16,3 0 5-16,11-15 0 15,5-17 6-15,5-6-7 16,5-5 1-16,-5 7-4 15,-5 10-1-15,-6 12-3 16,-4 8 2-16,-6 6-7 16,-6 0 0-16,3 6-8 15,-5 20 16-15,0 9 3 0,0 1 0 16,0-2 0-16,0-2 0 16,2-10 0-16,0-6-3 15,-2-6 0-15,4-8 0 16,-4-2 0-16,6 0 4 15,-2 0-1-15,2-18 13 16,7-5-5-16,1-12-11 16,1-1 1-16,6 0 1 15,-5 4-2-15,-1 9-3 16,-6 13 1-16,-2 10-3 16,-3 0-2-16,3 5-13 15,-1 19 20-15,3 8 2 16,3 4-1-16,3-2 3 0,3-5 0 15,5-6-4-15,-2-5 0 16,-3-8-1-16,3-8 1 16,-2-2 1-16,6 0 6 15,2-12-1-15,4-12-2 16,-4-4-4-16,-5-9-1 16,-2-4 1-16,-6-9 0 15,-6 2 0-15,-8 13-18 16,0 11-1-16,0 14 13 15,-10 10-19-15,-15 0 18 16,2 10 1-16,-4 23 5 16,5 6 1-16,13 10-4 0,7 1 8 15,2-1-4-15,4-4 1 16,17-6 2-16,1-6 19 16,2-8 2-16,1-12-3 15,-5-6 0-15,3-7-21 16,6 0 15-16,2-13-11 15,2-13-4-15,5-4-20 16,4-2-92-16,1-3-122 16</inkml:trace>
  <inkml:trace contextRef="#ctx0" brushRef="#br0" timeOffset="158451.7">6790 11798 643 0,'0'0'42'16,"0"0"-5"-16,0 0-18 16,0 0-19-16,0 0-3 15,0 0-156-15,0 0-191 16</inkml:trace>
  <inkml:trace contextRef="#ctx0" brushRef="#br0" timeOffset="159444.15">6932 11511 473 0,'0'0'43'16,"0"0"33"-16,0 0 4 15,0 0-34-15,0 0-11 16,0 0-2-16,25-55-17 16,-7 50-10-16,1 5-3 15,4 0 4-15,-7 0-6 16,1 0 2-16,-1 0-3 15,-3 20 3-15,1 6 5 16,-10 9-3-16,-4 11 7 0,0 9-5 16,0 6 7-1,-18 3-3-15,-7 4 1 0,2-1-5 16,-4-5-2-16,2-7 5 16,3-10-6-16,4-3 2 15,4-8-3-15,4-2-3 16,5-6 0-16,0-3 0 15,5-5-1-15,0-8 0 16,0-3-9-16,0-2-39 16,12-3-36-16,3-2-71 15,-1 0-106-15</inkml:trace>
  <inkml:trace contextRef="#ctx0" brushRef="#br0" timeOffset="159689.51">6780 12262 428 0,'0'0'80'16,"0"0"-25"-16,0 0 4 16,0 0-40-16,0 0 18 15,0 0 0-15,0 75-15 16,0-52-4-16,0-3-16 15,10-5-2-15,-4-8 0 16,7-3-10-16,3-4-73 16,2 0-39-16,2-6-54 0,3-9-168 15</inkml:trace>
  <inkml:trace contextRef="#ctx0" brushRef="#br0" timeOffset="159913.84">7108 12262 288 0,'0'0'122'0,"0"0"-33"15,0 0 11-15,0 0-19 0,0 0-28 16,0 0-28-1,2 0-25-15,-2 0-10 0,0-2-45 16,0-6-120-16</inkml:trace>
  <inkml:trace contextRef="#ctx0" brushRef="#br0" timeOffset="161559.26">2454 12908 446 0,'0'0'26'0,"0"0"3"16,0 0 31-16,0 0-10 0,0 0-11 15,0 0-3-15,-9 15-13 16,2 28-17-16,0 15 3 16,5 5 5-16,-2 0 8 15,4-1-15-15,0-2-1 16,0-1 5-16,0-7-11 16,4-10 3-16,14-10-4 15,4-8 2-15,7-8-2 16,10-12 0-16,9-4-6 15,8 0 7-15,2-4 3 16,-6-12 0-16,-8-6-3 16,-11 2 0-16,-10 2 0 0,-6 4 1 15,-10 2-1-15,-2 0-2 16,-5 0 0-16,0-2-2 16,0-2-1-16,-14 0-21 15,-6 0-4-15,0 0-12 16,0 2-15-16,-2 0 8 15,-1 2 19-15,3 1-3 16,1 1 27-16,3 4 5 16,5 1 1-16,4 1 28 15,4 1 8-15,3 3 10 16,0-2-8-16,0 0-20 16,0 2-16-16,0 0 1 15,16 0 1-15,13 15 4 0,2 4 5 16,1 2-3-16,-1-6-6 15,0 2-3-15,-2-3 9 16,0-6-6-16,-6-2 9 16,-4-5-2-16,-3-1-2 15,-7 0-4-15,-3 0 2 16,-6 0 1-16,0 3-1 16,0 1 16-16,0 4 18 15,-8 14-16-15,-26 16-13 16,-13 16 0-16,-8 8-12 15,-3 3 0-15,9-7-7 16,11-9-31-16,24-10-38 0,14-15-96 16,20-18-205-1</inkml:trace>
  <inkml:trace contextRef="#ctx0" brushRef="#br0" timeOffset="165192.6">3540 12522 384 0,'0'0'38'0,"0"0"0"16,0 0 26-16,0 0-40 15,0 0 16-15,0 0 1 16,0 0-10-16,-70-18-4 16,68 17 3-16,2 1-9 15,-7-2-9-15,5 0 17 0,0 0-22 16,0-1 2-16,0 1 5 16,2 2 5-16,0 0 0 15,0 0-15-15,0 0 2 16,0 0-2-16,0 0-4 15,0 0 0-15,0 0-21 16,6 0 21-16,21 0 2 16,9 0-2-16,6 9 5 15,0-2-2-15,3 1-3 16,0-2 1-16,-3 2 0 16,-5 0-1-16,-8-3 0 15,-6-3 0-15,-9-2-1 16,-8 0 0-16,-4 0 1 0,-2 0 3 15,0 0-1 1,0 0 6-16,0 0 0 0,0 2-2 16,0-2 0-16,0 0 12 15,0 0-7-15,-2 0 7 16,-18 0-18-16,-7-10-1 16,-6-1-8-16,-3 1-1 15,-1 5 6-15,-4-2 3 16,3 4-3-16,3 1 4 15,6 0-5-15,8-1 5 16,6 1 0-16,3 2 1 16,4 0-1-16,-1-2 1 0,5 2 2 15,-1 0-1-15,5 0-2 16,0 0 9-16,0-1-9 16,0 1-5-16,0 0-1 15,0 0-7-15,20 0 13 16,11 0 0-16,10 10 2 15,3 4-1-15,5-1-1 16,-2-1 6-16,0 2-4 16,-5-2-2-16,-2 0 0 15,-9-1 0-15,-4-2 8 16,-9-6-6-16,-5 1-2 16,-8-2 1-16,-3-2 4 0,-2 0 4 15,0 0 3-15,0 0-2 16,0 0 4-16,0 0 3 15,0 0-17-15,0 0-2 16,0 0 2-16,0 0-4 16,0 0-34-16,0 0-65 15,0 0-146-15</inkml:trace>
  <inkml:trace contextRef="#ctx0" brushRef="#br0" timeOffset="166722.84">3804 13323 437 0,'0'0'98'0,"0"0"-59"16,0 0 9-16,0 0-5 15,0 0-1-15,0 0-5 16,-100-28-18-16,80 26-7 15,1-3-11-15,-4 4 6 16,0-2-7-16,-1 3 10 0,-7-1-8 16,-1-2 7-1,1 3 1-15,0-4 4 0,9 3-9 16,4-3 4-16,12 1-6 16,4 1 14-16,2 2 2 15,0-1-11-15,0 1-5 16,0 0-3-16,0 0-3 15,0 0-4-15,21 0 7 16,16 0 1-16,5 1 4 16,7 8-2-16,2 0 0 15,2 2-1-15,-3-1 3 16,-4-3 0-16,-1 2-4 0,-3-4 8 16,-4 2-7-1,-9-3-2-15,-9 0 2 0,-9-4 3 16,-4 0-5-16,-4 0 6 15,-3 0 1-15,0 0 7 16,0 0-2-16,0 0-1 16,0 0 4-16,0 0-4 15,0 0 6-15,0 0-11 16,0 0 5-16,-10 0-3 16,-12 0-5-16,-9-4-3 15,-5-4 0-15,-6-2-1 16,-8-2 0-16,-5 0 0 15,0-3-2-15,1 3 1 16,2 5 2-16,10-1-3 16,7 2 2-16,6 1 1 0,4 2-1 15,7 1 8-15,7-1-5 16,5 1-1-16,6 2-1 16,0 0 1-16,0-2-6 15,0 2-1-15,0 0 3 16,10 0-12-16,19 4 8 15,11 11 7-15,10-1 0 16,8-2 1-16,2-3-1 16,6 2 0-16,1-1 0 15,3-4 6-15,-3 2-3 16,-9-1-3-16,-8 1-1 16,-9 1 1-16,-14-1 0 0,-10-4 0 15,-10-2 0-15,-5-2 0 16,-2 0 9-16,0 0-7 15,0 0 3-15,0 0 0 16,0 0-4-16,0 0 3 16,0 0-4-16,0 0-10 15,0 0-20-15,0 0-25 16,0 0-30-16,0 0-36 16,0 0-233-16</inkml:trace>
  <inkml:trace contextRef="#ctx0" brushRef="#br0" timeOffset="168143.93">2737 13293 128 0,'0'0'40'0,"0"0"8"16,0 0 11-16,0 0-11 15,0 0-12-15,0 0 9 16,-23-22 3-16,23 19-11 16,0 3 5-16,-2-2-3 15,2 2 4-15,-2 0 7 16,2 0-19-16,0 0 1 0,0 0-1 16,0 0-20-1,0 0 2-15,0 0-7 0,0 0-1 16,0 0-4-16,0 0 7 15,0 0-6-15,6 13-2 16,15 6 1-16,1 6 6 16,5 1-1-16,4 0-4 15,-2-2 3-15,3-5-2 16,-3-2-2-16,-3-2 0 16,-2-8 6-16,-3-2-6 15,-5-2 0-15,-10-1-1 16,-2 0 0-16,-4-2 1 15,0 0 6-15,0 2-1 16,0-2 3-16,0 0 8 16,0 0 15-16,0 0-14 0,0 0-15 15,0 0 3-15,0 0 4 16,-2 0-9-16,-12 0-1 16,-1 0 0-16,-7 5-6 15,-5 2 12-15,-4 7-7 16,-9 6 1-16,-2 6-1 15,-1 0 1-15,5 1 2 16,7-4-2-16,6-2 0 16,8-6-3-16,1-4 3 15,7-4 0-15,2-5 0 16,7 0-2-16,0 3-5 16,0 2-9-16,0 2 3 0,12 1-26 15,3-2-32 1,10-3-42-16,1 4-71 0,3-4-56 15</inkml:trace>
  <inkml:trace contextRef="#ctx0" brushRef="#br0" timeOffset="169490.91">3598 14696 206 0,'0'0'33'15,"0"0"47"-15,0 0-18 16,0 0-16-16,0 0 6 16,0 0 15-16,4 0-7 0,-4 0-10 15,0 0-18-15,0 0-1 16,0-5-2-16,-16-4-13 15,-4-1-9-15,-4-3-2 16,-1 4 2-16,-4-1-1 16,0-2-6-16,-2 6 0 15,-2-2-2-15,-1 2 8 16,7 2-4-16,5 0-1 16,9 2 0-16,6 0-1 15,4 2 1-15,3 0 1 16,0 0-4-16,0 0 1 15,12 0-16-15,24 0 16 16,17 4 2-16,14 9 0 0,6-4 2 16,3 2-3-1,0 1-1-15,2-3 1 0,-2 3 2 16,-7-4-1-16,-2 0 0 16,-13 1 4-16,-12-2-10 15,-13-1 10-15,-11 1-11 16,-12-4 1-16,-3-3 2 15,-3 3 3-15,0-2 0 16,-14 1 8-16,-20 3-7 16,-5-5 4-16,-7 0-2 15,0 0-3-15,-3 0 0 16,2-5 0-16,0-3-7 16,5 0 3-16,-1 2 4 15,6 2 5-15,3-1-5 0,7 0-6 16,8 1 6-16,3 0 8 15,5 0-8-15,4 3 0 16,0-2 0-16,7 3-2 16,0 0-3-16,0 0-12 15,14 0 14-15,22 0 4 16,12 6-1-16,10 6 0 16,4 0 3-16,-1 1-4 15,-3-2 1-15,-7-3 0 16,-1 6 10-16,-6-4-10 15,-9 1 1-15,-1-6-1 0,-10 1-3 16,-10-2 0 0,-7-1 3-16,-7-3-1 0,0 0 2 15,0 0 3 1,0 0 1-16,0 0-5 0,-16 0-48 16,-6-3-115-16,2-9-233 15</inkml:trace>
  <inkml:trace contextRef="#ctx0" brushRef="#br0" timeOffset="183094.89">6310 13735 415 0,'0'0'18'15,"0"0"27"-15,0 0 1 16,0 0-3-16,0 0 3 16,0 0-9-16,0 0 1 0,0 0-17 15,0-2-8-15,0 2-3 16,0 0 2-16,0 0-4 15,0 0 2-15,0 0 1 16,0 0 7-16,0 0-14 16,0 0 9-16,0 0-11 15,0 0 6-15,0 0 8 16,0 7-11-16,0 0 7 16,0 4-1-16,0-2 0 15,0 3-9-15,0 2 15 16,0 3-6-16,0 3-2 15,0 1-1-15,-2 11-2 16,-4 9-1-16,-6 10 2 0,-3 11 0 16,-1 9 0-1,-1 14-5-15,-8 9 5 0,-2 9-4 16,-11 7 0-16,0 3-3 16,-6 4-1-16,2 4 1 15,-6-5 0-15,9 0 1 16,0-13-1-16,6-13 1 15,6-6-1-15,1-6 1 16,1-1-1-16,0-5-1 16,3-8 1-16,5-6 0 15,-2-9-1-15,11-10 1 16,-4-8 1-16,8-11-1 0,-1-9-1 16,5-7-2-1,0-2 3-15,0-2-4 0,0 0-2 16,0 0-1-16,0 0 5 15,0 0 2-15,0 0-2 16,0 0-5-16,0-6-10 16,7-10-5-16,5-4-24 15,-4-1-32-15,3-2-74 16,-1 2-19-16,-2-2-129 16</inkml:trace>
  <inkml:trace contextRef="#ctx0" brushRef="#br0" timeOffset="183271.15">5459 15695 41 0,'0'0'0'0</inkml:trace>
  <inkml:trace contextRef="#ctx0" brushRef="#br0" timeOffset="183742.84">5459 15695 10 0,'0'0'90'15,"-14"-22"-36"-15,14 14 6 16,0 2 14-16,0 4-10 16,0-1-14-16,0-2-5 15,0 3 1-15,0 0-1 0,5-2-11 16,-3 4 3-16,5-4 0 15,-1 4-5-15,3 0-13 16,3 5-1-16,3 19-1 16,1 13 5-16,-3 4 5 15,-1 2-12-15,-8-1-3 16,0-6-12-16,1-6 3 16,-1-5-3-16,0-9 9 15,-2-4-9-15,4-6 0 16,-4-6-2-16,0 0 2 15,2 0 2-15,3 0-1 16,1 0-1-16,6 0 4 16,13 0 0-16,4-9 5 0,5-6-7 15,-1-3 2-15,5 1 4 16,-3-1-3-16,0 3-5 16,7-2 2-16,4 1 4 15,-4 3-6-15,-3 1 1 16,-4 3-1-16,-8 4 4 15,-4-2-4-15,-3 5 1 16,-11 2-1-16,-4-2 0 16,-3 2 0-16,-4 0 0 15,0 0 0-15,0 0-1 16,0 0 0-16,0 0-16 16,0 0-17-16,0 0-65 15,-4 0-121-15,-10 0-206 0</inkml:trace>
  <inkml:trace contextRef="#ctx0" brushRef="#br0" timeOffset="184692.24">2344 16247 443 0,'0'0'15'0,"0"0"-4"0,0 0 51 16,0 0 11-16,0 0-4 16,0 0-8-16,0 15-18 15,7-15-25-15,11-15 1 16,7-20-3-16,12-5 0 15,3-12-1-15,3-4-10 16,-3 4-1-16,0 6-1 16,-13 12-1-16,-11 11 0 15,-8 9-1-15,-8 10-1 16,0 4-18-16,-20 0-14 0,-11 0 2 16,-9 0 25-16,0 17-11 15,13 7 6-15,3 6 6 16,11 0-10-16,8 4 5 15,5 2-1-15,0-2 1 16,0 3 5-16,20-2-3 16,9 0 6-16,8-3-4 15,9-6 4-15,-5-1 1 16,-5-4 0-16,-11-1 3 16,-16-4-3-16,-9-1-10 15,0 2 8-15,-5-2-10 16,-24 2-5-16,-9-5 11 0,-6-10-17 15,-1-2 11 1,10-2-17-16,6-20-17 0,8-2-93 16,15-3 37-16,6 6-96 15</inkml:trace>
  <inkml:trace contextRef="#ctx0" brushRef="#br0" timeOffset="186758.27">3002 16075 492 0,'0'0'15'15,"0"0"4"-15,0 0 18 0,0 0 14 16,-131-11-14-16,113 22-17 15,5 12-16-15,3 12-4 16,8 9 0-16,2 2-2 16,0-3 2-16,16-7-7 15,11-6-3-15,2-7-2 16,2-9 6-16,3-10-1 16,-1-4 1-16,5-6 6 15,4-24 0-15,1-9 2 16,-4-7 2-16,-3-3 1 15,-7-4 1-15,-7-1 3 0,-7 8 2 16,-7 4-2 0,-6 10 2-16,-2 15 6 0,0 8 10 15,0 7 0-15,0 2-9 16,-2 0-13-16,-10 20 3 16,-3 18-8-16,-1 12 0 15,3 7 1-15,4 7 1 16,9-6-2-16,0-9 0 15,0-4 1-15,0-5 0 16,0-12 3-16,0-9-8 16,7-10 1-16,2-9 2 15,-1 0-9-15,10-4 8 16,5-16 2-16,4-4 4 0,-1-2-4 16,-4 7 0-1,1 3 0-15,-5 11 0 0,-3 5-10 16,1 0 7-16,-1 5-13 15,1 20 13-15,4 7 2 16,-2-1 1-16,-1 1 0 16,2-3 6-16,-3-9-4 15,3-4-4-15,-3-9 1 16,-1-7 0-16,3 0 1 16,-2-11 0-16,2-13 2 15,-1-6 2-15,-3-4-1 16,-1 0 2-16,-3-2-3 15,-6 4 3-15,-2-1-3 16,-2 8 3-16,0 4 3 0,0 5-1 16,0 10-2-16,-11 6-5 15,-3 0-2-15,-1 10 1 16,-1 21-1-16,-2 6 2 16,5 11-4-16,6 3 0 15,7 2-18-15,0-6-7 16,7-5-4-16,18-6 0 15,8-10 3-15,2-14 7 16,7-12 4-16,6 0 1 16,3-16 9-16,-2-12 1 15,-4-7 4-15,-12-2 2 16,-8 3 2-16,-12 10 5 16,-11 3 9-16,-2 2 10 0,0 7 4 15,-2 4 4-15,-13 4-2 16,-6 4-15-16,1 0-8 15,-4 12-6-15,2 14 0 16,1 8-2-16,6 4-1 16,8 2-1-16,5 3-5 15,2-6-6-15,0-4-10 16,7-8-10-16,10-11 11 16,8-5 1-16,2-9 6 15,2-11 9-15,4-23 3 16,1-10 0-16,-3-6-2 15,-2-9 6-15,-2 0 0 0,-8-5 3 16,-7-1 4 0,-8-9 4-16,-4-5 5 0,0 4 11 15,0 5-5-15,-6 14 7 16,-6 18-9-16,5 18-8 16,3 9-6-16,0 11-2 15,-1 0-8-15,1 31 10 16,2 15-7-16,2 12 1 15,0 12-5-15,0 4 5 16,17 2 0-16,4-1 1 16,-4-7-1-16,3-4-21 15,-1-8-8-15,-2-8-1 16,3-6 17-16,-3-14 9 16,-3-14 2-16,5-14-1 15,-2 0-12-15,1-30 1 0,6-12-11 16,-2-4-7-16,3-4-11 15,-2 9-7-15,-10 10 5 16,-2 4-4-16,-6 18 22 16,-5 4 15-16,0 5 11 15,0 0 1-15,0 13 8 16,0 9 20-16,0 6-13 16,0-2-10-16,2 2 2 15,4-3 5-15,1-2 3 16,2-7 1-16,0-9-2 15,0-2-5-15,1-5 3 16,2 0-5-16,-1-5 7 0,5-16-8 16,-5-4-2-16,3 0 3 15,-3 1-4-15,-3 3 0 16,1 0 4-16,-2 11-7 16,0 6 0-16,1 4-1 15,-1 0 1-15,5 18-5 16,-4 10 5-16,1 2 1 15,3 2-1-15,-2-1 0 16,4-10 0-16,4-3 2 16,-7-6-4-16,4-7 2 15,2-5 0-15,-2-5 6 16,5-25-5-16,2-4 3 16,0-8-1-16,1-4 6 0,-8-3 7 15,-1-4 2 1,-8-8 4-16,-4-3 4 0,-2-3 7 15,0 6 6-15,0 12-5 16,0 16-9-16,0 15-18 16,0 10 12-16,0 5-5 15,0 3-3-15,0 0-4 16,-4 29-7-16,0 13 2 16,-1 16-1-16,3 5-1 15,2 8 0-15,0-1-1 16,0 1-5-16,0-3-12 15,11-7 0-15,5-6 6 16,-1-11 9-16,6-14 2 16,0-16-1-16,2-14-2 0,1 0 1 15,-1-22 0-15,-1-14-3 16,0-12 12-16,-4-1-5 16,0-6-1-16,-7-1 0 15,-2 5 0-15,-7 7 1 16,-2 13 3-16,0 14-4 15,0 17 0-15,-8 0 3 16,-11 39-3-16,0 7 0 16,1 12 0-16,9 0-6 15,5 4-4-15,4-8-10 16,0-6-27-16,21-16 7 0,8-10 6 16,5-18-44-1,6-4-11-15,5-12 10 0,6-20 24 16</inkml:trace>
  <inkml:trace contextRef="#ctx0" brushRef="#br0" timeOffset="190742.12">6803 15970 414 0,'0'0'146'16,"0"0"-136"-16,0 0 20 15,0 0 33-15,0 0-10 16,0 0-24-16,6-34-18 15,4 81-6-15,-6 31 9 16,3 11 6-16,-3 1-7 16,0-7-4-16,-4-16-6 15,5-14 1-15,-2-15-4 16,-1-16 0-16,0-12 0 0,0-8-3 16,5-2 0-1,8-7-1-15,7-24 4 0,16-10 0 16,5-5 0-16,3 12-2 15,-1 12 1-15,-3 13 0 16,-4 9-4-16,-9 0 4 16,-4 18-3-16,-9 12 1 15,-8 1 2-15,-8 8 1 16,0-1 0-16,-8 1-1 16,-23-4 1-16,-5-7 8 15,-5-1-8-15,4-13-1 16,-1-7 1-16,-1-7-2 0,16 0 2 15,0 0 0 1,10-14-4-16,6-4 3 0,7 0-1 16,0 1 1-16,9 0-10 15,20 13 11-15,7 1 0 16,4 3-3-16,-3 0 9 16,13 0-5-16,-4-3-1 15,1-5 0-15,-3-1-4 16,-1 2 10-16,-5-5-6 15,-11 0 0-15,-5 0 0 16,-9 0 0-16,-1 2 0 16,-5 0 0-16,-5 1 0 15,0 9 2-15,-2 0 1 16,0 0-3-16,0 0-5 16,0 0 2-16,0 26-4 0,0 9 7 15,4 5 3-15,7 1-3 16,3-9 1-16,-1-11-1 15,-1-7 0-15,-2-5-1 16,-1-9 0-16,3 0 1 16,5-3 4-16,6-21 0 15,1-5 1-15,5-5-2 16,-6-1-1-16,-6 3 3 16,-6 2-4-16,-4 12 1 15,-2 5 1-15,-5 8-1 16,2 5 1-16,-2 0 0 15,0 0-3-15,0 22-2 0,0 10 2 16,4 12 2 0,9 2-2-16,3-4 0 0,5-5 0 15,0-11 0-15,2-8-7 16,4-9 7-16,-3-7-3 16,3-2 3-16,2-5-1 15,0-19 0-15,2-5-1 16,-4 0-5-16,-5-6 7 15,-4 7 0-15,-5-2 1 16,-9 7-1-16,2 2 0 16,-6 9-3-16,0 1-6 15,0 4 5-15,-8 1-1 16,-7 0-1-16,1 2 1 16,-1 4 1-16,1 0 1 15,3 0-1-15,-2 0 1 0,2 0 1 16,-7 4 2-16,2 10 0 15,1 6 0-15,1 2-1 16,8 4 1-16,-1 4 0 16,7-4 1-16,0-2-2 15,0-2 1-15,0-4 0 16,13-2-1-16,10-7-3 16,-1-7 4-16,2-2 0 15,5 0 8-15,2-23-5 16,-2-9-2-16,6-7 3 0,-14-10 0 15,2 5 1 1,-10-2-4-16,-4-6 12 0,-9 4-2 16,0-10 9-16,0 0-13 15,0 0 4-15,-9 3 6 16,0 18-3-16,3 12-9 16,-1 15 6-16,5 6 1 15,2 4-4-15,-2 0-4 16,2 0-8-16,-3 0-3 15,-2 18 0-15,3 28 2 16,2 16 10-16,-2 6-11 16,2 1 3-16,0-3-10 15,0-4 0-15,4-8 1 16,10-4 5-16,9-13 7 16,-4-8 1-16,4-11-1 0,-1-7 0 15,2-11 0 1,1 0 4-16,-3 0-2 0,3-21-2 15,0-7 6-15,-4-6-6 16,4-1 2-16,-7-4-2 16,2 3-1-16,-6-5 1 15,-6 12 0-15,-3 2 0 16,-3 12 0-16,-2 7 2 16,0 4 0-16,0 4 1 15,-7 0 1-15,-10 0-4 16,-8 0-3-16,5 12 2 15,-5 15-1-15,4 10 4 0,2 5-5 16,9 0 6-16,4-1-7 16,6-4 8-16,0-7-9 15,0-6 4-15,0-6 0 16,14-8-2-16,-1-6 1 16,3-4 2-16,7-4 1 15,-2-18-1-15,6-5 1 16,0-8 1-16,0-2-2 15,-2-2 2-15,-4 8-1 16,0-1 2-16,-7 11-1 16,-6 7 0-16,-6 8-1 15,3 4-1-15,-5 2 2 16,0 0 0-16,0 0 1 16,0 0-2-16,0 17 3 15,0 26 1-15,6 13 0 0,-4 14 0 16,6 10-2-16,-4 7-2 15,-2-3-1-15,-2-4 5 16,0-5-5-16,0-8 0 16,-2-5 0-16,-16-9 2 15,-5-11-2-15,4-14 2 16,-4-12-4-16,-1-10 2 16,1-6-18-16,-5 0-2 15,-3-10 12-15,2-12-12 16,0-8 11-16,4-12 2 0,9-11 2 15,7-5 1-15,9-6 2 16,11 2 1-16,28-4-1 16,11 6 2-16,13-2 0 15,1 0-1-15,10 9-2 16,-5 5 5-16,-6 8-2 16,-10 10 1-16,-5 1 0 15,-13 6 0-15,-8 5-1 16,-12 0 0-16,-6 4 0 15,-7 2 12-15,-2 7-1 16,0 0-1-16,-7 3-1 16,-12 2-9-16,-6 0-3 15,-2 12-3-15,-2 18 6 16,5 5-1-16,1 6 1 16,8 1-1-16,4 0 1 15,6-2-1-15,5-2-1 0,0-8 0 16,0-2-7-16,5-7 5 15,8-7 1-15,2-7 1 16,1-5 0-16,7-2 1 16,4-2-2-16,4-22 2 15,0-8-8-15,0-7 1 16,-4 6-1-16,-3-3-1 16,-4 1 7-16,-4 4 3 15,-5 4 0-15,-9 6 0 16,3 11 3-16,-5 4-3 15,0 6 0-15,0 0-1 0,0 0-5 16,0 16 6-16,0 14 1 16,-5 5 1-16,3 0-1 15,2-1-1-15,0-6 2 16,0-4-2-16,7-10 1 16,3-4 0-16,2-7-1 15,-1-3 3-15,5 0 4 16,1-10-2-16,4-15-4 15,1-1 5-15,3-1-6 16,-8 2 3-16,-1 7 2 16,-1 6-4-16,-8 2 2 15,-2 8-3-15,-3 2-1 16,-2 0-2-16,0 9 0 0,5 18 3 16,-3 4 2-16,0 2 2 15,0-8 5-15,0-5-3 16,-2-8 0-16,2-9-3 15,3-3-3-15,-3 0 2 16,5 0 2-16,4-8 0 16,4-12 2-16,1-6-5 15,7-1 0-15,-6 3-1 16,1 3 0-16,0 8 0 16,-7 4 0-16,-2 6-2 15,-5 3-2-15,1 0-7 16,2 21 5-16,-5 9 6 0,7 6 4 15,-5-4-4 1,5 4 0-16,-2-8 1 0,6-5-1 16,3-7-2-16,-3-10-7 15,8-6 1-15,-2 0 5 16,-1-3-10-16,9-16 2 16,-2-5 6-16,-6-3 2 15,-3 1 3-15,-5-1 0 16,-9-2 0-16,-2 3 0 15,0 4-2-15,0 6 2 16,-4 7 12-16,-9 4-6 16,-1 5-4-16,-3 0-2 15,1 0 1-15,3 17 2 16,-1 8-1-16,5 5 7 16,5 5-9-16,4 0 4 0,0 2-4 15,0-3 0-15,0-10-7 16,9-4 7-16,1-8 0 15,4-5-1-15,1-7-5 16,6 0 1-16,-1 0 1 16,2 0 1-16,0-17-1 15,-1-1 3-15,-4-5-2 16,1 6 3-16,-7-1-4 16,1 7-2-16,-8 6 12 15,-4 5-13-15,2 0 4 16,-2 0 1-16,2 12-6 15,5 10 8-15,-3 0 0 0,-1 1 3 16,6-7-3-16,-5 3 0 16,5-12 1-16,-3 0-1 15,0-7 0-15,7 0 0 16,3 0 8-16,3-8-6 16,6-17-2-16,2 4 0 15,-5-4 0-15,2 1-4 16,-4 4 4-16,-6 3 0 15,-1 4 3-15,-4 9-3 16,-5 4-3-16,4 0 1 16,0 10 2-16,-1 12 0 15,1 4 4-15,2 1 2 16,-4-4-4-16,7-7 1 16,-1-2-1-16,-1-9-2 0,1-5 0 15,1 0 3-15,3-8 4 16,1-16-6-16,3-7 4 15,-7 1 13-15,8-7 0 16,-6-7-1-16,-1-7 6 16,-1-2-7-16,-4 0-3 15,2 4-1-15,-7 10-1 16,3 13 0-16,-3 12-7 16,-4 9-1-16,0 5-1 15,0 0-2-15,0 0-3 16,0 31-3-16,0 13 6 0,-2 18 0 15,-2 6 2 1,-1 8-6-16,5-2-8 0,-2-5-12 16,0-7 0-16,0-14 4 15,-5-14-1-15,7-10 13 16,0-14-4-16,0-2-29 16,0-8-42-16,7 0-85 15,4-14-122-15</inkml:trace>
  <inkml:trace contextRef="#ctx0" brushRef="#br0" timeOffset="190967.45">9826 16579 673 0,'0'0'38'0,"0"0"15"16,0 0-1-16,0 0-44 15,0 0-4-15,154-10 4 16,-79 10-8-16,-1 9 1 16,-3-4-2-16,-2 3 0 15,1-1-31-15,-1-2-44 16,-7 5-100-16,-8 1-214 16</inkml:trace>
  <inkml:trace contextRef="#ctx0" brushRef="#br0" timeOffset="191108.66">10782 16820 289 0,'0'0'355'15,"0"0"-283"-15,0 0-16 16,0 0-49-16,0 0-7 16,0 0-97-16,-27-102-236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5:48:13.079"/>
    </inkml:context>
    <inkml:brush xml:id="br0">
      <inkml:brushProperty name="width" value="0.05292" units="cm"/>
      <inkml:brushProperty name="height" value="0.05292" units="cm"/>
      <inkml:brushProperty name="color" value="#FFFF00"/>
    </inkml:brush>
  </inkml:definitions>
  <inkml:trace contextRef="#ctx0" brushRef="#br0">3154 6086 396 0,'0'0'54'0,"0"0"8"0,0 0-9 15,0 0-23-15,0 0 2 16,0 0-3-16,77 105 4 16,-56-98-7-16,3-2-3 15,1-5 2-15,2 0 22 16,2 0-12-16,0-19-8 15,-1-8 1-15,-5-5-13 16,-1-7-8-16,-7-8-3 16,-5-4-3-16,-8-3 4 15,-2-3-1-15,0 8-1 16,-6 0 11-16,-13 8-8 16,6 7 2-16,-3 7-5 15,1 4 18-15,1 8-4 0,6 5-8 16,-1 3 15-1,6 7-5-15,1 0 6 0,0 0-3 16,2 0-13-16,0 0-9 16,0 0 0-16,0 19-3 15,0 13 5-15,9 7-4 16,8 12 4-16,4 5 0 16,4 11 0-16,-4 6-2 15,2 9 0-15,-5 5 3 16,-5 5-3-16,-7 7 0 15,0-4-1-15,-4-1-3 16,-2-3 4-16,0-13-3 0,0-10-11 16,0-10 3-1,0-15-3-15,0-9 6 0,0-12 5 16,2-10-10-16,4-6 5 16,-1-5-13-16,1-1 9 15,1 0-17-15,4-3 26 16,5-20 0-16,2-7 3 15,2-7 3-15,-3-9-2 16,2-3 6-16,-6 1-7 16,-2 2 9-16,-4 2-9 15,-5 4 6-15,-2 2-5 16,0 4 5-16,-14 0 6 0,-12 3-6 16,-8-1-6-1,-6 2-2-15,-2 4-2 0,-5 5 4 16,3 8 13-16,-1 5-13 15,-2 7 0-15,12 1 1 16,4 0-1-16,8 0-2 16,9 0 2-16,8 1 0 15,4-1 0-15,2 3-1 16,0-3-8-16,0 1 4 16,0 3-4-16,4 0 4 15,18 3-2-15,7-5 3 16,3-2-3-16,3 0 1 15,1 0 6-15,-1-13-1 16,-1-1 1-16,-8 0 0 16,-3 4 6-16,-7 2-6 0,-10 4 0 15,-1 4 1-15,-5-2 0 16,0 2-1-16,0 0-2 16,0 0 2-16,0 0 1 15,0 0-1-15,0 17 0 16,0 2-2-16,4 5 4 15,3-2-1-15,2-3-1 16,0-6-2-16,2-3 2 16,-2-4-7-16,4-3 3 15,-2-3 2-15,1 0 1 16,1 0 1-16,1-19 0 16,3-5 4-16,-1-1-4 0,-3-6 8 15,-1 2-7 1,-4 0 2-16,-6 9 1 15,3 6-4-15,-3 8 0 0,-2 6 2 16,0 0-8-16,0 0 7 16,0 0-2-16,0 6 1 15,0 11 0-15,0 9 4 16,0 1-4-16,8-5 0 16,4-2 0-16,1-6-3 15,1-4 1-15,-3-2-3 16,3-5 4-16,-6-3-3 15,3 0 4-15,-1 0 6 16,1-7-2-16,2-9-2 0,0-3 7 16,0 0-4-16,-1 3-5 15,-3 6 1-15,-5 4-7 16,-2 4 6-16,-2 2-1 16,0 0-3-16,0 0-5 15,0 0 9-15,2 8 2 16,5 7-2-16,3 6-2 15,-2-5 2-15,-1-2 0 16,-1-6 0-16,2-4 2 16,-6-2-2-16,0-2-2 15,0 0 0-15,2 0 0 16,3-2 2-16,1-18 9 0,4-4-5 16,-1-2 1-1,1 1-3-15,-4 6 2 0,-1 7-3 16,-5 5-1-16,0 7 0 15,-2 0-1-15,0 0-11 16,0 0 12-16,2 12 1 16,8 9 2-16,-1 4-1 15,1-4-2-15,6 0 0 16,-5-3 1-16,1-3-1 16,-1-5 0-16,2 1-3 15,-4-6 1-15,6-1-9 16,-3-2-6-16,1-2-54 15,-2 0-27-15,1 0-2 16,-2-3-14-16,1-8-11 16,3 2 9-16,-1-2 14 0,1-1 34 15,1 4 45-15,1 1 23 16,-3 0 39-16,-1 1 42 16,-3 2-2-16,-7 1-9 15,-2 3-3-15,0 0-8 16,0 0-4-16,0 0 8 15,0-3-2-15,0 3 1 16,0 0-8-16,0-2 1 16,0 2-9-16,0-4-15 15,0-4-7-15,0-4-2 16,-5-2-13-16,-3-1-1 16,-8 4 5-16,1 5-13 0,-6 2 0 15,1 4-4 1,-3 0 4-16,-3 7 0 15,2 19-9-15,-1-1-4 0,9 3 0 16,7 0-3-16,9-4-12 16,0 0 3-16,0-5-9 15,16-7 8-15,4-6 5 16,2-6 10-16,3 0 3 16,4-9 8-16,0-21 9 15,0-6-7-15,0-12 9 16,-5-4 10-16,-2-4-5 15,3-4 4-15,-7-5-9 16,-7-3 10-16,-9 0-16 0,-2 7-1 16,0 8 1-1,-4 13-1-15,-12 12-4 0,3 11 11 16,4 12-7-16,2 5 2 16,-2 0 9-16,5 8-15 15,0 23-6-15,4 20-4 16,0 11 10-16,8 8-3 15,19 6 1-15,2 2 0 16,2-3 4-16,-2-8 0 16,0-6-2-16,-2-13 0 15,-4-14-1-15,-2-8-1 16,-2-9-8-16,-4-9 0 0,3-6-3 16,0-2 2-1,-1-9-4-15,4-16 11 0,-2-13 4 16,-1-7 2-16,-5-5 4 15,1 0-5-15,-7 6 1 16,-3 14-1-16,-2 12-1 16,-2 11 0-16,0 6 6 15,-4 1-6-15,-11 0 0 16,-3 0-8-16,5 3 3 16,3 14 5-16,4 3-1 15,6 1 1-15,0 2-3 16,0 0 3-16,11 3 0 15,9-5 0-15,2-3 0 16,1-2-2-16,-2-2 2 16,0-3 1-16,1-4 8 0,-2-1 1 15,0-2 1-15,1-2 2 16,-2-2-5-16,-3 2 1 16,-5 2-9-16,-4-2 6 15,-7 3 7-15,0-1-5 16,0-3 5-16,0 6-2 15,-3 3-4-15,-16 1 0 16,-8 4-7-16,-6-4-2 16,-10 0-23-16,-4-6-66 15,-2-3-133-15,3 1-417 16</inkml:trace>
  <inkml:trace contextRef="#ctx0" brushRef="#br0" timeOffset="1667.44">3470 7495 141 0,'0'0'237'16,"0"0"-170"-16,0 0 28 15,0 0-7-15,0 0-23 16,0 0-11-16,0 0 1 16,12-51-15-16,-12 51 11 0,0 0-17 15,0 0 5-15,0 11-24 16,-12 22-10-16,1 15-5 15,5 8-1-15,1 2 1 16,5-8-1-16,0-8-2 16,7-12 0-16,10-7-1 15,6-10-1-15,4-11 4 16,2-2-9-16,2-10 10 16,0-24 0-16,-6-8 5 15,-3-5-4-15,-11-5 2 16,-9 5 8-16,-2-2-10 15,0 8 11-15,-18 6-10 16,-6 11 2-16,-1 10-4 16,1 10-16-16,-1 4 16 0,0 0-1 15,4 16 0-15,3 10-12 16,9 4-3-16,5 0-19 16,4-5-3-16,0-7 3 15,10-4 5-15,17-6-2 16,9-7 9-16,4-1 10 15,7 0 1-15,-1-19 9 16,1-3 1-16,-5-3 2 16,-8 2 3-16,-5 4 3 15,-11 1-6-15,-7 9 9 16,-6 4 3-16,-5 3 16 16,0 2 6-16,0 0 7 0,0 0 5 15,0 24-41-15,-10 14 2 16,-3 20-1-16,2 17-8 15,6 11 2-15,5 8 0 16,0 1-2-16,0-2 2 16,0-4-15-16,8-10 15 15,-2-16-16-15,1-11-25 16,-1-20-1-16,3-10-43 16,-4-10-28-16,-1-12-33 15,-1 0-81-15</inkml:trace>
  <inkml:trace contextRef="#ctx0" brushRef="#br0" timeOffset="2482.64">3769 7664 466 0,'0'0'66'15,"0"0"6"-15,0 0-17 16,14-126 0-16,5 103-24 15,2 5 7-15,3 9-21 16,5 2 7-16,0 7-9 16,9 0 3-16,-5 18-7 15,-4 8-6-15,-2 2-3 16,-14 5 3-16,-6 1-1 16,-7 2-4-16,0-1 2 0,-15 0 2 15,-12-5-4-15,-2-8-11 16,0-5 10-16,4-12 0 15,3-5 2-15,6 0 3 16,3 0-4-16,4-7 0 16,7-4 8-16,2-3-7 15,0 0-1-15,16-4-3 16,15-3 1-16,11 2 2 16,5 0 0-16,4-6 6 15,7-5-6-15,2 0-1 16,-2-5 1-16,-2 3 2 15,-11 0-2-15,-12-3 0 16,-11 4 4-16,-8-5 4 16,-12-6 5-16,-2-5-11 0,0-6 7 15,-9 3-8-15,-7 4 5 16,-1 8-5-16,1 9 2 16,5 12 4-16,-1 7 2 15,6 8-7-15,4 2 13 16,0 0-8-16,2 12-7 15,0 23-9-15,0 24 9 16,0 13 3-16,18 8-3 16,8 11 0-16,3-2-3 15,-2-2 2-15,-3-9 1 16,-1-16 0-16,-1-16-1 16,-4-16 1-16,-2-12-3 15,-8-10 1-15,5-8 1 0,-1 0-15 16,1-14 16-16,1-18 0 15,1-8 3-15,-1 0-4 16,1 6 2-16,-6 6-2 16,0 16 1-16,-7 8 0 15,3 4-8-15,1 0-17 16,5 16 25-16,5 8 2 16,2-1-2-16,0 0 0 15,0-3-6-15,-1-4-4 16,6-6-18-16,-3-4-2 15,-3-6-2-15,4 0-39 16,-6-12-10-16,-1-14-79 0,-8-5-97 16</inkml:trace>
  <inkml:trace contextRef="#ctx0" brushRef="#br0" timeOffset="2739.02">4747 7339 505 0,'0'0'124'0,"0"0"-98"16,0 0 13-16,0 0-7 15,0 0-8-15,0 0-5 16,-4 90 18-16,14-80-14 0,-2-5-12 16,1-5 6-16,-1 0-8 15,2 0-7-15,1-7 8 16,-3-10 1-16,-5-6-11 15,-3 1-18-15,0 0-18 16,-18 2-20-16,-9 2-54 16,-8 6-43-16,-10 4-92 15</inkml:trace>
  <inkml:trace contextRef="#ctx0" brushRef="#br0" timeOffset="2909.26">4155 7313 539 0,'0'0'75'16,"0"0"-3"-16,0 0-21 16,0 0-41-16,0 0-10 0,0 0 0 15,66-10 5-15,-10-2-5 16,13 0-8-16,5 3-116 16,6 6-28-16,-8 3-94 15</inkml:trace>
  <inkml:trace contextRef="#ctx0" brushRef="#br0" timeOffset="4196.16">4942 7570 566 0,'0'0'29'0,"0"0"43"15,0 0-18-15,0 0-41 16,0 0 0-16,0 0-8 16,0 0-4-16,0 0-1 15,0 0 0-15,6 0 0 16,5 9 0-16,3 11 5 16,1 12 8-16,-5 5-12 15,-4 7 2-15,-6 2-3 16,0-4 2-16,0-6 5 15,-6-9-7-15,-2-9 1 16,4-11 1-16,2-5-2 16,2-2 4-16,0 0-6 15,0-12 11-15,0-17 6 0,0-10-11 16,14-3-2-16,7 2-2 16,8 8-5-16,-2 7 5 15,-2 11 0-15,-3 9 0 16,-4 5 2-16,0 0 3 15,-5 0-2-15,3 18 2 16,-5 3 2-16,-2 6 7 16,-4 1-11-16,-3 1 0 15,-2-4 0-15,0-5-1 16,0-7 1-16,0-6 4 16,0-5-5-16,0-2-1 0,0 0-1 15,0-6-4-15,0-22-20 16,0-6 23-16,0-5-15 15,15 0 12-15,5 13-17 16,3 8 10-16,-2 11-4 16,-2 7-1-16,-3 0 14 15,1 15-3-15,1 8 5 16,2 8-3-16,-2-3 3 16,2 0 0-16,0-2-4 15,0-8-8-15,-3-4-9 16,4-6-7-16,-1-5-20 15,3-3 4-15,0 0-58 16,11 0 31-16,0-17 39 16,2-1 32-16,-3-5-3 0,-4-4 3 15,-2 1 1-15,-6-4 5 16,-2 2-3-16,-11 3 3 16,-8 0 31-16,0 7 6 15,-2 8 1-15,-23 8-22 16,4 2 52-16,-10 2-28 15,-6 20-19-15,4 6-11 16,2 7 9-16,7 3-12 16,6 3-1-16,11-4-3 15,7-6-4-15,0-2 2 16,0-10 3-16,15-6-9 16,8-10 0-16,4-3 10 0,0-2 13 15,2-19 18-15,0-11-7 16,0-3-15-16,-8-7 2 15,2 1-11-15,-7 4-1 16,-5 9-7-16,-5 9-1 16,-6 10 4-16,0 7 2 15,0 2-8-15,0 0 2 16,0 12 3-16,0 12-5 16,0 10-4-16,4 2 3 15,15-1-1-15,1-1-1 16,4-9-8-16,5-6 3 15,6-9-8-15,8-10 5 16,1 0-3-16,6-16 14 16,-1-17-1-16,0-11 2 15,-6-9 5-15,-6-5-5 0,-8-5 5 16,-9-6-6-16,-9 0 3 16,-6 4 1-16,-5 14-1 15,0 19 1-15,-2 18 4 16,-12 13 3-16,-1 1 20 15,-8 12-25-15,-2 23-6 16,8 14 3-16,3 11-2 16,8 6-2-16,6-2 2 15,0 0-2-15,0-9 2 16,16-9-1-16,3-10 4 0,-1-9-5 16,5-14 1-16,-6-5-8 15,4-8-51-15,-1 0-105 16,-1-9-172-16</inkml:trace>
  <inkml:trace contextRef="#ctx0" brushRef="#br0" timeOffset="6517.57">6908 7839 430 0,'0'0'25'0,"0"0"1"15,0 0 35-15,0 0-21 16,0 0 3-16,0 0-9 16,0 0 2-16,117 65-1 15,-88-65-5-15,-2-19 8 16,12-17-8-16,-6-6-11 15,1-4-11-15,-10-3-1 16,-6-1-3-16,-14-1-1 0,-4 10-6 16,0 9 3-16,0 11-1 15,-13 14-22-15,-5 4 1 16,-2 3 13-16,2 3-17 16,2 15 8-16,5 2-9 15,9-4-7-15,2-2 3 16,0-6 7-16,0-2 19 15,13-1-6-15,7 0 11 16,3-1 0-16,-3 0 1 16,4 1 8-16,-1 2 11 15,-3 2-16-15,-3-2 12 16,-1 5-7-16,5 2 0 0,-6 2 5 16,-2 4-8-16,1-2 0 15,-1 0 1-15,3-2 2 16,-3-4-7-16,3-2 1 15,-3-3 9-15,3-7 9 16,-1 0 4-16,1 0-11 16,3-11 9-16,4-13-5 15,2-7-1-15,-1-2-8 16,1-4 2-16,-8-6-6 16,-3-7-3-16,-5-5-1 15,-9 3-1-15,0 10-12 16,0 14 6-16,-7 16-24 15,-9 10 8-15,1 2 11 16,-1 13 10-16,3 20 1 16,9 12-2-16,4 6-5 0,0 6-2 15,24-7 7-15,10-3 2 16,6-8 0-16,2-11 0 16,7-6 2-16,3-12-4 15,-4-8 5-15,4-2 0 16,-10-9 12-16,-5-20 3 15,-2-8-15-15,-6-6 8 16,-10-5 2-16,-10-6-6 16,-9 1 4-16,0 5-5 15,0 11-6-15,-9 14 0 16,-6 11 0-16,-3 12 11 16,3 0-6-16,-4 0-4 0,3 18-2 15,8 8-1-15,3 2-3 16,5 2 5-16,0-2-5 15,13 2 1-15,16-2 4 16,0 2-2-16,5-2 2 16,-5 1 2-16,-7-3-1 15,1-1 0-15,-12 2 0 16,-7-5 2-16,-4-1-3 16,0 2 0-16,0-7 3 15,0-2-2-15,-9-6-1 16,1-3 0-16,-6-5 0 15,5 0 0-15,3 0-1 16,1-25-27-16,5-7 10 16,0-3 6-16,7-6 12 0,20 4 1 15,8 4-1-15,5 6-5 16,3 5 5-16,-10 8 1 16,-4 9-1-16,-4 5-2 15,-12 0 2-15,-7 14 6 16,4 12 11-16,-6 3 2 15,3 6-10-15,-3-1 0 16,3-4-4-16,2-5-5 16,2-6 0-16,4-5 0 15,-1-6 4-15,-1-3 0 16,3-5-4-16,-1 0 6 0,3-5 19 16,1-19-3-1,-2-4-4-15,-3-7-6 0,-1 0-2 16,-7-8-5-16,-6 1-2 15,0-2-1-15,0 7 4 16,-15 5-11-16,-10 9 5 16,5 11 0-16,-7 9 2 15,0 3-2-15,1 0 0 16,4 20-8-16,-1 7 7 16,15 9 1-16,3 1-7 15,5 1 4-15,0 0 3 16,20-4-11-16,7-6 7 15,6-6 3-15,0-8-1 16,8-11-5-16,-5-3 5 16,1 0-4-16,1-3 6 0,-4-17 5 15,-6-4-2-15,-3-2-3 16,0-2 4-16,-5-3-1 16,-5-2-3-16,-1 1-2 15,-5 6 1-15,-5 12-5 16,-4 7 5-16,0 7-2 15,0 0-15-15,0 0 6 16,0 5 6-16,0 18 0 16,2 10 5-16,8 3 1 15,1-3 0-15,-1-3 3 16,4-7-6-16,1-5 3 16,-1-8 0-16,-1-3 0 0,1-7 3 15,-1 0 9 1,5 0 4-16,2-17 6 0,2-9-13 15,-1-3-2-15,0-6-7 16,-5-4 6-16,-3-1-6 16,-1 4 0-16,-10 12-7 15,-2 11 5-15,0 10 1 16,0 3-14-16,0 0-1 16,0 4 4-16,0 18 1 15,0 8 7-15,0 6 0 16,2 3 3-16,11-7-1 15,3-5 1-15,4-8 0 16,2-5 0-16,-1-8 1 0,-2-6 0 16,4 0 10-1,-1-8 13-15,1-18-3 0,-4-8-11 16,6-7-3-16,-7 1-5 16,-7-2-1-16,-7 4 0 15,-4 8-4-15,0 8 1 16,0 12-2-16,-2 8-3 15,-11 2 3-15,-5 0 2 16,5 9 1-16,1 8-1 16,6 0 0-16,6-5-2 15,0-3 1-15,0 2 1 16,0-2 2-16,4 1-2 0,10 2 3 16,1 2 0-1,1 0 4-15,-1 3-1 0,6-2 8 16,-6 7 6-16,-1-1-9 15,-1-1-1-15,-4-2-4 16,0-2-2-16,-5-4-1 16,-2-2 0-16,-2-4-13 15,7-3-46-15,0-3-61 16,4 0-80-16,0 0-106 16</inkml:trace>
  <inkml:trace contextRef="#ctx0" brushRef="#br0" timeOffset="7030.31">9692 7479 260 0,'0'0'90'0,"0"0"9"0,0 0 1 15,0 0-11-15,0 0-1 16,0 0-18-16,24-52 5 16,-26 52 1-16,-14 0-41 15,-8 0-10-15,0 2-7 16,-5 18-11-16,0 9-4 15,4 4 1-15,0 4-4 16,8 2 1-16,5 5-1 16,6-5 0-16,6 3-1 15,0-5-1-15,0-2 0 16,14-5 1-16,5-8-4 16,8-4-2-16,6-7 0 0,10-8-7 15,1-3-2 1,8 0 13-16,-4-19 1 0,8-11 0 15,-6-5 2-15,-4 0 1 16,-12 1-1-16,-12 2-2 16,-10 6-9-16,-12 5 11 15,0 7 0-15,-6 6 4 16,-15 8 3-16,-8 0 7 16,-5 8-14-16,3 15 2 15,9 9 0-15,3-1 5 16,17-1-6-16,2 2-1 15,0-2 5-15,14-2 6 16,1-6 0-16,10-2-11 0,-5-5 4 16,4-10-4-16,-1-5-3 15,-1 0 1-15,3 0-14 16,2-16-46-16,6-5-61 16,5-4-123-16</inkml:trace>
  <inkml:trace contextRef="#ctx0" brushRef="#br0" timeOffset="7201.57">10487 7735 706 0,'0'0'260'16,"0"0"-224"-1,0 0 26-15,0 0-47 0,0 0-15 16,0 0-44-16,3 1-98 15,-3-1-276-15</inkml:trace>
  <inkml:trace contextRef="#ctx0" brushRef="#br0" timeOffset="9748.31">4549 8536 458 0,'0'0'58'16,"0"0"-8"-16,0 0 53 15,0 0-35-15,0 0-32 16,0 0-14-16,0-14-8 16,0 30-5-16,0 15-3 0,0 13 8 15,0 6 1-15,0-1-8 16,5-8-7-16,-1-9 0 15,0-10 1-15,1-10 2 16,0-6-3-16,-1-3-5 16,5-3-2-16,4 0-5 15,5-7 10-15,5-17 2 16,3-8 7-16,-2 0-4 16,-1 2-4-16,-5 9 2 15,-9 10 1-15,-3 6-2 16,-4 3 0-16,0 2-8 15,4 0 3-15,2 21 5 16,7 9 7-16,8 11-4 0,-3-3-2 16,3-1 2-1,-4-8-2-15,4-8-1 0,-5-7-2 16,-5-8 2-16,-4-1 3 16,2-5-3-16,-2 0-9 15,4-7 9-15,3-18 8 16,1-6-6-16,4-11 3 15,-3-8 5-15,-3-12-4 16,-1-7-3-16,-5-1 20 16,-3 0-14-16,-4 4 11 15,-2 3-12-15,0 1 3 16,0 2 4-16,-4 8-10 16,-7 11 3-16,2 9-6 15,6 18 4-15,-1 9-2 0,2 5 1 16,2 0-5-16,-2 37-5 15,2 23 5-15,0 15 0 16,0 8-2-16,6 1 0 16,10 3-10-16,9-6-3 15,-3-5 2-15,0-8-3 16,-1-13-3-16,-6-13 3 16,-1-12-6-16,-4-12 14 15,4-10 1-15,-5-8 2 16,2 0-2-16,3-8-1 15,1-20 7-15,1-10 0 0,-1-10 1 16,-1 2 2 0,-3 1-2-16,-3 16 0 0,0 13 0 15,-6 12 0-15,0 4-1 16,0 0-9-16,7 22 10 16,-1 11 3-16,6 6-1 15,4-4-2-15,0-2 3 16,-1-7-3-16,1-10 0 15,1-7-3-15,-2-6-17 16,-1-3-7-16,-1 0-43 16,-1-22-61-16,-5-10-64 15,-7-4-151-15</inkml:trace>
  <inkml:trace contextRef="#ctx0" brushRef="#br0" timeOffset="9981.65">5428 8427 493 0,'0'0'89'0,"0"0"3"16,0 0-55-16,0 0-7 15,0 0-6-15,0 0-8 16,-7 58 0-16,7-51 4 16,0-2-20-16,0-5 10 15,0 0-10-15,2 0-3 16,3 0 1-16,-3 0 2 15,-2-11 2-15,0-7-2 16,0 0-40-16,-16-2-65 0,-20 6-62 16,-8 5-77-1</inkml:trace>
  <inkml:trace contextRef="#ctx0" brushRef="#br0" timeOffset="10147.9">4884 8460 479 0,'0'0'104'0,"0"0"-28"15,0 0-5-15,0 0-49 16,0 0-22-16,0 0-18 16,37-14 18-16,17-2 0 15,11-7-30-15,8-1-97 16,7 2-26-16,3-2-196 0</inkml:trace>
  <inkml:trace contextRef="#ctx0" brushRef="#br0" timeOffset="10613.58">5766 8133 103 0,'0'0'424'0,"0"0"-375"16,0 0 54-16,0 0-30 16,0 0-29-16,0 0 6 15,-62-16-10-15,60 16-24 16,-2 12-11-16,-1 20 0 15,5 12 10-15,0 11-13 16,0 7 0-16,0 11 0 16,0 8 3-16,0 5-4 0,0-3-1 15,0-9 0-15,0-20 0 16,0-18 0-16,0-12-2 16,0-12 0-16,0-8 0 15,0-4-20-15,2 0-7 16,5-4-5-16,6-20 34 15,1-8 12-15,-1-4-10 16,3 7 2-16,-1 3 4 16,3 6-8-16,-5 10-1 15,3 5-4-15,-5 5 5 16,5 0-8-16,1 10 8 16,6 13 3-16,-1 0 3 0,5 2-5 15,-7-4 1-15,0-5-2 16,-5-3 0-16,1-6 0 15,-3-7-13-15,1 0-20 16,-3-7-60-16,-5-17-72 16,4-7-33-16,-10-10-172 15</inkml:trace>
  <inkml:trace contextRef="#ctx0" brushRef="#br0" timeOffset="10858.94">5949 8402 351 0,'0'0'210'0,"0"0"-163"0,0 0 1 16,0 0 2-1,0 0-22-15,0 0-5 0,-11 51-7 16,11-51 4-16,0 0 11 16,0 0-1-16,0-5-16 15,7-11 17-15,-1-4-13 16,3-2-9-16,-5 8-4 15,-4 7-5-15,0 6 0 16,0 1-30-16,0 0-50 16,-6 14-26-16,-7 14-127 15</inkml:trace>
  <inkml:trace contextRef="#ctx0" brushRef="#br0" timeOffset="12999.09">6221 8576 632 0,'0'0'43'0,"0"0"21"16,0 0-11-16,0 0-18 16,0 0-14-16,0 0-12 15,40-58-1-15,-38 58-4 16,0 0 0-16,-2 0-4 15,10 13 6-15,-8 14 5 16,-2 11-3-16,0 6 0 16,0 2-8-16,0 4 1 0,-14-4-1 15,3 0-4-15,-2-7 3 16,2-11 1-16,4-8 0 16,3-8 0-16,4-7 0 15,0-5-8-15,0 0 4 16,0 0-7-16,19 0 9 15,10 0 2-15,8 0 0 16,3 0 3-16,-3 0 0 16,1 0-2-16,-7 0 6 15,-4 21-6-15,-7 5 1 16,-5 10 0-16,-9 10-1 16,-6 7 2-16,-2 2-3 0,-27 0 1 15,-8-9 3-15,-7-6-4 16,4-10 0-16,-3-10 1 15,1-10-1-15,5-6 3 16,0-4-3-16,6 0 4 16,9-14 5-16,4-14 0 15,7-6 10-15,9-3-15 16,2-2 6-16,13-3-8 16,25-2-2-16,9-2-7 15,7 2 4-15,6 0-4 16,2-1-18-16,7-1-19 15,0 2 3-15,1-2 7 16,-8-2 1-16,-5-1 11 16,-12 6 8-16,-16 4-6 15,-11 10 11-15,-15 6 9 0,-3 7 3 16,0 2 11-16,-21 2 19 16,1 7 3-16,-3-2-11 15,4 7-3-15,-6 0 17 16,1 12-12-16,-8 10-17 15,8 9-4-15,2 4-6 16,4 7 11-16,7 2-9 16,7 1-2-16,4-5-2 15,0-4-2-15,4-5 3 16,13-10 0-16,6-7-1 0,-3-8 1 16,7-6-5-16,-1 0 0 15,3-9 6-15,0-18 9 16,-2-3-3-16,-7-5-2 15,1-4 1-15,-8 0 2 16,-9 3 0-16,0 7 2 16,-4 8 2-16,0 9-3 15,0 9-8-15,0 3-1 16,0 0 1-16,0 0 2 16,0 12-2-16,0 14-16 15,5 6 14-15,6 3 1 16,2 0 0-16,8-8-2 15,1-1-3-15,2-11 4 16,-1-9-7-16,1-6 5 16,1 0 1-16,2-18 3 0,0-16 7 15,2-5 0-15,-8-7-2 16,2-5 4-16,-5-7 12 16,-9-11-17-16,-5-12-2 15,-4-4 1-15,0-8-2 16,0 3-1-16,-2 16-1 15,-7 20 1-15,2 22 0 16,5 15 0-16,-3 15 6 16,3 2-6-16,-2 0 0 15,-3 11-4-15,-2 29 1 16,2 13 0-16,7 12 2 16,0 7 1-16,0 4 6 0,0 5-6 15,16 1-5-15,2-4 5 16,0-10-2-16,2-14 3 15,-5-16-2-15,6-13 1 16,-6-9-1-16,-1-11-3 16,1-5-4-16,3 0 5 15,-1-14 2-15,6-11 1 16,2-10-1-16,-5-7-1 16,-3 1-4-16,6-3-11 15,-5 7 4-15,-1 11 0 16,2 10-9-16,-9 11 2 15,-3 5 3-15,-3 0-12 16,-2 14 11-16,4 15 17 16,0 9-2-16,3 4 6 15,-1-1-2-15,6-8-1 0,-1-7 0 16,-1-10 0-16,-3-5 1 16,-1-10 0-16,2-1 7 15,-4 0 4-15,7-5 11 16,1-18-3-16,1 0-12 15,-1-10-2-15,-3-1-5 16,-2 0-1-16,-2 5 2 16,-3 8-4-16,-1 11 2 15,-3 8 0-15,0 2 0 16,0 0-12-16,0 2 8 0,0 20 2 16,0 8 1-1,0 7-3-15,0-1 1 0,0 0 6 16,10-6-4-16,11-6 2 15,-2-7-2-15,4-3 1 16,-3-11 0-16,5-3 1 16,-6 0 3-16,-3 0 6 15,7-15 2-15,-8-7-7 16,-4-2-2-16,-4-3-3 16,-7-1-3-16,0-1 2 15,-9 4-7-15,-18 2-14 16,1 12-2-16,-1 4-1 15,2 7 3-15,3 0-5 16,1 0 4-16,8 8 1 16,9-2 0-16,2 0 2 0,2-4 1 15,0 3 7-15,6-4 11 16,19-1-5-16,4 0 6 16,2 0 14-16,5 2 3 15,4 4-4-15,0 4 21 16,2 0-10-16,-2 4-6 15,-3 3 2-15,-8-2 2 16,-10 2-16-16,-5 0-4 16,-10 0-1-16,-4-1 3 15,0-4-2-15,0 1 2 16,-4-6 0-16,-12-3-4 16,-1-4-1-16,1 0-1 0,3-6-12 15,1-16 0-15,10-9-8 16,2-6 22-16,0-6-3 15,8 7-1-15,15 6-6 16,4 11 4-16,-5 7 3 16,7 7 3-16,0 5 7 15,-5 0 13-15,1 0-2 16,-3 19 0-16,3 8 6 16,-8 4-9-16,-1 4 0 15,-7 3-3-15,-9-2 2 16,0-1-6-16,0-1-8 15,-4-8 2-15,-11-5-2 16,-4-4-11-16,-5-7-9 16,-3-5-42-16,-2-5-98 0,-7 0-33 15,5-13-213-15</inkml:trace>
  <inkml:trace contextRef="#ctx0" brushRef="#br0" timeOffset="13275.49">7777 8263 493 0,'0'0'63'15,"0"0"-24"-15,0 0 21 0,0 0-21 16,0 0-10-16,0 0 2 15,-25 55-14-15,25-51-2 16,0-3-10-16,0-1-2 16,0 0-6-16,12 0 1 15,5-5-4-15,-3-12-12 16,-7-2-62-16,-7-2-44 16,0 5-53-16</inkml:trace>
  <inkml:trace contextRef="#ctx0" brushRef="#br0" timeOffset="13456.75">7077 8242 565 0,'0'0'93'16,"0"0"-79"-16,0 0 31 16,0 0-9-16,0 0-33 15,0 0-3-15,12 0-4 16,32 0-4-16,14-11 5 15,4-1-107-15,9 4-123 16</inkml:trace>
  <inkml:trace contextRef="#ctx0" brushRef="#br0" timeOffset="13718.14">8595 8412 319 0,'0'0'441'0,"0"0"-428"16,0 0-7-16,0 0 16 15,0 0-22-15,0 0-6 0,4 0-78 16,-4 0-198-16</inkml:trace>
  <inkml:trace contextRef="#ctx0" brushRef="#br0" timeOffset="17719.02">1925 6188 650 0,'0'0'40'0,"0"0"7"15,0 0 0-15,0 0-30 16,0 0-6-16,0 0 14 16,0 0 9-16,58 29-14 15,-21-22-12-15,2-2-4 16,-3-2-4-16,-3-3-1 15,-2 2 1-15,-6-2-69 0,-4 6-58 16,-9 3-119-16</inkml:trace>
  <inkml:trace contextRef="#ctx0" brushRef="#br0" timeOffset="18354.95">1731 8043 546 0,'0'0'67'0,"0"0"27"0,0 0-28 16,0 0-22 0,0 0-8-16,0 0 8 0,32 22-8 15,5-9-1 1,6-4-6-16,-1-1-19 0,-2 0-2 15,-1-7-6-15,-6 5-1 16,-6-6-2-16,-12 0-35 16,-15 0-197-16</inkml:trace>
  <inkml:trace contextRef="#ctx0" brushRef="#br0" timeOffset="21422.46">1870 10453 658 0,'0'0'27'0,"0"0"9"0,0 0-5 15,0 0 1-15,0 0-7 16,0 0-6-16,0 0-13 15,2 6-6-15,32 0 11 16,8 0 1-16,5-1 4 16,-3-5-1-16,-3 0-10 15,-13 0-4-15,-6 0-1 16,-6 0 0-16,-9 5-6 16,-5-5-32-16,-2 2-51 15,0 0-112-15,-6 1-342 16</inkml:trace>
  <inkml:trace contextRef="#ctx0" brushRef="#br0" timeOffset="22012.32">3480 10326 473 0,'0'0'198'0,"0"0"-170"16,0 0 26-16,0 0-12 15,0 0-9-15,0 0 5 16,2-10-21-16,2 31-10 16,3 23 3-16,-1 19 3 15,0 12 4-15,-6 12-4 16,0 7-2-16,0-6-8 15,-6-4-3-15,-9-12 0 16,-1-13 0-16,3-15-3 16,4-15-48-16,4-12-18 15,3-11-66-15,2-6-77 16,0-9-174-16</inkml:trace>
  <inkml:trace contextRef="#ctx0" brushRef="#br0" timeOffset="22306.75">3403 10374 594 0,'0'0'38'16,"0"0"-29"-16,0 0 5 16,0 0-4-16,58-104 3 15,-8 88 5-15,0 5-6 16,4 7-3-16,-2 4-3 15,-13 0 0-15,-12 17-3 0,-12 12-3 16,-15 5 0-16,0 7 6 16,-19 2 1-16,-21-2 2 15,-9-4-3-15,-1-5-1 16,6-3-1-16,7-7-4 16,8-6-1-16,8-9-78 15,13-7-71-15,5 0-2 16,3-5-191-16</inkml:trace>
  <inkml:trace contextRef="#ctx0" brushRef="#br0" timeOffset="24715.29">3709 10502 345 0,'0'0'30'0,"0"0"-2"16,0 0 25-16,0 0-4 15,0 0 7-15,0 0 0 16,53 15-7-16,-30-15-14 16,4 0-22-16,6-15-4 15,3-8-1-15,-3-7 5 16,-4-1-13-16,-9-1 9 16,-7 1-1-16,-6-1-5 15,-7 3 0-15,0 8 6 16,0 6-4-16,-7 6-3 0,-6 4 0 15,-1 5-2 1,-1 0-2-16,-5 10-1 0,2 15 1 16,5 10 1-16,6 2 0 15,7 7-3-15,0 0 4 16,9-4-3-16,18-6-2 16,2-4 4-16,4-9-2 15,-2-10 3-15,3-6-7 16,-3-5 6-16,0-5-1 15,0-17 2-15,-2-6 4 16,-4-4-3-16,-12-4 0 16,-3 2 8-16,-10-4-6 15,0 4 6-15,0 8-1 16,-14 8-6-16,1 8 4 16,1 7-3-16,1 3-3 0,0 0 0 15,2 0 0-15,4 5-4 16,1 7 4-16,4 2-5 15,0 1 2-15,0 0-1 16,0-3 4-16,7 2-2 16,4 0 1-16,2-2 1 15,3 4 1-15,6-2 5 16,-4 2-9-16,-1 2 7 16,2-1-4-16,-5 0 0 15,-4 2 1-15,5-4-1 16,-3 1 0-16,3-2 0 15,1-1 0-15,2-3 0 0,-2-6-2 16,4-4 2 0,4 0-4-16,5 0 4 0,2-18-1 15,-2-10 1-15,0-12-2 16,-6-9 6-16,-7-5-4 16,-5-6 10-16,-7-2-9 15,-4-2 8-15,0 5-2 16,0 12 13-16,-9 10-11 15,-5 14 26-15,1 6-11 16,5 10 11-16,2 4-24 16,0 3 9-16,2 0-13 15,-1 0-6-15,1 0 4 16,2 8 3-16,-2 18-7 0,4 6-1 16,0 9 0-16,0 6 6 15,2 10-5-15,6-2 15 16,7 6-8-16,-5-1-6 15,1 1 9-15,-7 2-2 16,-2 8-4-16,0 1-2 16,-2 4 2-16,0 2-4 15,0 0 0-15,0-6-1 16,0-6 6-16,0-8-12 16,0-11 4-16,6-11-1 15,0-10 3-15,1-6-12 16,1-10 1-16,6-2-5 15,1-8-7-15,14 0 5 16,7-2 14-16,5-22 4 0,1-6 0 16,-5-3 0-16,-6 0-4 15,-10-1 3-15,-15-3 1 16,-6-2 1-16,0-1 4 16,-13 1-1-16,-20 3 2 15,-6 4-2-15,0 2-4 16,-8 1 11-16,4 6-11 15,1-1 2-15,7 6-2 16,10 2 0-16,13 2 0 16,10-2-1-16,2-3-2 15,0-6 1-15,29-8-2 16,12-1 3-16,5 1 0 16,12 3-7-16,-4 6 4 0,-2 3 3 15,-12 8-3-15,-5 4 4 16,-8 3 0-16,-10 4 0 15,-5 2-1-15,-6 0-7 16,1 2-5-16,-5 20 11 16,0 10 2-16,1 4 0 15,-3 5 0-15,7-7 0 16,1-3 0-16,5-6-1 16,1-7-8-16,-1-6-1 15,3-9 8-15,-3-3-1 16,3 0-5-16,2-12 5 15,2-17 3-15,0-7 8 0,-2-6-7 16,-4-1 4-16,-12 0 1 16,-2-6 0-16,0 1 4 15,-7 7-9-15,-13 4 0 16,-5 16 7-16,-2 8-4 16,-2 9 1-16,2 4-4 15,-2 0-1-15,8 14-2 16,3 12-2-16,9 9 0 15,9 8 1-15,0-1 1 16,9-2-4-16,17-6 4 16,6-10-2-16,5-8 0 15,2-5-1-15,1-10 4 16,2-1 2-16,1-3 1 0,1-20 1 16,-1-3-1-16,-6-3 1 15,-12-4-5-15,-10 1 2 16,-11 2-3-16,-4 4-3 15,0 5 6-15,0 8-14 16,-15 6 0-16,1 6 12 16,-1 1 2-16,7 0-1 15,-2 0 0-15,6 12-4 16,4 4 1-16,0 2 2 16,0 4-7-16,20-2 5 15,7 0 0-15,2-3 0 16,-1-2-9-16,-3 1 3 15,-3 2-8-15,1 0 11 16,-6 1 6-16,-1 0 1 0,-5 6 0 16,-1-1 0-16,-4 3 0 15,-4 0 3-15,0-5-3 16,-2-6-5-16,0-8 5 16,3-4 0-16,-1-4 0 15,6 0-2-15,6 0 2 16,6-10 0-16,7-13 0 15,2-6 0-15,2 0 0 16,-2 2 2-16,-7 1-2 16,3 3 0-16,-8 7 4 15,-5 4-3-15,-5 9 0 16,-3 3 1-16,-2 0-2 16,-2 0 0-16,2 11 3 0,0 14 6 15,-2 5 3-15,0-1-6 16,0 2 0-16,0-5 1 15,0-4 5-15,0-12-9 16,0-4-2-16,8-6 1 16,-4 0-2-16,5 0 2 15,9-11 0-15,4-10 7 16,7-6-6-16,4 0 0 16,-2 5-1-16,0 3 1 15,-6 7-3-15,-7 6 0 16,-5 5 0-16,-5 1-3 15,-4 0 3-15,0 15 1 0,-2 13 9 16,1 3 3-16,-1 1-7 16,0-3 0-16,2-8-6 15,-4-10 0-15,2-6 0 16,-2-3 3-16,5-2-1 16,4 0 1-16,6-7-2 15,12-16 4-15,9-5 3 16,-1-1-8-16,2 0-2 15,-8 4 2-15,-8 7 1 16,-2 8 0-16,-9 6 1 16,-5 4-2-16,0 0-2 15,-3 0 2-15,2 14-1 16,-1 14 2-16,1 6-1 0,2 5 3 16,1-3-2-16,0-7-1 15,8-4-6-15,-1-9-25 16,4-6-18-16,4-8-9 15,9-2-20-15,5 0-98 16,11-16-66-16</inkml:trace>
  <inkml:trace contextRef="#ctx0" brushRef="#br0" timeOffset="25496.44">6832 10606 480 0,'0'0'86'16,"0"0"21"-16,0 0-47 0,0 0-14 15,-23-109 5 1,10 95-8-16,-1 7-1 0,-3 2-14 16,-3 5-15-16,-5 0-3 15,-1 0-4-15,-1 18-6 16,-2 8 0-16,9 7 0 16,-3 6-1-16,10 3 1 15,5 1-3-15,5-5 1 16,3-8 2-16,0-9 2 15,0-6-2-15,0-9-10 16,11-6 6-16,7 0 4 16,6-4-1-16,5-18 2 15,3-4 2-15,-1-6-2 16,-2 0 4-16,0 2-4 16,-7 4 1-16,-4 8 1 0,-9 8-1 15,-7 8-2-15,-2 2 0 16,0 0 0-16,0 0 0 15,0 17 0-15,0 14 1 16,0 7-3-16,0-3 3 16,0-1-1-16,0-5 0 15,5-7 0-15,1-8-5 16,1-9 1-16,4-5 1 16,2 0-6-16,12 0 7 15,4-21 0-15,2-5-3 16,-2 0 0-16,5 0-3 15,-5 2 8-15,-5 6-2 0,-1 4 1 16,-12 6 1-16,-5 8 0 16,-4 0-4-16,3 0 4 15,0 15 1-15,1 14 1 16,-1 5 0-16,1 2-1 16,-4-4 4-16,3-8-1 15,-1-8-4-15,1-10 0 16,-5-6-1-16,11 0 1 15,2 0 0-15,7-20 7 16,14-8-2-16,1-4-3 16,2-2-3-16,-2 0 2 15,-6 8 6-15,-7 6-7 16,-6 8 2-16,-10 6-3 0,-6 6 1 16,0 0 0-1,0 26 4-15,0 10 1 0,0 4-5 16,0 3 0-16,0-5 3 15,0-3-9-15,0-7 0 16,0-6-26-16,0-10-31 16,5-4-5-16,13-8-92 15,2 0-128-15</inkml:trace>
  <inkml:trace contextRef="#ctx0" brushRef="#br0" timeOffset="26012.2">7735 10747 435 0,'0'0'133'0,"0"0"-36"16,0 0-7-16,0 0-43 15,0 0 17-15,0-104-2 16,-10 101-30-16,4 1-13 16,-9 2-8-16,-6 0-10 15,6 7 2-15,-3 17-3 16,0 8 0-16,3 7 0 15,1 3 0-15,1 2-2 16,6 1 2-16,5-4 0 16,2 2-1-16,0-9 1 15,2-6-1-15,18-10-5 16,2-9-3-16,12-4-3 16,-1-5 2-16,8 0 10 0,1-20-13 15,1-6 4 1,-1-5 5-16,-5-2 4 0,-3-4 0 15,-5 0 0-15,-15 8-6 16,-12 5 6-16,-2 8 1 16,-2 10 1-16,-25 6 13 15,-2 0-7-15,-7 15-2 16,3 12-6-16,8 9 0 16,7 5 10-16,14 5-3 15,4 2-4-15,0 0-2 16,16-6 0-16,7-8-1 15,9-6 2-15,-1-12-4 0,2-10 2 16,-1-6-1 0,-6 0-25-16,-3-2-16 0,-7-14-22 15,-10 0-86-15,-6 0-326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5:57:10.036"/>
    </inkml:context>
    <inkml:brush xml:id="br0">
      <inkml:brushProperty name="width" value="0.05292" units="cm"/>
      <inkml:brushProperty name="height" value="0.05292" units="cm"/>
      <inkml:brushProperty name="color" value="#FFFF00"/>
    </inkml:brush>
  </inkml:definitions>
  <inkml:trace contextRef="#ctx0" brushRef="#br0">26863 7790 334 0,'0'0'62'0,"0"0"-24"0,0 0 19 15,0 0 12-15,0 0-20 16,0 0-3-16,0 0-15 15,0 0 4-15,0-2 1 16,0 2 1-16,0 0 5 16,0 0-8-16,0 0-4 15,0 0 1-15,0 0 4 16,0 0-10-16,0 0-6 16,0 0-1-16,0 0-4 15,0 0-3-15,0 0 3 16,0 0-2-16,0 0 0 15,0 0-2-15,0-2 0 16,2 2-5-16,11-2-2 0,14-1 4 16,14-4-1-16,12-1 1 15,5 0-6-15,6-1-1 16,8 4 2-16,6 1-1 16,9 2 1-16,0 2-2 15,-4 0 0-15,-17 0-5 16,-10 0 5-16,-14 0 0 15,-13 2 0-15,-6 0-5 16,-15-2 5-16,-1 0 3 16,-4 0-3-16,-3 2 1 15,0-2-1-15,0 0 0 16,0 0 0-16,0 0 0 0,0 0-2 16,0 2-3-1,0-2-7-15,0 0-18 0,0 0-23 16,0 0-39-16,-5 0-37 15,-8 0-102-15,0 0-106 16</inkml:trace>
  <inkml:trace contextRef="#ctx0" brushRef="#br0" timeOffset="1150.64">26915 7624 54 0,'0'0'44'0,"0"0"-1"16,0 0 21-16,0 0 11 15,0 0-9-15,0 0-15 16,71-22-3-16,-71 22-10 16,2 0 5-16,-2 0-8 15,0 0 15-15,0 0 11 16,0 0-17-16,0 0-14 15,0 0-4-15,0 6-12 16,-13 10 1-16,-5 5 13 0,-11 2-10 16,0 0 8-1,-5 0-3-15,3-5-11 0,2-4-1 16,7-4-3-16,2-2-6 16,2-2 11-16,7-1-7 15,-1 1-1-15,6-5 3 16,4-1 3-16,-5 2 2 15,3 0-2-15,2 0-5 16,-6 0 0-16,6-2-1 16,0 0-1-16,2 3-4 15,0-3 0-15,0 0-2 16,0 0 2-16,0 2 1 0,0-2 0 16,0 1-1-16,0-1 3 15,-2 0-3-15,2 2 0 16,-2 7 1-16,0-2 3 15,-5 6 0-15,1 0-4 16,-4 0 1-16,6-3 1 16,-3-1-2-16,3-4 0 15,4-4-2-15,0-1 3 16,0 3-2-16,0-3 2 16,0 0-1-16,0 0 1 15,0 0 1-15,0 0 3 16,0 0 6-16,0 0 0 15,0 0-3-15,0 0-1 0,6 0-1 16,17 0 2 0,6 0 1-16,2 0 4 0,7 0-5 15,-7 0-3-15,7 0-1 16,-7 4-3-16,4 6-1 16,2 3 0-16,-4 2 0 15,3 2 7-15,-7 1-7 16,-5 1 1-16,-2 1-1 15,-4 0 1-15,3-5 2 16,-11 4-3-16,-1-6 1 16,3-4-1-16,-10 1 2 15,2-6 0-15,3-1-2 16,-5 0 1-16,-2-1 1 0,2-2-2 16,-2 0 1-16,0 0-1 15,0 0 2-15,0 0 3 16,0 0-7-16,0 0 2 15,0 0-13-15,0 0-34 16,-2 0-37-16,-13 0-92 16,1 0-265-16</inkml:trace>
  <inkml:trace contextRef="#ctx0" brushRef="#br0" timeOffset="6264.19">28417 7671 157 0,'0'0'298'0,"0"0"-265"15,0 0-20-15,0 0 24 16,0 0 8-16,0 0-20 16,0 0-4-16,80 0 8 15,-60-7 7-15,-2-3-13 16,0-4-3-16,2-4-5 16,-4-2 1-16,-8-3-7 15,-1 0-2-15,-5 5 1 16,-2 1-2-16,0 6 12 15,0 3-4-15,0 5-6 16,-9 3-8-16,-6 0-3 0,-3 0 3 16,0 8 4-16,3 14-1 15,1 5-3-15,7 3-2 16,7 2-2-16,0-2 4 16,0-1-3-16,16-6-3 15,11-5 4-15,7-7-6 16,-1-5 5-16,7-6 3 15,3 0 0-15,1-11 3 16,5-15 1-16,-5-6-1 16,-6 2 3-16,-7 0-2 0,-8-1-2 15,-9 8-2 1,-10 0 9-16,-2 7 1 0,-2 6 9 16,0 2 1-1,0 8 1-15,0 0-7 0,0 0-14 16,0 0-11-16,0 0 10 15,0 15-8-15,0 14 9 16,2 11-1-16,7 5 1 16,7-5 0-16,-1-1 0 15,3-6-1-15,-3-8 1 16,-3-11 1-16,-1-7 3 16,-7-5-4-16,3-2 0 15,-7 0 0-15,2 0 18 16,10-18 11-16,3-13-1 15,-1-10-2-15,3-5-11 0,-1-6 2 16,-3 2-7-16,-1 6-7 16,1 12-5-16,1 14 2 15,-12 7 0-15,0 9-1 16,0 2-1-16,-2 0 0 16,0 0-31-16,9 2-31 15,-7 21-8-15,10 8 29 16,3 10-40-16,3-3-123 15,-1-8 41-15,6-3-24 16,-8-13 99-16</inkml:trace>
  <inkml:trace contextRef="#ctx0" brushRef="#br0" timeOffset="6721.87">29393 7674 92 0,'0'0'0'0,"0"0"8"16,0 0 67 0,0 0 29-16,0 0-33 0,0 0-8 15,91-29-11-15,-70 24-37 16,-6-3-2-16,-3 0 5 15,-6 2 37-15,-2-4-3 16,1 1 22-16,-5-3-27 16,0 0-10-16,0 1-3 15,0-1-5-15,0 3-6 16,-9-1 1-16,3 5-4 16,-6 1-20-16,3 1-3 15,-4 3-3-15,4 0 6 16,-9 0 2-16,8 8-1 15,-9 11-2-15,11 3 0 16,-4 2-1-16,8 0-3 0,4-2-4 16,0-2 6-16,0-6-4 15,0-2 6-15,0-4-4 16,0-6 4-16,0-2-3 16,0 0-1-16,4 0 5 15,8 0 6-15,-4-10-6 16,3-6 7-16,-1 0-6 15,-6 4 1-15,0 3 1 16,-4 7-1-16,0-1-1 16,0 3-1-16,0 0 0 15,0 0-3-15,0 0-10 16,0 0-12-16,0 0-25 0,0 0-42 16,0 0-1-16,0 0-27 15,0 0-5-15,0 4-37 16</inkml:trace>
  <inkml:trace contextRef="#ctx0" brushRef="#br0" timeOffset="9617.12">29625 7564 331 0,'0'0'70'0,"0"0"-44"0,0 0 26 16,0 0-6 0,0 0-23-16,0 0 1 0,-14-32-1 15,8 28 6-15,-5 0 0 16,0 1-16-16,-3 3-5 15,1 0-2-15,-3 0-4 16,-1 0 1-16,1 4 2 16,1 7-5-16,-1 3-3 15,3 1 3-15,-3 6 1 16,5 3 0-16,7-1-2 16,-4 4 1-16,8-7-1 15,0 3-1-15,0-6 2 16,0-2-1-16,10-6 1 15,-2-4-4-15,11 0-4 16,-4-3 6-16,-2-2 2 0,3 0 4 16,-1 0 2-16,1-14 1 15,-3-4 6-15,1 0-2 16,-1 1 4-16,-11-6-2 16,3 5 2-16,-3 2-1 15,-2 6 2-15,0 3-8 16,0 7 4-16,0 0-3 15,0 0-9-15,0 0-1 16,0 0-5-16,0 0 1 16,0 0 1-16,0 0 4 15,0 16-1-15,0-2 1 16,5 3 0-16,-3-5 0 0,4 0-2 16,3-4 1-16,-2-4 1 15,2-2-2-15,2-2-4 16,3 0 6-16,5 0 4 15,4-14 2-15,-1-6 7 16,1-4-7-16,-8-4 1 16,1-7 5-16,-5-3-1 15,-5-8-1-15,1-8-3 16,-7-1-4-16,0-3 8 16,0 5-7-16,0 13 0 15,0 9 6-15,0 12 0 16,0 9-4-16,0 6 2 15,0 1-5-15,0 3-6 0,0 0-5 16,0 0-2 0,-7 9 5-16,1 21-1 0,4 16 6 15,-3 6 3-15,5 6-3 16,0 0 0-16,0 2 3 16,5-3-3-16,3-8-4 15,4-5 3-15,3-13 1 16,-2-7 0-16,-1-7 0 15,3-6 0-15,-3-7-3 16,3-2-5-16,-1-2 8 16,1 0 0-16,5-17 2 15,3-12-2-15,-6-3 2 16,1-6-1-16,-3-1-1 0,-1 10 5 16,-5 4-5-16,-5 16 0 15,-2 6 1-15,-2 3-1 16,0 0-12-16,0 0 8 15,0 3 2-15,0 19-7 16,0 7 9-16,5 5 2 16,2-3 3-16,2-7-5 15,-3-6-4-15,3-8 4 16,3-2 0-16,-10-8 0 16,6 0-3-16,-1 0 2 15,7-1 1-15,1-22 9 16,-1-3-7-16,1-5-2 15,-1 4 5-15,-1 3-5 16,-7 3 0-16,2 11 2 0,-8 8-2 16,0 2 0-16,0 0-9 15,0 7-2-15,4 19 8 16,0 6 1-16,1-2 2 16,-1-2-9-16,2-7-11 15,8-4-5-15,4-9-2 16,0-4 6-16,9-4-6 15,-3 0-1-15,8-4 16 16,-8-12-6-16,2-5-1 16,-3 4 7-16,-9-3 7 15,-10 2 5-15,0 0 1 16,-4-1 1-16,0-1 6 0,0 2 6 16,0 2 14-16,-6 5-13 15,-4 1 13-15,2 7-16 16,-5 2-4-16,-1 1-8 15,-1 0 0-15,-4 4 2 16,4 13-2-16,1 8 0 16,6-2 0-16,3 8 0 15,3-3 0-15,2-2-1 16,0-2-2-16,0-6 0 16,7-5 6-16,1-2-4 15,6-9 1-15,-1-2-5 16,3 0 5-16,4 0 13 15,-6-16 4-15,3-7 6 0,1-1-9 16,-1-3-4 0,-3 0-5-16,-3 4-4 0,-1 5 1 15,-10 8 1-15,2 3-2 16,-2 7-1-16,0 0-6 16,0 0 3-16,0 0-8 15,0 11 9-15,0 10 2 16,0 4 0-16,0 1 0 15,2-5 0-15,11-1 0 16,1-1 2-16,1-9-4 16,1-2 2-16,-1-7-8 15,3-1 8-15,0 0 8 16,4-17 0-16,1-9-1 16,-4-6 7-16,2-9-4 0,-13-6 1 15,2-12-2-15,-4-16-5 16,-1-8-3-16,-5-9 4 15,2 1-3-15,-2 11 1 16,0 7-1-16,0 22-2 16,0 15 1-16,0 17-1 15,0 14 3-15,0 5-3 16,0 0-6-16,-2 14-13 16,-5 36 14-16,1 20 5 15,0 14 5-15,6 10 0 16,0-1-5-16,0-1 2 15,6-6-8-15,7-10 6 16,3-13 0-16,1-16 7 0,1-12-7 16,4-12-3-16,-4-10 2 15,7-6-1-15,-6-7-5 16,10 0 7-16,0-17 4 16,10-9-4-16,-4-2 0 15,-6-5 0-15,0 6 2 16,-11 1 1-16,-2 5-2 15,-10 9-1-15,-6 6 0 16,0 5-2-16,0 1 4 16,0 0-6-16,0 0-4 15,0 11 1-15,0 11 7 16,0 4 0-16,0 3 0 0,0-5 0 16,0-2 3-16,9-6-7 15,0-6 6-15,2-5-6 16,-2-2 4-16,7-3 0 15,3 0 0-15,4-14 1 16,4-13 5-16,2-4-3 16,-2-6-3-16,-7-3 0 15,-1 3 3-15,-5 4-1 16,-3 13-1-16,-4 10-1 16,-7 8 0-16,0 2-4 15,0 0-1-15,0 9-2 16,0 20 3-16,-7 7 4 15,5 6 3-15,2-3-2 0,0-6-1 16,0-4 0 0,9-9 0-16,0-6-4 0,4-6 4 15,0-8-1-15,1 0 1 16,3 0 8-16,-1-16-2 16,3-8-5-16,-11-4 0 15,-6-7 1-15,-2 4 0 16,0-4 3-16,0 10-1 15,-8 7-4-15,-8 5-9 16,-7 11 5-16,6 2-3 16,-1 0 6-16,5 0 0 15,3 0-1-15,8 2-4 0,2 2-3 16,0-1-6-16,7-2 6 16,15 1 9-16,7-2 0 15,10 0 0-15,0 0 6 16,8 0-4-16,-2 11 3 15,-5 4-5-15,-7 5 0 16,-4 5 6-16,-4 1-2 16,-11 0-4-16,-6-6 6 15,-8-2-7-15,0-1 2 16,0-10 0-16,0 1-1 16,0-4 1-16,-2-4-1 15,-2 0 3-15,2 0 3 16,2-12 2-16,0-16-8 15,0-13-6-15,2 1 6 0,17 7 0 16,8 11 0-16,-2 13-2 16,-3 9-6-16,-2 0 7 15,-2 13-2-15,-7 12 1 16,3 8 1-16,-6-1-1 16,-3 1 1-16,-5 0 1 15,0-10-22-15,0-3-31 16,-18-5-49-16,-6-7-21 15,-10-7-140-15</inkml:trace>
  <inkml:trace contextRef="#ctx0" brushRef="#br0" timeOffset="9878.5">31056 7253 532 0,'0'0'64'16,"0"0"-64"-16,0 0 0 15,0 0 19-15,0 0 21 16,0 0-20-16,18 60-9 16,-7-52 4-16,-4-6-8 15,2-2-7-15,-2 0-1 16,-1 0-4-16,-4-18-34 15,-2-6-76-15,-2 0-46 0,-29 0-172 16</inkml:trace>
  <inkml:trace contextRef="#ctx0" brushRef="#br0" timeOffset="10081.79">30628 7178 467 0,'0'0'81'16,"0"0"-67"-16,0 0-4 15,0 0 46-15,0 0-46 16,0 0 33-16,96 3-12 16,-38-3-5-16,2-6-14 15,-4-3-12-15,-4 6 7 0,-17 1-7 16,-8 2-38-16,-18 0-56 16,-9 7-70-16,-14 15-238 15</inkml:trace>
  <inkml:trace contextRef="#ctx0" brushRef="#br0" timeOffset="11946.54">29133 8440 717 0,'0'0'35'0,"0"0"-25"15,0 0 9-15,0 0 44 16,0 0 6-16,0 0-40 15,-23-18-29-15,23 35-6 16,0 20 6-16,7 19 14 16,4 13-6-16,2 6 6 15,0 0-12-15,1-5 1 16,-1-14-3-16,-1-12 0 0,-1-16-8 16,-5-12-18-16,4-10-5 15,-6-6-12-15,-2 0 19 16,-2-27-20-16,0-20 21 15,0-17 16-15,-2-13 7 16,-14-11 4-16,5 4-3 16,5 8 10-16,4 14-1 15,2 20 6-15,0 12-4 16,0 7 1-16,0 9-9 16,8 2-1-16,13 5-3 15,2 3-3-15,4 4 3 16,0 0 0-16,9 8-3 15,-12 17 3-15,5 6 0 0,-8 3 0 16,-15 2 0-16,-4-4 5 16,-2-1-5-16,0-6 1 15,-8-9-1-15,-13-6 0 16,8-8 1-16,2-2 7 16,-2 0 0-16,-1-14 2 15,5-14-3-15,3-4-2 16,6-2 0-16,0 2-4 15,6 8 0-15,19 5 4 16,4 3-5-16,4 9 1 16,5 5-1-16,-5 2-3 15,3 0 3-15,-7 2-2 0,-7 14 1 16,1 8 0-16,-10-2 1 16,1-2 0-16,-12 0-1 15,-2-6 1-15,0-2 3 16,0-4-3-16,-10-3 4 15,4-5 7-15,-7 0-3 16,11 0 2-16,-8-7 0 16,8-21-10-16,2 0-8 15,0-6 8-15,14 6-2 16,13 10 2-16,4 6-6 16,0 10 2-16,0 2 0 15,-2 0 3-15,-2 7-1 16,-5 12-1-16,-2 1 1 15,-2 2 0-15,-5 0 1 0,0-1 1 16,-1-6-1-16,-1-1 1 16,-2-2 2-16,-2-7-2 15,-3-2 0-15,5-3-1 16,-5 0 0-16,6-12 1 16,-2-13 0-16,1-7 6 15,-7-6-4-15,-2-8-2 16,0 0 0-16,-6 4 0 15,-13 9-7-15,-2 8 7 16,3 11 0-16,-7 8-7 16,3 6 2-16,4 0-5 15,7 4 4-15,7 16 3 16,4 2-27-16,0 1-4 0,19-1 4 16,15-7-9-16,1-4-40 15,8-10-8-15,1-1 24 16,1 0 31-16,-3-15 6 15,-4-15 6-15,-4-11 20 16,-8-3 3-16,-3-3-1 16,-17-4 6-16,-6 5 12 15,0 5 4-15,0 13 35 16,0 10-1-16,-6 13 9 16,-1 5-10-16,-1 0-29 15,-4 15-27-15,-1 24 5 16,1 13 1-16,8 10-1 0,4 0 6 15,0 1-5-15,0-5-4 16,0-8 6-16,12-12-2 16,-6-8 6-16,3-12-1 15,-7-13-4-15,0-2-3 16,0-3 18-16,10 0-4 16,5-20 8-16,12-8-9 15,7-5-18-15,0 7 5 16,2 4-5-16,2 9-2 15,-9 7 1-15,0 6-3 16,-6 0-2-16,-7 1 2 16,-7 22-7-16,-7 3 9 15,-4 2 1-15,0 0 1 0,-4-2-3 16,-23-1 3-16,-4-8 2 16,-7-3 3-16,5-6-2 15,-5-6 0-15,11-2-1 16,5 0 2-16,8-6-1 15,3-8-6-15,9-6-14 16,2-2-15-16,4-1-1 16,25-7-7-16,7 1-16 15,9-6 9-15,5-1-5 16,2-1 29-16,2-2 4 16,-10 1 16-16,-8 0 3 15,-10-2 2-15,-10-2 0 16,-7 0 16-16,-7 0 12 15,-2 2 6-15,0 5 9 16,0 5 0-16,-11 10-5 0,3 10-4 16,0 5 3-16,2 5-9 15,-3 0-27-15,-2 0 6 16,-3 21-7-16,6 16 0 16,-4 14-1-16,10 10 0 15,2 5 8-15,0 8-7 16,0-4 2-16,7 0 0 15,4-12-3-15,4-12 3 16,-3-12-4-16,-1-11 0 16,5-11-13-16,-3-9-32 15,9-3 4-15,1-1-58 16,4-24-50-16,-4-6-32 0,0 1-90 16</inkml:trace>
  <inkml:trace contextRef="#ctx0" brushRef="#br0" timeOffset="12831.84">30793 8263 304 0,'0'0'110'0,"0"0"-61"16,0 0 0-16,0 0 7 16,0 0-30-16,0 0 17 15,2 7 0-15,5-3-28 16,2-3-6-16,2-1 2 16,3 0-11-16,3 0 17 15,-1-3 12-15,-3-17-25 16,-3-3 11-16,-6-3-12 15,-2 2-2-15,-2 1 16 0,0 6-13 16,0 7-3-16,-16 5 5 16,-1 5 0-16,-10 0-5 15,2 7-1-15,3 18 6 16,2 6-6-16,8 8 0 16,6-2 2-16,6 1-1 15,0-3 0-15,0-7-1 16,11-4 0-16,5-8-1 15,6-4 1-15,5-12 0 16,4 0-3-16,5-6 3 16,-1-18 11-16,3-6-8 15,0-4-2-15,-7-6 1 0,-6 0 0 16,-5 1 0 0,-5 9-1-16,-5 10 3 0,-8 12-3 15,-2 6-2-15,0 2-3 16,0 0 2-16,0 0-9 15,0 14 11-15,0 16 3 16,0 4-3-16,0 2 0 16,0-4 0-16,2-1 0 15,7-5 3-15,-1-8-3 16,0-8-1-16,-4-3 1 16,5-7-3-16,5 0 6 15,5-13 9-15,6-11-12 16,2-6 2-16,-7-5 2 15,4 1-2-15,-6 0-2 0,0 10 1 16,-7 8-1-16,-2 10-1 16,-9 6 1-16,4 0-12 15,-4 5 1-15,2 16 10 16,3 9 1-16,0 2 1 16,-3 1 1-16,4-5 5 15,1-5-5-15,-1-4-2 16,2-6 0-16,-2-8 0 15,1-5 0-15,1 0 0 16,6-2 3-16,7-21 1 16,8-4-3-16,-8-7 0 15,4-2-1-15,-7 1 4 16,-3 3-4-16,-1 12 1 0,-7 11-1 16,-5 6 0-1,-2 3-4-15,0 0-7 0,2 20 8 16,0 12 3-16,7 3 1 15,-2-1 0-15,2-1 2 16,2-7 0-16,-3-1-3 16,2-7 1-16,1-6-2 15,-5-5 0-15,6-7-1 16,1 0 0-16,5 0-28 16,7-19-52-16,1-3-139 15,3 1-145-15</inkml:trace>
  <inkml:trace contextRef="#ctx0" brushRef="#br0" timeOffset="13005.09">32080 8307 721 0,'0'0'74'0,"0"0"-60"15,0 0-2-15,0 0 6 16,0 0-17-16,0 0-1 15,-5 4-3-15,3-4-66 16,-5 3-194-16</inkml:trace>
  <inkml:trace contextRef="#ctx0" brushRef="#br0" timeOffset="14364.09">28234 7481 256 0,'0'0'180'0,"0"0"-158"16,0 0 2-16,0 0 63 15,0 0-18-15,0 0-38 16,-46-37-25-16,25 37 3 16,-1 8-3-16,-7 15-4 15,0 8 2-15,2 4-4 0,0 3 0 16,12 1 5 0,4-1-3-16,6 0-2 0,5-4-1 15,0-4 1-15,18-2 0 16,9-2 1-16,8-2-1 15,5 0 6-15,3 1-5 16,-1-3 0-16,-4-1 2 16,-9 1-1-16,-2-3 1 15,-11-5 3-15,-10 0-6 16,-4-3 8-16,-2 1-4 16,0 3 12-16,0-3-1 15,-6 2-5-15,-10-4 4 16,-4 0-8-16,-2-2 4 15,-1 0-6-15,2-2 1 0,-4-2-3 16,7-1-2-16,3-3 6 16,5 0-5-16,8 0 2 15,2 0 2-15,0 0-1 16,0 0-4-16,0 0-2 16,0 0-8-16,14 0 10 15,5 1 4-15,4 5-1 16,-1 4-3-16,1 8 3 15,1 2-3-15,-8 9 4 16,1 0-4-16,-1 4 0 16,-5 0 5-16,1 1-4 15,-8 4 0-15,-2 5 3 16,-2 3 0-16,0 3-3 0,0 0 2 16,0 1-3-1,0 1 3-15,0-5-2 0,0-6-1 16,0-5 0-16,0-4 3 15,0-4-6-15,15-6 3 16,8-1-1-16,-1-6 1 16,7-2 0-16,7-6 1 15,4-1-1-15,-2-5 0 16,4 0 0-16,0 0 0 16,-5 0 2-16,-14-5-1 15,-9-3-1-15,-9 1-26 16,-5-2-82-16,-11-1-249 0</inkml:trace>
  <inkml:trace contextRef="#ctx0" brushRef="#br0" timeOffset="16895.8">28305 8260 467 0,'0'0'92'0,"0"0"-72"16,0 0-10-16,0 0 57 15,0 0 2-15,0 0-23 0,0 1-14 16,0-1 0-16,0 0-11 16,0 2 1-16,-9 5 0 15,-8-2-5-15,-8 3-4 16,-4 7 2-16,-4-3-7 15,0 1-2-15,-8 4-6 16,-3 1 2-16,-14 5 0 16,2-4 2-16,-4 3-4 15,-9 0 0-15,2 2 3 16,-9 0-3-16,-9-2 0 16,-2-2 1-16,-11-2 5 15,2-4-6-15,3-2 0 16,-1-6 0-16,5-1 0 0,0-5 3 15,-3 0-3-15,5 0 0 16,8 0 0-16,-4-15 0 16,7-2 0-16,-2-2-1 15,16-1 1-15,4 1 0 16,8-4 1-16,8-3 3 16,5-4-4-16,-4 0 1 15,10-4 1-15,2 7-2 16,2 4-1-16,3 3 1 15,6 4 3-15,2 2-2 16,3 3-1-16,-3 1 1 16,7 3 2-16,3-4-3 15,-3 1-1-15,7 0-2 16,0 2-3-16,-6 2 2 0,6 2 3 16,0 0 1-16,0 4 0 15,2-2 4-15,0 2-3 16,0 0 0-16,0 0 3 15,0 0-3-15,0 0-1 16,0 0-1-16,0 0-2 16,0 0-1-16,0 0-4 15,-2 6 2-15,-5 16 2 16,3 8 2-16,2 2 4 16,-10 1-3-16,10-6 2 15,-7-3 2-15,5-3-3 16,4-8 0-16,-8-6-1 0,8-5 1 15,0-2 0-15,0 0 3 16,0 0-3-16,0 0 6 16,0 0-4-16,0-4 1 15,0-21 1-15,0-7 5 16,0-6-4-16,0 3 0 16,0 0-3-16,8 8 1 15,3 1-2-15,-7 1-1 16,5 9 0-16,-4 4 0 15,-3 4 0-15,0 2 0 16,0 4 0-16,3 2 0 16,-5 0 0-16,0 0 0 15,0 0-1-15,0 0-3 16,4 0-7-16,12 0 3 0,13 12 4 16,9 4 4-16,6 4 4 15,10-2 0-15,4 0-4 16,2-6 1-16,-4-4-1 15,0-4-4-15,-14-4-24 16,-22 0-121-16,-20-8-365 16</inkml:trace>
  <inkml:trace contextRef="#ctx0" brushRef="#br0" timeOffset="18756.54">30093 8831 638 0,'0'0'72'0,"0"0"-57"15,0 0 36-15,0 0 7 16,0 0-17-16,0 0-27 16,0 0-13-16,0 75 1 15,0-8 11-15,7 11-3 16,0 7-4-16,-5-3-2 0,-2-10-3 16,0-9 1-16,0-14 0 15,0-12-4-15,0-14 2 16,0-9-19-16,-2-7-34 15,-8-7-63-15,-3 0-126 16,-7-2-236-16</inkml:trace>
  <inkml:trace contextRef="#ctx0" brushRef="#br0" timeOffset="19067">29883 9397 454 0,'0'0'22'0,"0"0"-12"16,0 0 11-16,110 116 8 16,-75-82-2-16,1-3-18 15,-3-8-6-15,4-7-1 16,-4-6-2-16,0-10-2 16,1 0 0-16,-5-10-2 15,2-17 4-15,-4-6 1 16,-10-6 8-16,-3 0-1 15,-12-4 26-15,-2 6-5 16,0 10 24-16,0 8-22 16,0 10-4-16,0 9-1 15,0 0-22-15,-2 0-4 0,-10 9-57 16,1 16-66-16,-2 1-132 16</inkml:trace>
  <inkml:trace contextRef="#ctx0" brushRef="#br0" timeOffset="21366.37">29376 10050 400 0,'0'0'331'0,"0"0"-299"15,0 0-14-15,0 0 36 16,0 0 3-16,0 0-30 16,-27-46-22-16,27 34-5 0,0 0 0 15,13 0 0 1,1 4 0-16,-8 4 0 0,1-1-6 16,-5 5 6-16,0 0 0 15,-2 0-3-15,0 0-3 16,0 5 5-16,4 24 1 15,4 14 5-15,0 18 10 16,1 10-6-16,-5 13-9 16,4 9 0-16,-8 0 2 15,0-4 1-15,0-4 1 16,0-5-2-16,0-8-2 16,2-4 0-16,9-6 0 15,3-12 0-15,-4-11 0 16,8-11-1-16,-2-14 1 0,2-10-5 15,6-4 0-15,0-4 5 16,3-23 4-16,0-10 0 16,-4-6 1-16,-10-4-1 15,-13-6 0-15,0-5 6 16,-11 0 9-16,-25 0-4 16,-7 0-9-16,-10 9 2 15,0 8-2-15,-5 6 0 16,2 12-1-16,9 6 4 15,-2 7-3-15,14 4-4 16,10 2 3-16,7 4-5 16,11 0-2-16,1 0 0 15,6 0-4-15,0 0-7 0,0 0-3 16,29 0 4 0,11 0 5-16,2 0 1 0,3-4 4 15,1-8-1-15,1-5 2 16,1-8-1-16,-6-1 2 15,-11-1 1-15,-9 6-1 16,-9 4-1-16,-6 6 1 16,-7 4 0-16,0 3 4 15,0 1 2-15,0 1-5 16,0 2 3-16,0 0-4 16,0 0-2-16,0 7-5 15,0 16 3-15,0 7 2 16,0 2-7-16,0-1 2 15,9-6-2-15,9-7 3 0,-7-8-6 16,7-8 5-16,-2-2 4 16,-3 0-6-16,5-9 9 15,-5-17 0-15,1-9 3 16,-6-5-1-16,-1-2 3 16,-3 2-7-16,-4 5 5 15,0 14 3-15,0 9-5 16,0 5-1-16,0 7-3 15,0 0 2-15,0 0-2 16,0 16-4-16,0 16 7 16,2 9 0-16,10-4 0 15,5 2-1-15,4-7 2 16,-1-8-1-16,2-8 0 0,0-9-1 16,-1-7-1-1,-2 0-5-15,4-12 7 0,-5-22 6 16,3-11-2-16,-2-10-3 15,-6-7 3-15,-8-6-1 16,-3-8-1-16,-2-5-2 16,0 3 1-16,0 10-1 15,-2 17 2-15,0 18-1 16,-1 18 3-16,-2 10-4 16,5 5-2-16,-2 0-3 15,2 0 4-15,0 30-2 16,-2 16 3-16,2 17 0 0,0 9 0 15,0 4 4-15,14-2-8 16,3 0 8-16,6-12-5 16,-3-12 3-16,2-11-4 15,-2-13 3-15,3-13-1 16,-8-8 0-16,5-5 0 16,3 0 0-16,-6-17 10 15,8-8-8-15,-5-8 2 16,2 1-4-16,-6-2 5 15,-3 0-5-15,-2 7 1 16,-2 6 2-16,-5 7-2 16,-4 8-2-16,0 6-2 15,0 0 3-15,0 0 0 0,0 0-9 16,5 14 6 0,2 11 3-16,2 2 2 0,4 4 0 15,1-4-2-15,-4-5 0 16,4-4 1-16,-1-7 0 15,2-11 0-15,-1 0-1 16,7 0 0-16,-6-16 5 16,5-9 3-16,3-9-5 15,-10 0-1-15,-5-2-1 16,-1 6 2-16,-4 6-1 16,-3 10-2-16,0 7-3 15,0 7 1-15,0 0 2 16,0 0-5-16,0 12 0 15,0 14 5-15,0 6 1 0,0 2-1 16,0 2-1-16,13-4 1 16,5-2-1-16,-3-10 1 15,1-10 0-15,4-6-1 16,-4-4-1-16,-1 0 2 16,7-24 6-16,-3-9 1 15,-2-4-6-15,-1-5 4 16,-7 0-4-16,-3 3 2 15,-6 7-2-15,0 11-1 16,0 9 1-16,0 5-1 16,-15 3 7-16,1 4-2 0,1 0-5 15,-5 0-1 1,9 6-2-16,3 4 1 0,4-3 2 16,2 0-2-1,0 3-5-15,6-2 6 0,7 2 1 16,3 4 4-16,7-4-4 15,-6 3 0-15,1-2 1 16,-1-1-1-16,-5 1 1 16,-1 6-1-16,0 1 0 15,3 2 0-15,-6 5 0 16,1-3 1-16,3-1-1 16,-6-2 0-16,3-6-1 15,0-4 1-15,0-4 0 16,6-5-1-16,8 0 1 0,-1 0-3 15,7-9 3-15,0-13 1 16,5-5 2-16,-5-4-3 16,0-3 0-16,0-5 0 15,-8 0 0-15,0-2-7 16,-7-2-17-16,-8 11 0 16,-2 11 3-16,-4 11 18 15,0 10 2-15,-2 0-5 16,-18 4 3-16,-5 23-1 15,6 5 4-15,-4 7 2 16,8 6-2-16,10 1 2 16,5-2-2-16,0-3-2 15,16-5 2-15,11-7 2 0,2-9-2 16,2-11 0 0,2-9 1-16,3 0-1 0,-3-9-11 15,-6-15-21-15,-2-8-38 16,-8-4-21-16,-5 2-40 15,-12 2-142-15</inkml:trace>
  <inkml:trace contextRef="#ctx0" brushRef="#br0" timeOffset="21765.96">29621 9985 382 0,'0'0'172'16,"0"0"-133"-16,0 0-30 15,0 0 58-15,0 0 0 16,0 0-67-16,40 0 20 0,22-11 16 16,23 1-3-16,11-6 11 15,-1 2-25-15,1 2-14 16,-13 2 3-16,-14 4-8 15,-24 2-18-15,-16 0-72 16,-21-1-129-16,-8 2-118 16</inkml:trace>
  <inkml:trace contextRef="#ctx0" brushRef="#br0" timeOffset="23215.09">29351 11555 638 0,'0'0'89'0,"0"0"-75"16,0 0-2-16,0 0 33 15,0 0 1-15,0 0-20 16,9-12-26-16,20-17 16 16,8-14-12-16,8-6 6 15,-3 0-9-15,-3 4-1 16,-11 1 0-16,-10 6 0 15,-9 3-5-15,-7 9-1 16,-2 9 2-16,0 4-7 16,0 5-7-16,0 3 9 15,-11 5-2-15,3 0 2 16,-4 0-1-16,3 1 6 0,7 13-4 16,2-3-5-16,0 3 3 15,2 1 2-15,19-1 6 16,0 1 1-16,6-2-6 15,4 3-2-15,-2 1-11 16,-2 0 1-16,-2 1 8 16,-5 5 2-16,0-2 6 15,-4-3 3-15,-8 1 0 16,1-6 6-16,1 2-5 16,-4-8 0-16,3 4 0 15,0-6 6-15,2 0 0 16,2-5-1-16,3 0 7 0,7 0-10 15,-2-12 6-15,6-8-8 16,-2-9 0-16,2-4 2 16,-7-3 4-16,-5-1-7 15,-4 0 2-15,-8 4 0 16,-3 6 3-16,0 2-3 16,0 9 2-16,-7 8-1 15,-13 8-1-15,-2 0 3 16,-1 2-1-16,4 18-4 15,-2 4 2-15,13 6-2 16,2 3 0-16,6 4 0 16,0 1 1-16,19-3-1 15,10-6 2-15,4-3-4 16,7-9 4-16,3-7-4 0,-1-8 2 16,3-2-4-16,-5 0 4 15,-3-18 0-15,-3-5 1 16,-5 3 11-16,-11-2-8 15,-7-1 1-15,-7 0 5 16,-4 2 5-16,0-2 3 16,0 2-6-16,-4 7-2 15,-7 3-10-15,7 5 0 16,-4 4 3-16,8 0 0 16,0 2-3-16,0 0-1 15,-2 0-1-15,0 0 2 16,0 0 0-16,-7 0-1 0,5 0 1 15,-5 0 2-15,4 0-2 16,3 0 0-16,-3 0 2 16,5 0-2-16,-4 2 1 15,0 0-1-15,-1 0 1 16,-4 1 4-16,2 0 5 16,-1-1 12-16,-3 0-1 15,-1 3 5-15,-1-5 2 16,-5 0 3-16,3 0-13 15,-1 0-5-15,-5 0 2 16,6 0-1-16,-1 0-2 16,3 0-7-16,5 0-1 15,3 0 0-15,2 0-3 16,1 0-1-16,0 0-9 0,0 0-29 16,-3 0-97-16,5-9-78 15,0-3-230-15</inkml:trace>
  <inkml:trace contextRef="#ctx0" brushRef="#br0" timeOffset="25200">30354 11051 78 0,'0'0'227'16,"0"0"-168"-16,0 0 10 15,0 0-11-15,0 0 24 16,0 0-20-16,9-65-1 16,-9 65-16-16,0 0-7 15,0 0-9-15,0 0-13 0,0 18-3 16,0 22-12-16,-9 23 15 15,7 12-6-15,2 12-1 16,0 12-5-16,0 1-1 16,0 0 3-16,0 3-4 15,2-7-2-15,2-3 2 16,1-10 0-16,4-11-1 16,0-12-2-16,2-20-7 15,-3-9 4-15,4-15 4 16,1-15-9-16,10-1-12 15,-3-5-7-15,7-30 22 16,2-13 1-16,-1-16 2 16,-3-6-1-16,-9 4-5 15,-3 0 7-15,-11 11 2 16,-2 6 0-16,0 4 13 0,-2 6-1 16,-18-2 5-16,-7 7-6 15,-6-1-3-15,-8 9 3 16,-1 3-3-16,-1 9 0 15,8 5-1-15,6 6-3 16,9 1-4-16,9 2 0 16,2 0 0-16,9 0 1 15,0 0-1-15,0 0-3 16,0-2-5-16,25-3 0 16,4-3 6-16,13-7 2 15,1-8 0-15,1-3 6 16,-2-4-5-16,-8 1-1 0,-1-6-1 15,-9 3 1-15,-8 4 0 16,-9 2-3-16,-7 4 2 16,0 2-3-16,0 6 0 15,-15 5 3-15,-6 2 2 16,1 5-1-16,-2 2 2 16,4 0-4-16,3 0 2 15,3 12 0-15,8 2-1 16,4 6 1-16,0 1-2 15,2 5 1-15,18 3 0 16,9-5 1-16,5-4 0 16,-3-6 0-16,4-6 0 15,3-8 0-15,3 0-1 16,-1 0 0-16,-3-20 1 0,1-9 3 16,-7 0 4-16,-6-2-3 15,-3-4 4-15,-13 0-8 16,-7 3-1-16,-2 5-1 15,0 6-2-15,-6 12 3 16,-9 3-4-16,-4 6 5 16,-1 0-3-16,3 0-1 15,-4 10-12-15,8 4 8 16,9-1 6-16,1 2-2 16,3-6-7-16,0 0 9 15,0-1-2-15,0 0-1 0,0-2 0 16,12 0 4-1,1 0 1-15,-4 0 8 0,6 2-8 16,-2 4 0-16,1 2 0 16,1 7 0-16,6 0 0 15,-5 4-1-15,3-2 1 16,2 1 0-16,-6-1 0 16,3-4 1-16,-5-4 1 15,5-3-1-15,0-7 2 16,4-2 5-16,3-3-7 15,-5 0 9-15,3 0 1 16,-4-17 1-16,1-5-5 16,-1-4-2-16,-4-4-1 15,-2-2-4-15,-8-2 3 16,-3 2-3-16,-2 4 0 0,0 9-9 16,0 5 3-16,0 7-3 15,0 7 5 1,-12 0-2-16,4 0 1 0,-7 16 3 15,1 8 2-15,5 6-1 16,5 4 1-16,4 4-2 16,0 0 2-16,0-2-1 15,13-4 1-15,5-5-3 16,-1-12 2-16,4-2 0 16,-4-7 0-16,3-6 1 15,3 0-1-15,-1-12 2 16,4-14 0-16,1-4 2 0,-2-4-3 15,2-2 0-15,-11 2-1 16,-3 5-1-16,-5 5-7 16,0 10 2-16,-6 8 1 15,-2 6-2-15,0 0-2 16,0 0 2-16,0 15 1 16,0 11 6-16,0 6 1 15,4 3 4-15,3 0-1 16,6-1-1-16,1-6 2 15,1-5-2-15,-1-6 0 16,3-11 4-16,-1-6 9 16,-1 0 3-16,8-18-3 15,-1-13-3-15,3-6-11 0,0-4 3 16,-6-1-4 0,1 0 3-16,-2 8-3 0,-5 8 0 15,-4 12-3-15,-2 8 3 16,-7 6 0-16,2 0-12 15,3 18 12-15,2 14 2 16,-1 6-1-16,5-1 0 16,3-3 0-16,3-2-1 15,1-6-3-15,5-9-28 16,4-9-15-16,-2-8-48 16,8 0-59-16,-4-9-67 15</inkml:trace>
  <inkml:trace contextRef="#ctx0" brushRef="#br0" timeOffset="25698.76">32151 10985 480 0,'0'0'82'0,"0"0"-48"16,0 0 16-16,0 0 41 15,0 0-48-15,0 0-30 16,-49-2-11-16,37 23 5 15,-3 12-1-15,6 5 10 16,0 4-13-16,7 4-1 16,2 0 5-16,0-2-3 0,0-1-1 15,13-6 2 1,9-6-5-16,5-9-2 0,7-7 0 16,-1-11 4-16,4-4-3 15,11-4 1-15,-1-21 0 16,-3-9-6-16,-2-7 6 15,-5-7 22-15,-14-2-19 16,-4 0-2-16,-9 0 0 16,-10 11 1-16,0 7-2 15,0 13-7-15,-6 9 7 16,-11 8 10-16,-10 2-9 16,2 3 2-16,2 25 4 15,1 4 1-15,9 11-1 16,7 5-7-16,6-2 0 0,0 2 5 15,6-4-4-15,17-12 2 16,6-3-3-16,0-10 0 16,13-6 0-16,0-11 0 15,16-2-5-15,-5-9-16 16,3-20-46-16,7-6-149 16,-3-3-89-16</inkml:trace>
  <inkml:trace contextRef="#ctx0" brushRef="#br0" timeOffset="25883.01">33345 10990 674 0,'0'0'178'0,"0"0"-165"16,0 0-7-16,0 0 22 15,0 0 32-15,0 0-40 16,0-1-20-16,0 1-15 15,0-6-46-15,0-2-81 16,0-3-227-16</inkml:trace>
  <inkml:trace contextRef="#ctx0" brushRef="#br0" timeOffset="30046.12">11145 9203 372 0,'0'0'93'16,"0"0"-55"-16,0 0 10 15,0 0 10-15,0 0 3 16,0 0-21-16,0 0-2 16,0 0 6-16,0 0-2 15,0 0 6-15,0 0 8 0,0 0-10 16,0 0-14-1,0 0-7-15,0 0-6 0,0 0-4 16,0 0-6-16,0 0-9 16,0 0 0-16,14 0 0 15,22 0 7-15,22-7-4 16,8-3 0-16,19 0-3 16,9-2 5-16,-3 2-4 15,3 1-1-15,-3 4 2 16,-4-4-1-16,0 4 0 15,-5-3-1-15,-12 1 2 16,-13 2 0-16,-14-4-2 0,-10 4 0 16,-12-2 1-1,-13 5 0-15,1 1 1 16,-7 1-2-16,0 0 2 0,-2 0 0 16,2 0-4-16,-2 0 0 15,6 0 2-15,-6 0-1 16,2 0-4-16,-2 0-11 15,0 0-18-15,0 0-18 16,0 0-33-16,-10 5-11 16,-11 9-60-16,-11-1-73 15,1-3-149-15</inkml:trace>
  <inkml:trace contextRef="#ctx0" brushRef="#br0" timeOffset="30532.83">11390 9196 377 0,'0'0'75'16,"0"0"-27"-16,-114 0 10 15,86 0 30-15,8 0-7 16,2 0-37-16,7 0-18 15,7 0 21-15,4 0-8 16,0 0-11-16,0 0-9 16,0 0-18-16,0 0 1 15,22 0-2-15,18 0 14 16,16 0 5-16,8 0 5 0,21 0-5 16,11 0-3-16,2 0-3 15,4 0-8-15,1 0 3 16,-1 0-4-16,-2 0-2 15,-8 0 0-15,-16 0-2 16,-18 0 0-16,-16 4 3 16,-17-1-3-16,-17-3-3 15,-3 0 3-15,-5 3 3 16,0-3 2-16,0 0 4 16,0 2 0-16,0-2-1 15,0 0-6-15,0 0 0 16,0 0 1-16,0 0-3 15,0 0-3-15,0 0-7 0,-20 0-38 16,0 0-34-16,-9 0-7 16,-9 0-72-16,-4 0-84 15</inkml:trace>
  <inkml:trace contextRef="#ctx0" brushRef="#br0" timeOffset="30946.44">11123 9215 60 0,'0'0'501'16,"0"0"-444"-16,0 0-29 0,0 0 8 16,0 0-22-16,0 0-14 15,-18 5 8-15,54-1-3 16,13-2 31-16,14-2 3 15,16 0 3-15,15 0-12 16,11 0-9-16,7 0 12 16,-6 0-15-16,2 0-8 15,-15-2 1-15,-9 2-3 16,-12-2-7-16,-16 2 4 16,-25 0-4-16,-13 0-1 15,-14 0 0-15,-4 0 0 16,0 0 10-16,0 0 10 0,0 0-5 15,0 0-4-15,0 0-2 16,0 0-9-16,0 0 0 16,0 0-2-16,0 0 1 15,0 0-31-15,0 0-52 16,-4 0-26-16,-9 0-69 16,-3 0-224-16</inkml:trace>
  <inkml:trace contextRef="#ctx0" brushRef="#br0" timeOffset="32431.62">8165 9206 208 0,'0'0'160'15,"0"0"-112"-15,0 0-2 16,0 0 1-16,0 0 17 16,0 0-24-16,-2-3-4 0,2 3 10 15,0 0-24-15,0 0 1 16,0-3 4 0,0 3-5-16,0 0-2 0,0 0-2 15,0 0-10-15,0 0-1 16,0 0-7-16,0 0 0 15,22 0 0-15,18 0 9 16,14 0-1-16,8 0-8 16,9 0 1-16,3 0 7 15,6 0-2-15,-6 0-6 16,-14 0 1-16,-7 0 1 16,-14 0-1-16,-18 0 1 15,-7 0-2-15,-12 0 1 16,-2 0-1-16,0 0 2 15,0 0 5-15,0 0-4 0,0 0 1 16,0 0-2-16,0 0 2 16,0 0-1-16,-4 0 0 15,-23 0-2-15,-14 0 0 16,-3 0-1-16,-12 0-2 16,3 0-2-16,-10 0 2 15,5 0-1-15,3 3-1 16,10 2 4-16,12-5 0 15,8 0 3-15,8 0-3 16,3 0 2-16,5 0 2 16,7 0-4-16,2 0 7 15,0 0-4-15,0 0-5 0,0 0 2 16,0 0-11-16,2 0 7 16,21 0 4-16,10 0 2 15,9-2 3-15,12-1-5 16,4 0 3-16,2 1-3 15,3 2 9-15,-3 0-4 16,-4 0-3-16,-8 0 1 16,-5 0-1-16,-12 0-2 15,-6 0 0-15,-10 0 0 16,-11 0 2-16,-4 0-1 16,0 0 2-16,0 0-1 15,0 0 0-15,0 0 0 16,0 0 3-16,0 0-5 0,0 0 0 15,0 0 0-15,0 0 0 16,0 0 0-16,0 0 0 16,0 0-7-16,0 5-5 15,5 2-27-15,4 3-92 16,-4 2-88-16</inkml:trace>
  <inkml:trace contextRef="#ctx0" brushRef="#br0" timeOffset="74844.89">14438 11667 99 0,'0'0'170'0,"0"0"-69"15,0 0-30-15,0 0-20 16,0 0 4-16,0 0-27 16,0 0-6-16,0 0 5 15,0-23 8-15,0 21-22 16,0 2 1-16,0-2-3 15,0 0-8-15,0 2-1 16,0-3 2-16,0 1-4 0,0-3 0 16,0 1 10-16,-7 2-4 15,-2-2-4-15,5 1 15 16,-5 3 4-16,2-1 3 16,-4 1-4-16,0-1 2 15,-1-2 2-15,8 3-4 16,2 0 7-16,0 0 9 15,2-2-7-15,0 2-4 16,0 0 1-16,0 0-12 16,0 0 1-16,0 0-9 15,0 0 2-15,0 0-8 16,0 0 1-16,22-4-1 16,18-2 12-16,20-2-3 0,11 0-5 15,6 1-2 1,1 0 1-16,-7 1 1 0,-4-1 1 15,-11 0-5-15,-10 2 0 16,-5 5 0-16,-17 0 0 16,-2 0 1-16,-10 0 0 15,-8 0 2-15,-4 0-1 16,0 0-2-16,0 0-2 16,0 0 1-16,0 0 1 15,0 0-3-15,-4 0 1 16,-19 0-1-16,-6 0-4 15,-6 0-10-15,-3 0-7 0,-3 3-7 16,-1 3 1-16,-1-3-16 16,8 2 7-16,-3-1 12 15,5-2 10-15,2 1 3 16,2-3 8-16,-3 3 1 16,10 0 2-16,-5-2 3 15,0 3 1-15,1-2 1 16,6 0 0-16,-3-2 1 15,8 2 9-15,3-2 6 16,8 0 15-16,2 0-1 16,2 0 3-16,0 0-18 15,0 0 5-15,0 0-10 16,0 0-9-16,0 0 9 16,0 0-1-16,4 0-8 15,21 0 11-15,13 0 5 0,9 3-3 16,13-2 2-16,7 1-6 15,6 0 0-15,5-2-3 16,5 0-3-16,-3 0-6 16,-8 0 8-16,-10 0-7 15,-11 0 1-15,-17 0-2 16,-15 0 0-16,-7 0 0 16,-12 0 0-16,0 0 6 15,0 0-5-15,0 0 1 16,0 0-2-16,0 0-1 15,-5 0-3-15,-12 0 4 16,-10 0-3-16,-9 0 1 0,1 0-8 16,-10 0-23-16,-2 0-5 15,2 0-6-15,1 0 0 16,-1 0 5-16,1 0 7 16,-1 0 6-16,1 0-4 15,-4 7 18-15,4-2 6 16,1 3 5-16,10-1-1 15,4-2 1-15,4 2 1 16,17-5 2-16,1-2-1 16,5 1 2-16,2-1 6 15,0 2 0-15,0 0-2 16,15-2-5-16,16 2 15 16,21 3 11-16,6-5-12 15,4 0 8-15,9 0-14 16,3 0-2-16,-3 0-3 0,-6 0-1 15,-16 0 4-15,-15-3-8 16,-20-1 0-16,-8 4 4 16,-6-2 4-16,0 2 3 15,0 0-9-15,0 0 2 16,-6 0-3-16,-8-3-2 16,-9-4-7-16,4 1-35 15,-8-2-76-15,-2 0-163 16</inkml:trace>
  <inkml:trace contextRef="#ctx0" brushRef="#br0" timeOffset="94910.38">9328 8189 483 0,'0'0'105'15,"0"0"7"-15,0 0 9 16,0 0-23-16,0 0-35 16,0 0-18-16,0 0-16 0,-19-18-11 15,19 18-7-15,0 0-1 16,0 0-7-16,0 0 2 15,0 0-4-15,0 8 1 16,0 16-1-16,0 13 26 16,0 9-5-16,0 1-1 15,0 6-10-15,-2 2-8 16,2-4-1-16,-6 0 5 16,6-12-7-16,0-6 0 15,0-13-2-15,0-8-3 16,0-7 3-16,0-5-32 15,0 0-6-15,0 0 2 0,0 0-8 16,0-21-27 0,0-14-69-16,0-6-61 0,-2-6-123 15</inkml:trace>
  <inkml:trace contextRef="#ctx0" brushRef="#br0" timeOffset="95241.86">9249 8175 352 0,'0'0'96'16,"0"0"-13"-16,0 0 25 15,0 0-32-15,0 0-23 16,50-118-19-16,-23 104-8 0,2 3 3 16,2 6-6-1,-2 5-12-15,-2 0 1 0,2 0-8 16,-6 12-1-16,-8 7-6 15,-1 8 3-15,-10 3 0 16,-4 0 4-16,0 4 4 16,-12-2 14-16,-16-1 17 15,-6-1-11-15,1-6-18 16,-1-5-4-16,5-5-4 16,5-3-2-16,2-7 0 15,8-4-14-15,3 0-48 16,11 0-35-16,0-16-50 0,0-2-194 15</inkml:trace>
  <inkml:trace contextRef="#ctx0" brushRef="#br0" timeOffset="99108.54">9594 8365 304 0,'0'0'97'0,"0"0"-50"16,0 0 17-16,0 0-10 0,0 0-26 16,0 0 14-1,40 51-5-15,-29-51-11 0,9 0 8 16,-4 0 5-16,1 0-15 15,6-9 14-15,-1-6-10 16,-7-1-9-16,-1-2 2 16,-3 2 6-16,-7 2-10 15,-4 0-3-15,0 0 0 16,0 3-4-16,0 1-7 16,-2 5-3-16,-11 1-2 15,-1 4-2-15,-1 0-7 16,-1 0 11-16,-1 5-1 15,1 11-4-15,5 3 0 16,0 3 0-16,9 4 1 0,2-1 0 16,0 2 3-16,0-4-1 15,13-3 2-15,5-3-2 16,8-7 1-16,1-4 2 16,2-6-5-16,2 0 8 15,6-10-3-15,0-13 2 16,5-6 5-16,-4 0-1 15,-5-5-6-15,-4 5 16 16,-6-2-13-16,-9 4 0 16,-8 5 7-16,-6 5-10 15,0 5 2-15,0 6-3 16,-6 4-5-16,-17 2-10 16,5 0-12-16,1 0-2 0,3 11-12 15,5 1 1 1,9-5 10-16,0 1 16 0,0-1-6 15,0-2 12-15,11 2 8 16,3-2-1-16,1 0 1 16,-1-1 0-16,1-2 4 15,3 3-3-15,-5 2 2 16,8-4 2-16,-11 5 3 16,4 1-7-16,-1-1 3 15,-1 4-4-15,-8-1-1 16,3 3 1-16,-3 2 1 15,-4-5 2-15,2 1-3 16,5-4 0-16,0 2 0 16,4-2 2-16,4-5-1 0,3 0 1 15,7-3-1-15,2 0 5 16,0 0-4-16,2 0 0 16,0-12 0-16,-3-2 7 15,1-1-7-15,-7 2 8 16,-2-4-3-16,-7 3 9 15,-7 3-4-15,-4 0 15 16,0 2-10-16,0 0-4 16,0 4-5-16,0-3-5 15,0 1 0-15,-6-1-3 16,-1-1 1-16,5 0-1 16,2 0 0-16,-3-2 1 15,1 1 0-15,0-2-1 0,2 0 6 16,0-2-4-16,0 0-1 15,0-1 10-15,0-2-4 16,-2 5 12-16,-3 0-19 16,5 4 15-16,0 4-10 15,-2 2 6-15,2 2 5 16,-2 0-13-16,2 0 0 16,0 0-3-16,0 0 0 15,0 0-1-15,0 0-1 16,0 0 1-16,0 11 1 15,-2 8 4-15,2 11-4 16,0 0 0-16,0 9 3 0,0 7-2 16,0 2 0-16,0 8 0 15,2 5-1-15,0 6 0 16,-2-1 1-16,2-2-1 16,-2-7 0-16,0-8-3 15,5-11-1-15,-1-4-19 16,1-11 11-16,2-5-11 15,1-4 1-15,-1-8 2 16,-1-4-1-16,6-2 6 16,3 0 6-16,1-5 8 15,7-18-1-15,-2-5 2 0,0-6 9 16,-5-4 14 0,-3-3-3-16,-7 1 2 0,-6 3-15 15,0-2 5 1,0 3-3-16,-15 0 5 0,-10 4-5 15,1 4-8-15,-5 7 3 16,0 0-4-16,-5 5-9 16,5 7 8-16,7 4-6 15,2 5-15-15,11 0 18 16,2-2 1-16,7 0-13 16,0 2 6-16,0-3-9 15,0 3 12-15,0-7-2 16,16-5-6-16,9 0 15 15,6-3 0-15,-3 2 1 0,1 2-1 16,0 1 0-16,-2 2-3 16,-4 2 3-16,-3 3 0 15,-7 1 5-15,-9 2-12 16,1 0 5-16,-5 0 0 16,0 0-9-16,2 15 11 15,1 7 0-15,-1 3 4 16,0-1-4-16,3-4-2 15,1-2 2-15,3-2 0 16,0-6 0-16,4-3 0 16,-2-7 0-16,5 0 3 15,7 0 1-15,-2-3-1 16,6-15 13-16,-2-7-12 16,-5 0 5-16,0-3 5 15,-11-3-7-15,0-3 6 0,-9 1-3 16,0 3 0-16,0 1-10 15,-7 7 0-15,-9 10 2 16,1 6-2-16,-5 5-23 16,-3 1 18-16,4 0-7 15,1 7 4-15,9 12-16 16,5 0 12-16,4 6 1 16,0-2 7-16,0 3-3 15,17-3 1-15,3-6 1 16,5-4 3-16,2-8-2 15,0-2 3-15,-1-3 1 16,-2 0 0-16,10-7 5 0,-5-12 0 16,0-3 2-16,-7-5-3 15,-7 4 2-15,-5-1 2 16,-10 4-8-16,0 1-2 16,0 7 2-16,-12 6-14 15,-3 5 4-15,-3 1 2 16,5 0 0-16,1 0-3 15,8 0-1-15,4 3-5 16,0 6-2-16,0-2 9 16,0 1 9-16,0 0 1 15,14 0 2-15,-1 1-2 16,3 0 0-16,-1 2 1 16,1-1 4-16,-1 4-5 0,-1-1 0 15,-5 1 2 1,-1 5-1-16,2-3 0 0,-6-2 3 15,-2-5-4-15,3 1 1 16,-5-6 3-16,0-1 1 16,0-3-3-16,0 0 13 15,2 0-2-15,2 0 3 16,6-8-7-16,3-10-8 16,0-3 6-16,3-3 1 15,-1 1-7-15,1-4-1 16,2 2-1-16,-3 6-1 15,6 7 2-15,-8 5-2 0,-5 5-2 16,-6 2-3-16,6 0 3 16,-4 0-3-16,-2 19 3 15,7 5 4-15,-7 3 3 16,2 0-1-16,2-4-2 16,-4-4 1-16,2-4 1 15,-4-9-1-15,0-5 2 16,2-1-1-16,-2 0 1 15,5 0 9-15,1 0 15 16,1-11-8-16,4-7-9 16,10-7-4-16,-6 6-3 15,5 1-3-15,2 3 0 16,-2 9-8-16,1 4 4 0,-11 2-2 16,4 0 1-1,-5 0-2-15,0 14 4 0,-3 6 3 16,-4 3 3-16,8 3-2 15,-8-6 0-15,0-9 3 16,0 0-5-16,-2-11 3 16,0 0 8-16,0 0 8 15,7 0-17-15,-1 0 0 16,6 0 0-16,5-18 8 16,6-1 1-16,4-5-10 15,2 2 2-15,-5 5-2 16,3 3-5-16,-14 7 5 15,-2 7-6-15,-6 0 1 16,2 0-5-16,-3 2-1 0,-2 17 6 16,7 1 4-16,-3 2-4 15,4-3-1-15,1-2 3 16,-3-6-16-16,6-3 11 16,-3-3 8-16,3-5-6 15,1 0 5-15,8 0-4 16,-1-5 5-16,7-9 3 15,-7-3-3-15,-2-3 2 16,-4-3 7-16,-3-2-8 16,-6-2 2-16,-7 5-1 15,0 4-1-15,0 8-2 16,-15 5-6-16,-8 5-12 16,-2 0 13-16,5 0 4 0,-2 12 2 15,6 7 0-15,1 5-9 16,9 5 6-16,-2 5-2 15,8-1 5-15,0 0-4 16,0-4 4-16,0-6 0 16,0-9-3-16,0-6 3 15,14-6-2-15,1-2 2 16,1 0 7-16,6-14 7 16,-2-6-1-16,3-4-6 15,-6-1-2-15,1-1 1 16,1 1 1-16,-9 0-3 15,-1 10-3-15,-7 6-1 16,-2 7 3-16,0 2-3 0,0 0-11 16,0 0-1-16,0 16 10 15,0 7 2-15,-2 5 0 16,2 2 1-16,0-2 7 16,0-3-8-16,0-8 0 15,4-5-8-15,6-6 8 16,-4-4 0-16,5-2 0 15,3 0 0-15,3-14 30 16,8-8-30-16,2-4 2 16,0-2 5-16,0 1-6 15,-5 3-1-15,-7 8 0 16,-2 7 0-16,-7 4 0 16,-4 5 0-16,-2 0-2 15,0 0-14-15,0 10 9 0,4 8 7 16,-2 5 3-16,7-6-3 15,-5 0 1-15,6-7-1 16,-4-3 0-16,-6-5 1 16,7-2-1-16,-1 0 0 15,8 0 1-15,1-14 17 16,12-5-12-16,2-3-2 16,2-4-2-16,-4-2-1 15,2 1 3-15,-6 6-4 16,-8 6-2-16,-9 13-1 0,-6 2 2 15,0 0-1 1,0 0-11-16,0 12 4 0,0 13 9 16,0 4 5-16,0 0-5 15,8-5 0-15,-2-5 0 16,-4-6-11-16,7-5 1 16,1-4-17-16,-2-4-10 15,7 0-64-15,12-7-99 16,0-12-87-16</inkml:trace>
  <inkml:trace contextRef="#ctx0" brushRef="#br0" timeOffset="99576.23">12792 8136 400 0,'0'0'121'0,"0"0"-45"15,0 0 29-15,0 0-26 16,0 0-34-16,0 0-17 15,0 0-11-15,-86 15 17 16,72 7-8-16,1 6-9 16,4 6-5-16,2 1-4 15,1 1-6-15,6-2-1 16,0-5-2-16,0-3 1 16,4-3 0-16,14-5 0 15,9-4-4-15,-3-11 4 16,7-3-7-16,0 0 0 15,-2-13 6-15,5-9 0 16,-10-1 0-16,-1-8 2 0,-7-4-1 16,-7-5 4-16,-5 7 0 15,-4 6 2-15,0 6-3 16,0 16-2-16,-9 3 1 16,-7 2 0-16,1 10-2 15,-3 19-1-15,7 5 1 16,7 3 1-16,4 1-1 15,0 1 1-15,0-3-1 16,15-4-1-16,3-6-3 16,11-6 3-16,-3-11-10 15,6-4 4-15,8-5-22 16,-2 0-44-16,7-8-49 16,-1-12-82-16,0-4-143 15</inkml:trace>
  <inkml:trace contextRef="#ctx0" brushRef="#br0" timeOffset="100541.65">13789 8177 512 0,'0'0'85'15,"0"0"0"-15,0 0-13 16,0 0-23-16,0 0-24 16,0 0-13-16,2-9-5 15,-2 9 1-15,0 0-2 16,0 0 11-16,0 0-14 16,0 0 18-16,0-3-3 15,0 3 8-15,0 0-5 0,0 0 6 16,0-2-6-16,0 0-12 15,0 0-6-15,0-1-2 16,0 0 0-16,0 3 0 16,0-2 0-16,0 2-2 15,0 0 0-15,0 0-1 16,0 0-6-16,0 19-9 16,-2 28 5-16,0 19 12 15,-3 15 2-15,5 5 0 16,0-4-2-16,0-4 1 15,0-13-3-15,0-14-21 16,7-14-22-16,-5-15 14 0,0-13-4 16,0-9-63-16,-2 0-93 15,0-15-43-15</inkml:trace>
  <inkml:trace contextRef="#ctx0" brushRef="#br0" timeOffset="100827.07">13747 8153 394 0,'0'0'99'0,"0"0"-72"16,0 0 45-16,0 0-2 0,120-34-23 15,-80 34-14-15,-9 0 0 16,3 3-15-16,-12 14-14 15,-6 3 2-15,-3 3-3 16,-13-2 0-16,0 2 4 16,0 0-6-16,-18-2-2 15,-11 0-1-15,-2-2-1 16,-5-1-39-16,7-4-33 16,12-10-51-16,5-4-98 15</inkml:trace>
  <inkml:trace contextRef="#ctx0" brushRef="#br0" timeOffset="101714.37">14335 8310 432 0,'0'0'114'16,"0"0"-18"-16,0 0-14 15,0 0-25-15,0 0-33 16,0 0-7-16,-13-79 5 16,-1 59-2-16,-1 3-1 15,-3-2-5-15,-7 7-5 16,6 5 0-16,-6 4-9 16,-4 3 3-16,0 0-1 15,2 10-4-15,8 6 0 0,3 6-1 16,5 6 0-16,9 0 3 15,2 4-3-15,0-3 2 16,2-1-3-16,13-6 4 16,3-7 0-16,4-3 0 15,-2-9 0-15,3-3 0 16,-1 0 7-16,2-3 13 16,1-14-4-16,-3-1-5 15,-7-6-4-15,6-2-2 16,-13-5 6-16,2 5-9 15,-8 2-1-15,-2 9 3 16,0 6 0-16,0 7 4 0,0 2-8 16,0 0-8-16,0 0 2 15,0 4-7-15,0 18 2 16,0 5 11-16,11 0 0 16,1-3-1-16,3-3 0 15,5-5-1-15,-3-9-1 16,6 0 3-16,2-7 7 15,-3 0-5-15,4-16 2 16,1-6 0-16,-7-5 4 16,1 1-8-16,-13-3 0 15,-1-4 4-15,-7 1-4 16,0 8 1-16,0 6-2 16,-11 11-18-16,-5 5-15 0,1 2-1 15,-1 0 4-15,5 7-4 16,7 9 5-16,4-2 0 15,0 0-1-15,0 0 12 16,0 0 16-16,13-1 3 16,3-1 1-16,1-3-1 15,-1 1 2-15,1 1 18 16,6-4-3-16,-7 4-4 16,-1-2 2-16,-1-1-5 15,-3 2-3-15,2 3 2 16,-6-2-8-16,4 4 2 15,-5-1 0-15,4 0-2 0,-8 0 0 16,5 2-1 0,-3-2 0-16,0-4-1 0,10 0-10 15,1-9-19-15,10-1-23 16,6 0-33-16,7 0-45 16,7-6 40-16,1-11-70 15,10-1-43-15</inkml:trace>
  <inkml:trace contextRef="#ctx0" brushRef="#br0" timeOffset="103992.72">15138 8245 217 0,'0'0'120'0,"0"0"-36"15,0 0-6-15,0 0-16 16,-118-44 15-16,91 44-36 16,-2 0-10-16,2 13-12 15,0 6-4-15,10 5-9 0,3 5 0 16,3 0-2-16,9 3-4 15,2 2 2-15,0-8 1 16,0-6-3-16,15-1 0 16,1-9 4-16,4-6-4 15,0-4 8-15,5 0 16 16,2-16 4-16,-3-8-21 16,0-1-4-16,-1-1 5 15,-5-1-4-15,-12 0-1 16,3 1-2-16,-9 9 5 0,0 5-6 15,0 5 7 1,0 7-7-16,0 0-11 0,0 0 11 16,0 3-1-16,0 15-9 15,-4 1 2-15,4 8 8 16,0-1-2-16,0 2 0 16,0-7-7-16,8-2 0 15,13-6-1-15,-3-4 1 16,-1-5 5-16,6-4 2 15,-3 0-2-15,2-8-2 16,-2-14-4-16,3 0 7 16,-10-2-2-16,-5-3 10 15,2 1-1-15,-8 3 0 16,-2 7-2-16,0 4 0 16,0 9 1-16,0 2 18 0,0 1-17 15,0 0-4-15,0 0-3 16,0 7-6-16,0 16 9 15,0 2 10-15,0 1-4 16,0 2 0-16,2-1 7 16,7-7-4-16,-5-6-3 15,-4-8 4-15,2-6-2 16,0 0 3-16,6 0 11 16,3-2 7-16,3-14-3 15,5-3-19-15,1-7-2 16,5 3-3-16,-1-1-2 15,-2 3-3-15,1 8 0 0,-6 4 0 16,-5 9-7 0,-8 0-7-16,5 0 6 0,-5 19 7 15,4 8 4-15,-2 6 0 16,3-3 0-16,-3-6 4 16,4-6-1-16,-8-8 2 15,0-6-2-15,0-2 4 16,3-2 13-16,-3 0 8 15,2-5 7-15,8-14-11 16,1-3-17-16,5-4-5 16,-3-4 0-16,10 0 0 15,-7-1-2-15,4 5-1 16,-8 9-1-16,-8 8 1 16,-2 7-5-16,1 2-13 15,-1 0-11-15,1 14 16 0,4 13 11 16,-3 3 2-16,8-1 2 15,-1 2-2-15,8-5 3 16,-2-6-4-16,-3-4 0 16,-1-8-1-16,1-6 0 15,5-2 2-15,-2 0 2 16,4-12 0-16,-3-8-1 16,-3-2 0-16,-3-5 2 15,-3-4 1-15,-11 0-3 16,0 2 0-16,0 2-8 0,0 9 1 15,-2 4 2 1,-9 10-17-16,-3 2-12 0,1 2 34 16,-1 0-10-16,6 12 4 15,1 12 1-15,5 6 4 16,2 5 1-16,0 1-1 16,4-4 2-16,9-1-2 15,3-8 2-15,4-5-2 16,-2-6-7-16,-3-7 8 15,3-5 0-15,7 0 0 16,2-20 0-16,2-1 18 16,-2-8-14-16,-6 2 4 15,4-4-2-15,-11-3 2 16,1-1-7-16,-4-4 1 16,-8-5-1-16,-3-2 0 0,0-3-1 15,0 2 0-15,0 5 4 16,-3 6-3-16,-6 6-1 15,3 6 7-15,-3 2-4 16,4 5-3-16,-4 3 3 16,7 8 4-16,0 2-6 15,0 1 0-15,2 2-1 16,-2 1-5-16,2 0-5 16,-5 24 6-16,5 17 4 15,0 7 4-15,0 10 0 16,0 0 2-16,11 5-2 15,5-8 2-15,6-3-5 0,-2-4-1 16,5-7 0 0,-6-10 1-16,4-8-1 0,-7-9 0 15,-1-7-1 1,1-7 1-16,1 0 4 0,8-3 2 16,0-17-2-16,-3-3-2 15,0-4 1-15,-6-9-3 16,-5-3 0-16,-7-1-2 15,-4 1-2-15,0 7-4 16,0 9 2-16,0 11 2 16,-4 4-4-16,-9 8-5 15,-1 0-1-15,3 0 10 16,-2 18-4-16,8 7 6 16,5 9 1-16,0-1 1 15,0 6 0-15,3-6 1 0,12-1-1 16,-1-6 0-16,3-3 0 15,4-10 0-15,-2-6 1 16,4-7 1-16,-1 0 3 16,5-7 15-16,2-13-4 15,0-4-3-15,-2-5-7 16,-12-4 0-16,-1-2-4 16,-12 2-2-16,-2 6-1 15,0 8-1-15,0 11-8 16,-16 6-2-16,1 2-1 15,-1 0 0-15,3 0 7 16,-1 0 2-16,8 10-6 0,1 2-3 16,5-2 2-16,0 2 8 15,0 0 2-15,7-2 1 16,6-4 0-16,3 2 0 16,-3-1 1-16,1-2 2 15,-4 2-1-15,4-2-2 16,-3 4 3-16,2 0 0 15,-1 4 0-15,-8-1-1 16,9 2-1-16,-8 0 3 16,4 1-4-16,0 0 4 15,-3 1-2-15,4-2 0 16,-4-2-1-16,5-6-1 16,-1-3 3-16,5-3 0 0,5 0 14 15,9 0 1-15,0 0-10 16,-2-9-2-16,1-8-5 15,1 2 2-15,-2-10-2 16,-7 2 8-16,3-8-8 16,-10-6 2-16,-9 2 4 15,-2 5-7-15,-2 8-2 16,0 10-3-16,-2 9-8 16,-15 3 4-16,-6 0-2 15,5 0 8-15,5 7 0 16,2 11-2-16,9 6 2 15,2-1 3-15,0 4 1 0,0 1-1 16,13-3 1 0,0 1-1-16,5 0 5 0,3-1 0 15,-6 0 2-15,-3-1 0 16,-6-6-7-16,-6-2-1 16,0-6-4-16,-2-3-12 15,-29-2-15-15,-21-1-40 16,-10-2-84-16,-21-2-200 15</inkml:trace>
  <inkml:trace contextRef="#ctx0" brushRef="#br0" timeOffset="104306.18">15849 8058 374 0,'0'0'61'16,"0"0"-1"-16,0 0 48 15,0 0-26-15,0 0-37 16,0 0-23-16,0 0 9 15,64-19-13-15,-10 19 7 16,8 0-5-16,17 0-5 0,5 0-6 16,3 0-9-16,-9 0-4 15,-9 0-50-15,-15 0-93 16,-19 0-81-16</inkml:trace>
  <inkml:trace contextRef="#ctx0" brushRef="#br0" timeOffset="104501.47">16636 8066 445 0,'0'0'33'0,"0"0"-33"15,0 0-42-15,0 0-106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6:00:44.855"/>
    </inkml:context>
    <inkml:brush xml:id="br0">
      <inkml:brushProperty name="width" value="0.05292" units="cm"/>
      <inkml:brushProperty name="height" value="0.05292" units="cm"/>
      <inkml:brushProperty name="color" value="#FFFF00"/>
    </inkml:brush>
  </inkml:definitions>
  <inkml:trace contextRef="#ctx0" brushRef="#br0">12189 8333 366 0,'0'0'41'0,"0"0"-18"15,0 0 27-15,0 0-6 16,0 0-13-16,0 0 3 16,0 0 16-16,4 4-12 15,1-4-14-15,-5 0 19 16,0 0-14-16,0 0 11 16,0 0 0-16,0 0 4 15,0 0-5-15,0 0-8 16,0 0-4-16,0 0-3 0,0 0-1 15,0 0-5 1,0 0-3-16,0 0-2 0,0 0-4 16,2 0-4-16,4 0-3 15,17 3-2-15,8-1 13 16,7 0 4-16,5-2-12 16,1 0 2-16,5 0 0 15,6 0-6-15,5 0 6 16,8 2-6-16,-1 1 0 15,-7 4-1-15,-2 1-6 16,-5 2 6-16,-6-1 4 16,-3 0-2-16,-1 1-4 15,-12-2 2-15,-2-2-4 16,-2-2 6-16,-14-2-2 16,-1 0 0-16,-6-2 0 0,-6 0 0 15,0 0-3-15,0 0 3 16,0 0 3-16,0 0-3 15,0 0 3-15,0 0-3 16,0 0 1-16,-4 0-1 16,-21 0 0-16,-8 0-1 15,-10 0-5-15,-8 0 0 16,2 0 2-16,-9 0-4 16,-2 0-10-16,-7 0 10 15,-2 0-9-15,7 2 8 16,2-1 9-16,4-1 0 15,6 0 0-15,13 0 0 0,3 0 2 16,5 0-1 0,9 0 0-16,5-3-1 0,1 1 0 15,5 2 4-15,5 0-3 16,2 0 0-16,0 0 1 16,2-2 1-16,0 2-1 15,0 0 5-15,0 0-2 16,-6 0-3-16,6 0-2 15,0 0 4-15,0 0-2 16,0 0 7-16,0 0-9 16,0 0-3-16,0 0 1 15,0 0 2-15,8 0-4 16,21-2 2-16,13-2 2 0,9-3 0 16,16 0 5-1,6-1-4-15,8-1 3 0,4 4-3 16,-3-4-2-16,-4 5 0 15,-14 0 1-15,-8 3 0 16,-18-3-1-16,-9 4-2 16,-13 0 3-16,-14 0 0 15,0 0 4-15,-2 0-3 16,0 0 0-16,0 0 2 16,0 0-3-16,0 0-1 15,-22 0 1-15,-16 0 0 16,-11 0-3-16,-16 0-2 15,1 0-4-15,-12 0 5 16,2 0-11-16,1 0 11 0,-1 2 2 16,3 0-1-16,9-1 2 15,6-1 1-15,6 0 0 16,13 3 1-16,8-3-1 16,11 0 1-16,11 0 3 15,5 0-3-15,2 0-1 16,0 0 2-16,0 0-2 15,0 0-1-15,0 0-1 16,0 0 0-16,16 1-7 16,17 10 3-16,21-4 6 15,8 5 6-15,14-5-5 16,4 1 2-16,7-2-3 16,0-2 1-16,-3 0-1 0,-12-4 1 15,-14 2 0 1,-16-2-1-16,-15 0 0 0,-14 1 0 15,-10-1 0-15,-3 0 1 16,0 0-1-16,0 3-2 16,0-1 0-16,0-1 1 15,0 5-20-15,0 1-82 16,-16 3-67-16,-15 2-197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1-28T04:09:06.255"/>
    </inkml:context>
    <inkml:brush xml:id="br0">
      <inkml:brushProperty name="width" value="0.05292" units="cm"/>
      <inkml:brushProperty name="height" value="0.05292" units="cm"/>
      <inkml:brushProperty name="color" value="#0070C0"/>
    </inkml:brush>
  </inkml:definitions>
  <inkml:trace contextRef="#ctx0" brushRef="#br0">22637 10993 134 0,'0'0'54'15,"0"0"40"-15,0 0 6 16,0 0-10-16,0 0-17 16,0 0 0-16,0 0-17 15,0 0-16-15,0 0-7 0,0 0 5 16,0-3-5-16,0 3-1 16,0-1-3-16,0 1-8 15,0 0 6-15,0-6 6 16,-4 4-11-16,-15-3-22 15,-1 4 0-15,-9 1 1 16,-4 0-1-16,-7 4-2 16,0 11-1-16,9-1-1 15,13-1-8-15,7 1 10 16,3-2-5-16,8 2 0 16,0 0-1-16,25 0 1 15,13-2 1-15,5 2 6 16,-1-2 0-16,1 3 0 15,-10-4 1-15,-6-1-1 16,-12 0 4-16,-1-3-3 0,-12 2-2 16,-2-1 0-1,0 2 1-15,0 0 9 0,-16-1-2 16,-13 0-1-16,-7-4 7 16,1 1-5-16,-5-6 2 15,4 0 0-15,0 0-10 16,11-3 5-16,8-5-5 15,5-1 0-15,8 4-5 16,2-5-18-16,2 0-24 16,0 0-44-16,6-1-137 15,19-1-113-15</inkml:trace>
  <inkml:trace contextRef="#ctx0" brushRef="#br0" timeOffset="5147.55">15762 1426 170 0,'0'0'59'16,"0"0"-32"-16,0 0 41 0,0 0-10 16,0 0-13-16,0 0 9 15,4 0 7-15,-2 0-9 16,-2 0-12-16,0 0 1 16,0 0-6-16,0 0-11 15,0 0 5-15,0 0-7 16,0 0 3-16,3 0 5 15,2-3-4-15,-3-11-2 16,0 0-7-16,-2-1-3 16,0-2-6-16,0 1-7 15,0 4 14-15,-4 0-11 16,-15 4-4-16,1 0-1 16,-3 4-4-16,-6 4 1 0,0 0 2 15,-4 0 1 1,2 4-3-16,2 10 4 0,0 2-3 15,2 5-1-15,10-3 1 16,1 4 1-16,3-3 1 16,7-1-1-16,4 5-4 15,0-1 5-15,0-3 1 16,13 3 1-16,5 0-1 16,9-3-5-16,4 0 5 15,5 1-1-15,-3-3 1 16,-2 3 1-16,-4-2 1 15,-2-1-2-15,-12-5-3 16,-1-1 1-16,-8-1 2 16,-2-2-3-16,-2 2 3 0,0 0-2 15,0-1 3-15,-2 0-2 16,-16-3 2-16,-4 0 1 16,-7 0-2-16,2-3 0 15,-4-3-5-15,-8 0 12 16,4 0-7-16,-5 0 7 15,9-7-5-15,0-4-1 16,6 0 1-16,10 0-2 16,1 0 0-16,10 3 0 15,4 0-22-15,0 0-44 16,0 0-39-16,18 3-34 16,11 0-118-16</inkml:trace>
  <inkml:trace contextRef="#ctx0" brushRef="#br0" timeOffset="5715.51">15818 1801 340 0,'0'0'42'0,"0"0"-20"0,0 0 11 16,0 0-20-16,0 0-7 15,0 0 0-15,-5 15 11 16,16-10 53-16,1-2-16 16,1-1-4-16,5-2-13 15,-1 0 0-15,10 0 7 16,0-3-21-16,2-14 1 15,-2-2 2-15,0-8 1 16,-8 0-9-16,-1-8 11 16,3-4-16-16,-8-7 5 15,-7-1-3-15,4-1-8 16,-10 4-5-16,0 8 11 16,0 5-8-16,0 9-4 15,0 6-1-15,0 8 0 0,0 5-3 16,0 3-1-16,0 0-2 15,0 0-5-15,-2 10-8 16,-8 22 10-16,6 14 9 16,-3 10 1-16,5 6 1 15,2-2 0-15,0-4-2 16,0-7 2-16,0-10-2 16,0-9-5-16,0-9 1 15,9-9-5-15,-1-6-20 16,6-6-25-16,7 0-55 15,-4-2-1-15,-1-23-88 0,-16-5-114 16</inkml:trace>
  <inkml:trace contextRef="#ctx0" brushRef="#br0" timeOffset="5914.83">15900 1606 467 0,'0'0'94'0,"0"0"-55"15,0 0 30-15,0 0-51 16,0 0-18-16,0 0-1 16,49 0 1-16,0 0 74 15,11 4-47-15,7-4 2 16,-7 3-28-16,-6 0-1 16,-8 1-93-16,-5 3-11 0,-12 0 49 15,-12 1-159-15</inkml:trace>
  <inkml:trace contextRef="#ctx0" brushRef="#br0" timeOffset="7117.79">16451 1760 378 0,'0'0'89'15,"0"0"-47"-15,0 0 45 16,0 0-12-16,0 0-27 0,0 0 12 15,0 0-12 1,0 0-16-16,0 0 7 0,0 0 11 16,0-2-26-16,0-12-4 15,0-4-17-15,0-2 9 16,0-1-10-16,-11 9-2 16,-5-2-1-16,-7 9-6 15,0 1-2-15,-2 4 3 16,-2 0-3-16,7 0-2 15,-1 16 5-15,6 6-4 16,2 2 5-16,6 4-1 16,-2 2 3-16,9 2 3 15,0-3-1-15,0-4-1 16,0-4 1-16,11-7-1 16,5-7-1-16,-1-2-9 0,12-5-3 15,0 0 15-15,2-10 12 16,-4-9 5-16,-3-4 6 15,-5-5-15-15,2-3 6 16,-13 2-10-16,5 4-1 16,-8 7-3-16,-3 10-1 15,0 4 1-15,0 4 2 16,0 0-2-16,0 0-4 16,2 0-8-16,0 16-5 15,7 8 15-15,-5 5 2 16,7 3 0-16,3-3 2 15,-3-7-2-15,3-3 0 0,1-12 0 16,3-7-4 0,5 0 4-16,0 0 1 0,2-5 1 15,4-16 6-15,-4-8 0 16,-7-6-6-16,-3-3-4 16,-8 0-1-16,-7 6 3 15,0 6-2-15,0 10 2 16,-9 8-19-16,-7 6-20 15,-1 2 28-15,-6 0-20 16,10 0-2-16,-1 14 11 16,10 2-5-16,2 0 13 15,2-2 5-15,0 0 3 16,0-4 4-16,4 3 2 0,8-6 0 16,1 4-2-16,0-4 2 15,-4-1-2-15,4 0 2 16,3 2 0-16,-5-2 4 15,2 2-4-15,-1 1 0 16,-6 0 0-16,5 2-1 16,-9 1 1-16,6 0 1 15,-4-1 1-15,-2 0-1 16,5-6-1-16,-3 2 3 16,0-5-2-16,8 0-2 15,3-2-17-15,10 0 18 16,2 0 38-16,2-6-31 0,2-15 22 15,-2-2-8 1,-2-8 0-16,-7-1 1 0,-7-5-4 16,0-6-8-1,-13-1 12-15,0-6-16 0,0 4-5 16,0 4 0-16,-13 8-1 16,-3 8 3-16,3 5-6 15,-3 11 0-15,7 5-16 16,5 5 19-16,4 0 14 15,0 0-14-15,0 2-5 16,0 23 3-16,0 13 0 16,0 13 0-16,0 2 2 15,0 0 8-15,0 1-8 16,0-6 3-16,0-4-1 16,4-3-2-16,1-6 0 15,-3-7 0-15,0-5 1 0,8-5-1 16,-2-4-4-16,3-4 1 15,5-6-3-15,-1-4-28 16,10 0-51-16,0-11-36 16,-1-14-2-16,1-6-55 15,-10-4-193-15</inkml:trace>
  <inkml:trace contextRef="#ctx0" brushRef="#br0" timeOffset="7334.18">16794 1662 287 0,'0'0'307'15,"0"0"-271"-15,0 0 12 16,0 0 3-16,0 0-32 16,0 0-9-16,0 0 28 15,107 0-3-15,-53 2-19 16,-8 0-2-16,-4-2-14 15,-5 0 0-15,-6 0-172 16,-4 0-143-16</inkml:trace>
  <inkml:trace contextRef="#ctx0" brushRef="#br0" timeOffset="8418.04">17496 1744 381 0,'0'0'125'0,"0"0"-57"16,0 0 24-16,0 0-18 15,0 0-27-15,0 0-18 16,-2 0-16-16,2 0-5 16,4 0-2-16,21 0 2 15,10 0 32-15,19 0-18 16,2 0 0-16,2 0-10 15,-4 0 3-15,-6 0-4 0,-9 0-6 16,-10 0 1-16,-14 0 14 16,-11 0-9-16,-4 0-2 15,0 0-1-15,0 0-6 16,0 0-2-16,0 0-36 16,0 0-61-16,-2 0-11 15,2 0-108-15,0 0-151 16</inkml:trace>
  <inkml:trace contextRef="#ctx0" brushRef="#br0" timeOffset="9397.66">18160 1746 162 0,'0'0'225'16,"0"0"-157"-16,0 0-10 16,0 0 18-16,0 0-17 15,0 0-11-15,0 0-10 16,10 0-9-16,-4 0-9 15,7-3 6-15,10-7 10 16,-3-3-9-16,4-5-6 0,-6 1 5 16,-5-2-10-16,-1-1-1 15,-8 1 2-15,-2-2-12 16,-2 5 13-16,0 4-17 16,0 3-1-16,0 9-6 15,-8 0-15-15,-15 0-15 16,1 0 16-16,-3 17-8 15,8 3 26-15,6 4-4 16,-1 2 5-16,12 3-1 16,0-4 2-16,0-1 0 15,0-3 0-15,14-8-1 16,-1-3-1-16,7-1-4 16,4-7 6-16,5-2 1 15,2 0 2-15,-4 0 2 0,0-5-3 16,-9-4 0-16,-3-3-2 15,4 0 1-15,-9-3 0 16,9-1 2-16,-6-4-3 16,-4-2 1-16,2 0 2 15,-7 2-2-15,5 6 5 16,-7 5-3-16,-2 2-2 16,0 7 17-16,0-2-11 15,0 2-1-15,0 0-6 16,0 0-9-16,0 12-5 15,0 16 10-15,0 6 4 16,0 0 0-16,0-3 0 0,5-6 3 16,2-4-3-16,-3-8 0 15,5-5 5-15,-5-5-4 16,-4-2 2-16,5-1-3 16,4 0 4-16,6-5 19 15,3-20-3-15,5-4-7 16,-4-4-8-16,2 1 1 15,-5 6-2-15,-5 8-4 16,-5 10 3-16,-6 4 1 16,4 2-4-16,-4 2 0 15,0 0-2-15,0 0-8 16,8 0-1-16,-4 7-5 16,5 16 16-16,-1 3 0 0,2 5 4 15,3-4-4-15,0-3-2 16,-6-2 2-16,4-1 5 15,0-6-2-15,-4-3-2 16,2-3 0-16,2-6 2 16,-5 0-3-16,6-3 0 15,1 0-1-15,7 0-1 16,5-17-44-16,0-5-56 16,4-3-200-16</inkml:trace>
  <inkml:trace contextRef="#ctx0" brushRef="#br0" timeOffset="10030.74">19032 1764 156 0,'0'0'242'16,"0"0"-210"-16,0 0 29 15,0 0 28-15,0 0-34 16,0 0 7-16,-2 0-14 15,2 0-7-15,0 0-10 16,0 0 11-16,0-1 15 16,0-14-20-16,0-4-10 15,0-2-11-15,0 1-9 16,-4 5-7-16,-19 4-6 0,-6 8-13 16,0 3 19-1,0 0-7-15,0 0-6 0,2 19 0 16,12 1 6-16,1 8 6 15,10 2-1-15,4 3-1 16,0 1 1-16,6-6 1 16,15-5 2-16,-1-6 0 15,2-10-1-15,-2-7 2 16,5 0 0-16,4-3 11 16,0-21 3-16,-2-9 0 15,-3-3-6-15,-4-8 2 16,-6-9 2-16,-8-10-6 0,3-1 2 15,-7 0-9 1,0 10 3-16,-2 11-1 0,0 11 0 16,0 12-2-16,0 11 0 15,0 7-1-15,0 2 0 16,0 0-5-16,0 0-7 16,0 17-3-16,-2 15 15 15,-9 11 1-15,-1 5 0 16,6 4-1-16,4 0 0 15,0 0 0-15,2-2 0 16,0-7 5-16,0-8-5 16,0-7-1-16,0-8 0 15,4-6 1-15,10-5-5 16,3-7-27-16,14-2-87 16,17 0-183-16,1-18-212 0</inkml:trace>
  <inkml:trace contextRef="#ctx0" brushRef="#br0" timeOffset="10847.02">19431 1814 469 0,'0'0'34'0,"0"0"50"15,0 0 41-15,0 0-61 16,0 0-13-16,0 0-4 15,-2 12 21-15,8-15-19 0,19-19-14 16,6-6 1 0,5-12-8-16,-7-8-16 0,-7-10-8 15,-7 5 1-15,-5-1-3 16,-8 15 0-16,-2 11-2 16,0 14 0-16,0 9-4 15,-2 5-8-15,-12 0-28 16,-3 4 24-16,-6 20-8 15,7 6-2-15,10 1 15 16,6 6 8-16,0 1-6 16,2-4 7-16,18 0-5 15,5-4-3-15,2-4 2 16,-8-5-2-16,4-6 6 16,-7-3 2-16,-10-4 4 15,1 1-6-15,-7-4 4 0,0 1-3 16,-2 1-2-16,-21-2-19 15,-2 1 6-15,6-1 16 16,-6-3-3-16,9-1 1 16,8-1-22-16,-1 0-12 15,9 0-1-15,0 0 11 16,2 0-8-16,25-14-95 16,4-4 77-16,9 1 33 15,3-3-1-15,1-1 11 16,-2-1 2-16,-8-2 9 15,0 0 12-15,-5-4 5 16,-10 0 23-16,4-6-3 0,-10-1 11 16,-6 0-16-16,-5-2 19 15,-2 5-8-15,0 6-4 16,0 5 13-16,0 6-21 16,0 7 21-16,-2 4-16 15,0 2-3-15,2 2-7 16,-5 0-17-16,-4 0-9 15,-2 18-4-15,-1 10 4 16,4 6 1-16,1 8-1 16,5 3 8-16,2 3 10 15,0-2-4-15,0-2 3 16,0-6-12-16,0-6-4 16,2-3 2-16,7-10-3 0,-3 0 1 15,4-7-2-15,1-6-7 16,0-2-14-16,0-4-98 15,2 0-22-15,-1-14-59 16,-10-17-376-16</inkml:trace>
  <inkml:trace contextRef="#ctx0" brushRef="#br0" timeOffset="11007.3">19759 1574 123 0,'0'0'463'16,"0"0"-383"-16,0 0 16 15,0 0-38-15,0 0-54 0,0 0 10 16,49-5-4-16,4 5 1 16,12 5-11-16,-3 1-35 15,-2 4-131-15,-2-2-63 16,-6-2-25-16</inkml:trace>
  <inkml:trace contextRef="#ctx0" brushRef="#br0" timeOffset="11659.38">20276 1673 130 0,'0'0'363'0,"0"0"-314"16,0 0 30-16,0 0 9 16,0 0-33-16,0 0 10 15,0 0-26-15,0 0 5 0,2 0-3 16,0 0-7-16,3-11 0 15,-3-7-1-15,-2-4-21 16,0 1-7-16,0 4-4 16,-7 2 0-16,-11 8-1 15,-6 2-22-15,-5 5 22 16,-2 0-3-16,0 0 3 16,2 15 0-16,4 5-4 15,7 8 0-15,3 4-1 16,3 1 5-16,10 2-3 15,2-4 3-15,0-7 0 16,0-7 5-16,14-3-4 0,-1-6-2 16,3-8-9-16,1 0 10 15,8 0 1-15,2-1 8 16,0-18-4-16,-5 0 3 16,-2-4-2-16,-4 0-1 15,-10 2 1-15,1 3-4 16,-5 4 0-16,-2 4 5 15,0 3-7-15,0 7 2 16,0-3-2-16,0 1 1 16,0 2-1-16,0 0 0 15,0 0 0-15,0 0 1 16,0 0-5-16,0 0 9 16,0 0-4-16,0 0-1 15,0 0-1-15,0 0-1 16,0 0 2-16,0 0-5 0,0 0 0 15,0 0 7-15,0 0-4 16,0 0 2-16,0 0-3 16,0 0-11-16,0 0-19 15,0 0-9-15,0 0-13 16,0 0-12-16,0 0-36 16,0 0 20-16,-7 0-59 15,5 0-72-15</inkml:trace>
  <inkml:trace contextRef="#ctx0" brushRef="#br0" timeOffset="12297.34">19317 1616 342 0,'0'0'107'16,"0"0"-5"-16,0 0-5 0,0 0-18 16,0 0-34-16,0 0-7 15,41-15 0-15,3 10-2 16,14-1 6-16,13 0-7 16,10 2 5-16,-1-2-17 15,2 1-5-15,-8-2 1 16,-5 0 0-16,-11 2-10 15,-16-2 2-15,-8 6 0 16,-12-2-5-16,-16 2-1 16,0 1 5-16,-6 0-8 15,0 0 0-15,0 0-2 16,0 0-14-16,-23 0-84 16,-8 1-30-16,-14 15-16 0,-4 1-20 15,6-5-73-15</inkml:trace>
  <inkml:trace contextRef="#ctx0" brushRef="#br0" timeOffset="12897.37">19576 1654 174 0,'0'0'57'16,"0"0"31"-16,0 0 19 16,0 0-44-16,0 0 10 15,0 0-4-15,-45 19-5 16,45-19-17-16,0 0 7 15,0 0-8-15,0 0-7 0,16 0 2 16,20 1 12 0,13-1-1-16,9 0-18 0,11 0-20 15,-2 0 9-15,-3 0-7 16,-8 0-9-16,-9 0-3 16,-9 0 5-16,-18 0-9 15,-9 0 0-15,-7 0 0 16,-4 0 0-16,0 0 0 15,0 0-16-15,-6 0-48 16,-32 4-52-16,-18 10-2 16,-4 2 29-16,-2 0-17 15,6-2-36-15,11-4 42 16,9-2 83-16,12-4 17 16,2 2 5-16,6-4 5 15,12 0 39-15,-1-2 2 0,5 0-8 16,0 0 5-16,0 0 4 15,0 0 20-15,9 0-16 16,18 0 9-16,8 0-19 16,19 0-6-16,2 0-14 15,4 0 3-15,5 0-19 16,-12 0 0-16,-2 0 2 16,-8 0 4-16,-12 0-5 15,-14 0 4-15,-5 0-6 16,-10 0-5-16,-2 0-1 0,0 0 3 15,0 0-6 1,0 0 0-16,0 0-3 0,0 0-6 16,0 0-31-1,0 0-38-15,-4 0-13 0,-16 10 0 16,-9 1-63-16,-5-6-155 16</inkml:trace>
  <inkml:trace contextRef="#ctx0" brushRef="#br0" timeOffset="15581.98">16069 2060 313 0,'0'0'121'16,"0"0"-81"-16,0 0 26 15,0 0-18-15,0 0-21 16,0 0 6-16,0 0-3 0,0-3 4 16,0 3-4-16,0 0 6 15,0 0-13-15,0 0-7 16,0 0-6-16,0 12-3 15,0 23 7-15,0 6 17 16,0 8 1-16,0 1-14 16,0-9 0-16,0 2-5 15,0-8-3-15,0 0-1 16,0 2-8-16,0-5 2 16,0-1-3-16,0-3 8 15,0-3-8-15,0-3 0 16,0-5 1-16,0-2 0 15,0-1 0-15,0-4-2 0,0 0 1 16,0-3 0 0,0 2 0-16,0-1 1 0,0-3-1 15,0 0-3-15,0-1 3 16,0-1-1-16,0-1 1 16,0-2-11-16,0 0-11 15,0 0-7-15,0 0 8 16,0 0-11-16,0 0-6 15,-2-15-53-15,-7-1-59 16,5-6-81-16</inkml:trace>
  <inkml:trace contextRef="#ctx0" brushRef="#br0" timeOffset="16617.59">16025 2031 197 0,'0'0'142'16,"0"0"-83"-16,0 0 12 15,0 0 14-15,0 0-43 16,0 0-4-16,0-4-6 16,0 4-4-16,0 0-4 15,0 0-1-15,0 0-8 16,0 0-8-16,0 0-5 0,0 0 1 16,0 14 1-16,-18 10 5 15,-6 12 5-15,-5 2-7 16,0-1-4-16,9-5 0 15,-3-13-2-15,10-4 0 16,9-8-1-16,-4-4 1 16,8-1-1-16,0-2 5 15,0 0-2-15,0 0 4 16,0 0 2-16,0 0 4 16,0 0 20-16,0 0-1 15,0 0-5-15,0-10-6 16,10-7-18-16,1 0-3 15,3-4 2-15,1 3-4 0,1-1 4 16,1-7 0 0,6 1-2-16,-3 1 0 0,-5 2 0 15,1 6 1-15,-3 2-1 16,0 0 1-16,-1 2 1 16,-10 4 3-16,2 2-4 15,1 2 8-15,-5 2-1 16,2 2-6-16,-2 0 3 15,0 0-4-15,0 0 1 16,0 0-4-16,0 0 0 16,0 0-1-16,0 0-1 15,0 0-1-15,2 0-1 0,10 4 1 16,3 15 5 0,3-4 0-16,5 7 2 0,-2-1 2 15,8 2 1-15,0 7-3 16,5-2 2-16,-3-2 2 15,-4 1-1-15,-7-9 1 16,-5-4 0-16,-1-6-5 16,-12-4 0-16,-2-4 4 15,0 0 8-15,0 0-3 16,0 0 0-16,0 0 12 16,0 0-9-16,0 0-4 15,5 0 3-15,-5 0-12 16,0 0 5-16,2 0-2 15,-2 0 2-15,2 0-5 16,-2 0-1-16,0 0 0 0,0 0-1 16,0 0-20-16,0 0-87 15,0 0-226-15</inkml:trace>
  <inkml:trace contextRef="#ctx0" brushRef="#br0" timeOffset="20413.71">14752 2849 541 0,'0'0'118'16,"0"0"-83"-16,0 0 23 0,0 0 8 16,0 0-47-16,0 0 13 15,0 0-17-15,0-4 4 16,0 4-14-16,-2 0 5 16,-9 6-7-16,-3 12-2 15,6 11 3-15,-6 0-4 16,5 6 2-16,5-3-5 15,4-5 0-15,0-2 3 16,0-7 4-16,2-4-4 16,11-5-2-16,3-8-6 15,2-1-9-15,8 0 17 16,1-14 17-16,0-5-12 0,-7-8 7 16,-5 1 2-16,-3-4 2 15,-12-1-7-15,0 4 0 16,0-2-9-16,-6 6 4 15,-15 0-2-15,5 9 6 16,-1 6-8-16,-1 4-10 16,0 4-18-16,7 0 11 15,0 0-8-15,4 0 10 16,2 10 6-16,5 0 1 16,0 2 5-16,0 0 0 15,18 0 1-15,9-6-5 16,9-2 1-16,1-4 4 15,11 0 1-15,-9-4-2 0,2-12 3 16,-3-6-19 0,-7-2 9-16,-14-2-6 0,-3 0 14 15,-14 3 2 1,0 0-4-16,0 5 9 0,-4 1-5 16,-8 4 3-16,1 6-4 15,3 4 1-15,0 1 0 16,6 2 5-16,-2 0-3 15,2 0 3-15,-5 9-3 16,7 14-2-16,-4 3 0 16,4 10 1-16,-2 4 0 15,2 6 6-15,0 0-5 16,0-8 5-16,0-8-4 16,0-9-3-16,0-7 8 0,0-9-1 15,0 0 1-15,0-3-1 16,0-2-3-16,0 0 1 15,0 0-2-15,0 0-6 16,6 0-4-16,7-15 7 16,14-4 10-16,4-5-10 15,5 3-5-15,0 4-1 16,-5 5 5-16,3 3-3 16,-5 5 4-16,-8 4 0 15,2 0 0-15,-9 0-2 16,-6 2-4-16,1 16 6 0,-7 3 0 15,-2 2 1 1,0 3 2-16,-4-3-3 0,-21-4 0 16,-2-5-1-1,1-1-6-15,4-8 7 0,-3-2 0 16,5-3 9-16,-2 0-7 16,-3 0-2-16,7-10-12 15,1-4 12-15,3 2 2 16,3 0-2-16,7 6 6 15,2 2 0-15,2 1-6 16,0 3-2-16,0 0 1 16,0 0-1-16,2 0-6 15,15 0 8-15,8 0 1 16,2 0-1-16,2 0 0 0,4 4 0 16,0 0 1-16,5-1-1 15,3-3-8-15,-6 0-17 16,5 0 14-16,-2-12 6 15,-9-1 2-15,-9 2 6 16,-4-1-1-16,-5-1 8 16,-11 1 0-16,0 0 26 15,0 3-1-15,0 0-13 16,0 3 1-16,0 2-6 16,0 4-7-16,0 0 3 15,0 0 1-15,-2 0-11 16,0 0-3-16,-8 4-3 15,8 16 3-15,-2 8 0 0,-1 13 0 16,5 7 3 0,0 6 0-16,0 6-3 0,0 2 3 15,0-6-2-15,0-7-1 16,-4-8 1-16,-9-12-1 16,1-9 0-16,8-8 0 15,-7-6 1-15,4-6-1 16,-4 0-21-16,-2 0 2 15,-1-4 2-15,1-19 3 16,7-3 2-16,3-7-7 16,3-8 4-16,0-1 11 15,18-2 0-15,11 4 3 0,6 4-5 16,13 4 2 0,-2 4 3-16,3 3 2 0,5 2-1 15,-8 0 0-15,-3 4 6 16,-5 0-5-16,-13 3 0 15,-10 2 0-15,-9 2 0 16,-4 1 6-16,4 2-3 16,-6 1-2-16,0 2 11 15,0 4-9-15,0 2-4 16,-10 0-22-16,-3 0 22 16,-5 0 1-16,3 18-1 15,-1 5 0-15,7 2 1 16,9 6-2-16,0-2 2 15,0 2-1-15,2-1 0 16,14-6 0-16,-1-7 3 0,6-5-3 16,-4-5-8-16,10-7 0 15,4 0 0-15,10-12-1 16,-6-12-78-16,5-5-95 16,-4 2-47-16,-12 1-114 15</inkml:trace>
  <inkml:trace contextRef="#ctx0" brushRef="#br0" timeOffset="21669.84">16092 2912 441 0,'0'0'113'16,"0"0"-12"-16,0 0 4 15,0 0-46-15,0 0-27 16,0 0-5-16,-13-7-14 0,1 14-3 16,3 7 0-16,1 4-5 15,-2 3 3-15,4 6-7 16,-1 1 2-16,5 2-2 15,2-2 0-15,0 0 0 16,0-7 3-16,9-2-4 16,11-6-3-16,7-4-1 15,4-9-3-15,11 0 7 16,5-9 6-16,4-18 3 16,-6-11-3-16,-5-4-1 15,-11-8-5-15,-13-11-7 16,-14-9 7-16,-2-5 0 15,0 0-19-15,-4 14 18 16,-8 15 1-16,1 17 5 16,9 13 3-16,0 7-6 0,0 8 1 15,2 1-3-15,0 0-2 16,-2 4-7-16,2 21-5 16,0 14 14-16,0 14 4 15,0 5 6-15,0 7 1 16,2 0 3-16,2-3-2 15,5-7 4-15,-5-5-12 16,6-11 3-16,-4-12-2 16,-4-8-3-16,5-12 5 15,-3-2-6-15,-4-5-1 0,4 0-1 16,8 0-7 0,1-7 8-16,5-17 21 0,7-8-14 15,-1 1-3-15,-6 0-4 16,-5 8-4-16,-9 9-4 15,4 7-1-15,-6 6-3 16,0 1-1-16,-2 0 1 16,0 0-5-16,0 0-10 15,0 0 20-15,4 15 7 16,7 7-1-16,-3 2 1 16,-2-1 3-16,3-2-1 15,-3-4 0-15,2-7-2 16,-4-4 2-16,-2-6 3 15,7 0-5-15,-3 0 0 16,8-6 0-16,8-14 9 0,-2-4-9 16,5-3 1-16,-7 3 2 15,-3 9 1-15,-6 5-8 16,-5 6 4-16,-4 4-3 16,0 0-12-16,0 0-3 15,0 0 16-15,0 14 1 16,10 8 2-16,-4 4 0 15,1-3 2-15,-1 0-3 16,-1-7 1-16,2-9 6 16,-5-2-2-16,0-5 2 15,0 0 8-15,7 0 4 16,-7 0 12-16,12-18-15 0,-1-8 0 16,1-4-14-1,1 2-2-15,-5 5 3 0,-4 12-3 16,-2 4 0-16,1 6-4 15,-1 1-2-15,-4 0 0 16,0 0 0-16,0 0-9 16,9 1-8-16,0 13 18 15,11 5 6-15,-2 1-1 16,-2-4 8-16,1-2-7 16,-1-5 3-16,4-4-3 15,0-5 2-15,5 0 1 16,-4 0 0-16,12-5-3 15,0-15 1-15,-4-1 8 0,-5-5-9 16,-4-3 2-16,-7 0-2 16,-3 2 2-16,-10 7-3 15,0 6 0-15,0 4-1 16,-10 6-24-16,-9 4-12 16,-4 0 20-16,-4 4 3 15,10 18 8-15,-1 4-5 16,9 8 11-16,9 0 1 15,0 3 0-15,2-3-1 16,23-6 0-16,4-6 6 16,4-5 1-16,7-6 4 15,4-5 0-15,1-6 4 0,-3 0-6 16,-1-5-9 0,-17-14 0-16,-12-7-42 0,-12-8-118 15,-23 2-116-15</inkml:trace>
  <inkml:trace contextRef="#ctx0" brushRef="#br0" timeOffset="21995.43">16584 2789 41 0,'0'0'616'16,"0"0"-559"-16,0 0 10 15,0 0-6-15,0 0-40 16,0 0 6-16,0 0-18 16,0 0-5-16,0 0-2 15,2 0-1-15,6 7 3 16,-4-4 2-16,0 1 3 15,5-2-9-15,7-2-4 16,-3 0 1-16,3 0-3 16,-3 0-3-16,-2-16-67 15,-8-2-94-15,-3-3-192 16</inkml:trace>
  <inkml:trace contextRef="#ctx0" brushRef="#br0" timeOffset="22214.8">16127 2634 547 0,'0'0'81'16,"0"0"-70"-16,0 0 24 16,170-28 29-16,-99 21-38 15,-4 3-1-15,-11 1-9 16,-13 3-13-16,-22 0-3 15,-11 0-12-15,-10 0-157 0,-10 0-270 16</inkml:trace>
  <inkml:trace contextRef="#ctx0" brushRef="#br0" timeOffset="22670.52">15577 2614 442 0,'0'0'134'0,"0"0"-113"16,0 0 10-16,0 0-2 0,0 0-23 15,0 0 0 1,0 17 5-16,4-17 1 0,-2 0 13 16,0 0 31-16,-2 0-26 15,6 0-9-15,-6 0 8 16,0 0 8-16,0-9-20 16,0 4-17-16,0 1-27 15,-21 4-72-15,-1 0-128 16</inkml:trace>
  <inkml:trace contextRef="#ctx0" brushRef="#br0" timeOffset="24349.32">15552 2624 346 0,'0'0'100'0,"0"0"-86"16,0 0 29-16,0 0-10 16,0 0-10-16,0 0-6 15,2 0-1-15,-2 3-15 16,8-3 15-16,-6 0-2 15,2 2-7-15,3-2 6 0,-1 0-11 16,4 0 13-16,-4 0 4 16,1 0 5-16,-1 0 0 15,1 0-1-15,-2 0-1 16,-3 0-9-16,0 0-3 16,-2 0 1-16,0 0 1 15,0-2-2-15,0-3-3 16,0 4-3-16,0-1 4 15,0 0-8-15,0 2-19 16,-6 0 15-16,-6 0-2 16,-1 0 6-16,-1 0-10 15,3 0 8-15,9 2 0 16,-2 1 2-16,4 4 0 0,0-4-2 16,0 1-2-16,0 3 4 15,0-4 0-15,0-1-1 16,0 1-1-16,4-1-14 15,9 0 12-15,1-2 1 16,-1 0-30-16,-4 0-72 16,-6 0-184-16</inkml:trace>
  <inkml:trace contextRef="#ctx0" brushRef="#br0" timeOffset="30013.88">16052 3514 222 0,'0'0'86'16,"0"0"-6"-16,0 0-5 15,0 0-24-15,0 0-6 16,0 0-7-16,0 0-8 15,0-5-1-15,0 5-3 0,0 0 1 16,0-2-11 0,0 2 6-16,0 0-7 0,0 0 14 15,0 0-17-15,0 0 13 16,0 0 0-16,0 0 3 16,0 0-8-16,0 0-2 15,0 0 0-15,0 0-5 16,0 10-5-16,0 19-6 15,0 20 8-15,0 11 2 16,2 10-3-16,-2 5 6 16,0-5-6-16,0-5 0 15,0-4-8-15,0-7 2 0,0-5-1 16,0-6-2 0,0-5 1-16,0-11 1 0,0-9-2 15,-2-5-1-15,0-8 1 16,2-5-1-16,0 0 2 15,0 0 0-15,0 0-1 16,0 0 0-16,0-5-8 16,-8-18-28-16,4-12-29 15,-7-4-26-15,7-7-42 16,0 1-79-16,4 1-82 16</inkml:trace>
  <inkml:trace contextRef="#ctx0" brushRef="#br0" timeOffset="30732.03">16019 3493 220 0,'0'0'53'0,"0"0"11"15,0 0 31-15,0 0-33 16,0 0-10-16,0 0 8 16,0-8-7-16,0 8-12 0,0 0-10 15,0 0-13 1,0 0 11-16,0 0-9 0,0 0 4 16,0 0-19-16,-5 3 3 15,-13 11 0-15,-9 11 9 16,-4 5-6-16,-7 2-4 15,9-3-3-15,5 1-3 16,3-12 0-16,13-7-1 16,1-7 0-16,7-1 2 15,0-3 1-15,0 0-2 16,0 0-1-16,0 0 2 16,0 0 0-16,13-11 7 15,5-12 3-15,9-2 1 16,0-3-2-16,0 0 3 0,-3 5-3 15,-2 0-5 1,1 2 8-16,-4 7-6 0,-5 1 3 16,-3 6-1-16,-7 2 6 15,-2 4-4-15,-2-2 2 16,0 3-5-16,6 0-1 16,-6 0 2-16,0 0-8 15,0 0 2-15,0 0-3 16,0 0-1-16,0 0-2 15,2 0-1-15,4 6 3 16,7 14 0-16,10 6 2 16,-3 9 1-16,5 2-2 15,-6 1 4-15,8-2-4 0,-2-4 3 16,-3-4-1 0,0-3-2-16,-6-10-2 0,-1-5 1 15,-3-6 0-15,-6-1 0 16,-1-3 2-16,-1 0-2 15,-4 0 0-15,0 0-3 16,0-7-33-16,0-13-114 16,-13 4-264-16</inkml:trace>
  <inkml:trace contextRef="#ctx0" brushRef="#br0" timeOffset="31990.93">15546 4434 352 0,'0'0'235'0,"0"0"-219"15,0 0 37-15,0 0 14 16,0 0-49-16,0 0 3 16,51-53 15-16,-42 37-4 15,-5-2-14-15,-4-1 16 16,0-8 0-16,0 1-5 16,-4 1-29-16,-19 6 6 15,-6 6 2-15,0 6-8 16,-11 7-16-16,5 0 16 15,-5 0 6-15,7 18-2 16,2 3-3-16,4 6-1 16,11 1-5-16,9-2 4 0,7-2 0 15,0-2-9-15,2-6 9 16,23-4-3-16,4-5-6 16,2-7 10-16,9 0 5 15,-7 0 1-15,7-12 2 16,-11-7-6-16,-2-1 7 15,-4 1 2-15,-7 2 10 16,-10 1-2-16,1 3 4 16,-7 1 2-16,2 5-11 15,-2 3 3-15,0 2-9 0,0 2 4 16,0 0-8-16,2 0-3 16,-2 0-2-16,0 0 1 15,0 0 0-15,0 0-1 16,0 6 1-16,0 13 4 15,0 16-2-15,0 9 1 16,0 11 2-16,0 4-5 16,0 7 2-16,0-3 2 15,2-1-4-15,5-6 0 16,-7-5-2-16,0-10 0 16,0-13 1-16,0-7 1 15,0-14-6-15,0-2-10 16,0-3-8-16,-9-2-4 15,-2 0-10-15,-7-2 27 0,1-19-14 16,-4-2 11-16,8-10 5 16,6-4-3-1,-2-4 10-15,9-5 4 0,0 3-1 16,0-4-1-16,13 4 1 16,10-1 1-16,6 8-2 15,4 4 0-15,10 5-3 16,-3 2 2-16,2 2 1 15,-1 9-1-15,-6-1 2 16,-4 7 2-16,-4 5-3 16,-14 3 0-16,-1 0-2 15,-10 0-3-15,-2 0-7 16,0 9 12-16,0 11 4 0,0 4-2 16,0 7 2-16,0-4-3 15,0 1 2-15,0-3-1 16,0-8-2-16,0-2 1 15,4-7-1-15,7-2 0 16,3-2 0-16,-3-4 0 16,0 0 3-16,-4 0 3 15,6 0-3-15,-4-14 6 16,-2-5 12-16,0-5 5 16,-3 0-14-16,-4-3-6 15,0 2-2-15,0 2-4 16,-9 2-1-16,-9 5 1 15,-9 4 0-15,7 6-22 0,-4 6-16 16,-3 0-9 0,5 0 9-16,-1 16-57 0,8 4-103 15,3 1-125 1</inkml:trace>
  <inkml:trace contextRef="#ctx0" brushRef="#br0" timeOffset="32748.1">16197 4417 563 0,'0'0'112'0,"0"0"-54"16,0 0 35 0,0 0-29-16,0 0-38 0,0 0-2 15,-47-66-8-15,38 66-9 16,-7 0-4-16,3 0 0 15,-9 12-3-15,-1 11-2 16,8 0-1-16,1 2 3 16,5-3 0-16,5 0-5 15,4-3 5-15,0 0-5 16,0-6 5-16,13-4-2 16,1-4 2-16,1-5-16 15,1 0 12-15,9 0 4 0,-8-9 18 16,8-9-2-1,-9-1 2-15,-1-3-10 0,-6 0-4 16,-2 4 6-16,-5 4-3 16,0 5-4-16,-2 4 0 15,0 5-3-15,0 0-10 16,0 0 9-16,0 0 1 16,0 0-16-16,0 10 3 15,0 12 8-15,0 0 4 16,0 5-1-16,0-6 1 15,0-1 0-15,5-6 2 16,10-5-4-16,5-6-4 16,7-3 6-16,11 0-1 15,-1-9 4-15,4-16-1 16,-3-4 6-16,-7-5-4 16,-6-4 4-16,-8-3-3 0,-5-7-4 15,-10-4 3-15,-2-1 0 16,0 4-3-16,-16 11 0 15,1 12 3-15,-1 12 5 16,5 10-8-16,0 4-11 16,-1 0 11-16,6 0 2 15,-3 10-2-15,7 17 0 16,2 16-3-16,0 11 3 16,0 6 9-16,0 5-7 15,9-3 3-15,1-7 2 16,2-6-3-16,3-9 10 0,-1-10-3 15,-1-10-11 1,0-8-1-16,3-9-4 16,7-3-24-16,6 0-18 0,4-21-91 15,-2-13-291-15</inkml:trace>
  <inkml:trace contextRef="#ctx0" brushRef="#br0" timeOffset="39071.15">10223 1279 757 0,'0'0'70'16,"0"0"-51"-16,0 0-9 15,0 0 34-15,0 0-19 16,0 0-15-16,0 0-7 16,8 90 17-16,-8-28 4 15,0 6 9-15,0 2-13 16,0-5-9-16,0-3-11 16,0-7 0-16,0-12 0 15,0-9-2-15,0-11-15 0,0-14-63 16,0-9-31-16,11-4-50 15,-9-26-106-15</inkml:trace>
  <inkml:trace contextRef="#ctx0" brushRef="#br0" timeOffset="39429.75">10281 1349 162 0,'0'0'411'15,"0"0"-373"-15,0 0 28 16,0 0 15-16,0 0-39 0,0 0-25 16,17-76-3-1,8 62-9-15,6 2-1 0,4 0 10 16,13 6-4-16,0 3 6 16,4 3 1-16,-3 0-6 15,-11 13-7-15,-9 9-4 16,-16 4 0-16,-11 4 0 15,-2 0 4-15,-22 3 2 16,-21-4 2-16,-5 1-1 16,-10-7 7-16,6-8-6 15,6-4 7-15,12-7-11 16,8-4 2-16,10 0-6 16,7 0-21-16,7-15-33 15,2 1-41-15,13 0-91 16,18 4-168-16</inkml:trace>
  <inkml:trace contextRef="#ctx0" brushRef="#br0" timeOffset="40950.18">10597 1736 475 0,'0'0'24'16,"0"0"50"-16,0 0 10 16,0 0-30-16,0 0-12 0,0 0 26 15,69-2-12 1,-40-26-15-16,4-7-1 0,-2-6-16 16,-6-5-4-16,-7 1-1 15,-3 3-16-15,-7 7-1 16,-6 11-2-16,-2 5 1 15,0 9-1-15,0 6-6 16,-18 4-22-16,-5 0-16 16,-4 0-13-16,6 12 29 15,5 5-10-15,7-3 15 16,5-2 14-16,4 0 8 16,0-3 1-16,2 2 0 15,11 1 0-15,5 0 2 0,-1 0-1 16,8 2 1-1,0 1-2-15,4 2 3 0,0-1 0 16,0-2-1-16,-2 2 9 16,-8 0-11-16,-3-2 4 15,-7-2-1-15,-5 0-2 16,-2-1-1-16,-2-4 9 16,3-3-4-16,2-2 0 15,-5-2-2-15,2 0-2 16,4 0 7-16,3-13-1 15,9-13 12-15,-1-13-15 16,10-5 6-16,-4 0-10 0,-5 8-2 16,-7 10 2-1,-5 14 0-15,-6 7 2 0,0 5 0 16,0 0-3-16,0 0 1 16,0 5-1-16,0 13 1 15,0 10 0-15,0 3-2 16,0 3 2-16,0-2 6 15,14-6-5-15,-1-5 0 16,8-5-1-16,1-6-4 16,4-4 4-16,-1-6-5 15,-3 0 5-15,5 0 5 16,-10-16-3-16,-3-6 3 16,-1-2-5-16,-8-6 7 15,-5-1-1-15,0 0-5 16,-5-1 4-16,-12 5-3 0,-8 8-2 15,5 9-8-15,-5 6-4 16,-1 4 8-16,6 0 1 16,-3 0-3-16,13 10 5 15,1 2-1-15,9 4-6 16,0 4 6-16,0-1 1 16,4 4-4-16,11-5 5 15,12-1-1-15,2-8 1 16,5-7-1-16,1-2 2 15,-4 0 3-15,10-6 7 16,-8-13 1-16,-1-2 3 16,-8-2 2-16,-11 4 5 0,-2 1 5 15,-6 2-1-15,0 6-3 16,-5 3 2-16,0 5 2 16,0 2-10-16,0 0-12 15,0 0-5-15,0 0 0 16,0 7-10-16,0 17 9 15,2 14 1-15,2 9 0 16,5 14 7-16,-3 8-6 16,2 6-2-16,-6 7-1 15,-2 3 1-15,0-10 2 16,0-2-2-16,0-15-3 16,0-14 4-16,-10-11 0 15,8-19-12-15,-2-11 5 0,-5-3-2 16,-5 0 5-1,-1-3-1-15,-10-25-12 0,5-13 0 16,-4-7 2-16,8-6 0 16,5 6 10-16,11 4 5 15,0 4 2-15,0 2-2 16,13 6-2-16,12 0 1 16,0 0 1-16,8-3 0 15,5 2 3-15,5-1-2 16,-1 1-1-16,0 5 3 15,-4 2-2-15,0 0 11 16,-11 4-12-16,-8 0 11 16,-3 3 2-16,-9-1 0 15,-3 3-1-15,-4 1-3 0,0 1-5 16,0 8-4-16,-2 0-1 16,-9 7-8-16,-1 0 4 15,4 0-1-15,-3 0 5 16,2 7 0-16,6 7-1 15,3 3 2-15,0 7 0 16,0 5-4-16,8-1 4 16,7 0 0-16,1-4 0 15,3-4 1-15,-3-6-3 16,5-4 2-16,-4-6-1 16,1-4-3-16,4 0-9 15,0-2 1-15,5-18-61 16,2-3-38-16,-2-2-124 0,-10 4-30 15,-5 4-41 1</inkml:trace>
  <inkml:trace contextRef="#ctx0" brushRef="#br0" timeOffset="41480.03">12019 1496 344 0,'0'0'122'15,"0"0"-30"-15,0 0 19 16,0 0-35-16,0 0-10 16,0 0-7-16,-20-20-17 15,20 20-16-15,-2 0 5 16,-3 0-13-16,3 0-9 15,0 1-9-15,-4 19 0 16,-4 13 1-16,1 3 4 16,7-1-4-16,2 3 0 0,0-6-1 15,0-7 0 1,16-2-2-16,4-8 2 0,2-5-9 16,7-8 2-16,5-2 2 15,3-10 5-15,1-21 4 16,-4-12-4-16,-5-6 6 15,-3-9-6-15,-8-3 0 16,1-7-8-16,-11 1-5 16,-6 9 4-16,-2 6 9 15,0 12 2-15,0 6-1 16,0 7 3-16,-2 10 3 16,-4 5 10-16,4 8-5 15,-4 2-4-15,4-1-5 0,2 3-3 16,0 0-6-1,0 7-8-15,0 21 11 0,0 10 3 16,0 8 3-16,0 6 5 16,8 0 1-16,0 4-2 15,5-1 2-15,1-2 0 16,-1-4-5-16,3-9-2 16,-3-8-1-16,3-8-1 15,-1-7-1-15,6-8-1 16,1-4 0-16,7-5-6 15,-3 0-42-15,-3-9-35 16,-5-19-59-16,-14-7-96 16,-4-2-174-16</inkml:trace>
  <inkml:trace contextRef="#ctx0" brushRef="#br0" timeOffset="41704.36">12044 1365 597 0,'0'0'110'16,"0"0"-68"-16,0 0-7 16,0 0-10-16,0 0 25 15,127-21-4-15,-58 8-14 16,9-5-11-16,5 1-7 16,-6-4-5-16,-8 5-1 15,-13 2-5-15,-25 8-3 16,-17 2-2-16,-14 4-18 0,-22 0-67 15,-39 0-77-15,-19 0-236 16</inkml:trace>
  <inkml:trace contextRef="#ctx0" brushRef="#br0" timeOffset="41988.86">11556 1305 616 0,'0'0'92'16,"0"0"-50"-16,0 0 37 15,0 0-45-15,0 0-4 16,0 0 3-16,0-4-5 15,0 2-11-15,0 1-9 16,0-4-3-16,0 3-5 16,0 2-14-16,0 0-87 15,0 0-175-15</inkml:trace>
  <inkml:trace contextRef="#ctx0" brushRef="#br0" timeOffset="43135.74">11531 1293 131 0,'0'0'47'0,"0"0"7"16,0 0 14-16,0 0-16 16,0 0 2-16,0 0-2 15,27 6-23-15,-25-6-3 16,0 0 0-16,5 0 9 16,-7 0-8-16,2 0-5 15,0 0 1-15,0 0 0 0,10 0-6 16,-1 0 11-1,-5 0-8-15,4 0-8 0,-6-3-4 16,-4 0 17-16,0-1-6 16,0-1 1-16,0 0 10 15,0-1-16-15,-6 2-14 16,-10-1 7-16,3 5-7 16,-1 0 0-16,5 0-1 15,-3 0-3-15,10 0 4 16,-4 0 1-16,-1 0-1 15,7 9-2-15,0-1 1 16,0 0 1-16,0-1-1 0,0-4 2 16,0-1 0-1,0 0-1-15,0-2-2 0,0 0 2 16,0 0 0-16,0 0-1 16,0 0 1-16,0 0 4 15,0 0 3-15,0 0-1 16,0 0-5-16,0 0 3 15,0 0 4-15,0-5-4 16,0 0-5-16,0 5 1 16,0 0-9-16,0 0-7 15,0 0-24-15,-16 0-80 16,-3 17 14-16,-10 0-98 16</inkml:trace>
  <inkml:trace contextRef="#ctx0" brushRef="#br0" timeOffset="58887.5">14775 2988 141 0,'0'0'38'16,"0"0"-37"-16,0 0 23 16,0 0 23-16,0 0-21 15,0 0-11-15,0 0 4 16,0 0 10-16,0 0 6 15,0 0-4-15,0 0 0 16,0 0-3-16,0 0 6 16,0 0 5-16,0 0 15 0,0 0-16 15,0 0-9 1,0 0-1-16,0 0 9 0,0 0-12 16,0 0-2-16,-16 0-1 15,-18 0 3-15,-10 0-5 16,-14 0 0-16,-14 1-4 15,-3 6 11-15,-12-6-1 16,-7 4-5-16,3-3-10 16,2 1-3-16,10 2 2 15,24-5 5-15,19 0 7 16,14 0-11-16,6 0-2 16,12 0-6-16,-3 0 3 0,5 0 7 15,2 0-8 1,0 0-2-16,0 0-3 0,0 0-4 15,0 0 4-15,0 0 0 16,0 0 0-16,0 0-2 16,0 0 1-16,0 0-9 15,0 0-31-15,0 0-34 16,0 0-78-16,-7 0-299 16</inkml:trace>
  <inkml:trace contextRef="#ctx0" brushRef="#br0" timeOffset="61265.31">8350 2789 806 0,'0'0'92'15,"0"0"-79"-15,0 0 25 16,0 0 53-16,0 0-58 16,0 0-10-16,0-10-12 15,0 10-11-15,0 0-3 0,0 28 3 16,-9 19 1-16,3 11 8 16,-8 2-1-16,3-4-4 15,-1-15-1-15,12-12-3 16,-2-9 0-16,2-11-1 15,0-6 1-15,0-3 0 16,0 0 1-16,0 0-1 16,0 0 0-16,0 0 2 15,2-17 5-15,19-6-6 16,1-5 0-16,3 4-1 16,-6 6 0-16,4 5-1 15,-5 5 1-15,-3 5-2 0,8 3-1 16,-4 0 0-16,8 0 1 15,2 8-4-15,2 9 2 16,8 5 4-16,-6-1 0 16,5-1 0-16,-7-8 2 15,-8-4 6-15,-8-6-8 16,-1-2 0-16,-8 0 1 16,3 0 2-16,-3-18 1 15,4-6-2-15,-6-6 2 16,-4-5-3-16,0-2-1 15,-6 1 0-15,-19 1-6 16,0 7-17-16,-4 7 12 16,0 10-21-16,2 7 3 0,3 4 5 15,2 0 18-15,6 0-13 16,5 0 15-16,9 12-6 16,2 4 8-16,0 4-8 15,2 3 5-15,18-4 4 16,9-1-2-16,4-4 1 15,6-5-10-15,-2-8 12 16,5-1 2-16,3-3-2 16,2-19 0-16,-9-9 1 15,-2-4 2-15,-14-2-6 16,-13-3 4-16,-7-4-1 16,-2 6 7-16,0 2-6 0,-4 8-1 15,-8 7 3 1,6 11-1-16,1 5 2 0,3 5 2 15,0 0-6-15,2 0-1 16,-2 8-7-16,0 23 2 16,-3 15 6-16,5 10 1 15,0 3 13-15,0-3-9 16,0-4-3-16,0-7 10 16,0-11-9-16,9-10 5 15,-5-9-4-15,1-8-1 16,-3-3-3-16,0-4 8 15,0 0-6-15,0 0 8 16,6-8-7-16,5-16 6 16,9-9 2-16,3 1-8 15,0 4 0-15,-8 14-3 0,-6 7-11 16,-6 7 9-16,-3 0-4 16,0 0 4-16,5 12-5 15,1 14 4-15,4 1 6 16,-1 5-1-16,5 1-2 15,1-8 0-15,-1 0 0 16,-1-9-2-16,4-6 1 16,-4-3-4-16,3-7-7 15,-1 0-20-15,8-3 16 16,-5-17 4-16,3-1-2 16,-8-5-12-16,1 1 6 15,-7-1 8-15,-3-1 1 0,-4 1 11 16,-2 3 2-16,0 0 1 15,-4 5 11-15,-21 5-1 16,1 5-8-16,-8 5-2 16,3 3 8-16,1 0-4 15,4 8 4-15,1 16-4 16,7 5-7-16,7 7 0 16,9 1 0-16,0-1 2 15,14-2 3-15,8-8-5 16,5-6 2-16,0-5 3 15,2-9-3-15,2-6-1 16,-2 0-1-16,0-9 12 16,-2-14-5-16,-5-3-1 0,-7-4 2 15,-1-2-1-15,-7 2-2 16,-5 6-3-16,0 7-1 16,-2 12 2-16,0 2-3 15,0 3 0-15,0 0-5 16,0 0-8-16,0 18 4 15,0 13 9-15,0 4 0 16,0 4 0-16,13-4 0 16,5-3-2-16,3-11 2 15,-2-7 0-15,-1-8-7 16,5-6 5-16,-4 0 2 16,10-20 6-16,-2-14 4 0,-2-14-4 15,-5-10-1 1,-7-6 1-16,-11-12-5 0,-2-5 2 15,0 9-3-15,0 16 0 16,0 13 0-16,0 19 1 16,-8 9 3-16,1 7-4 15,0 4-5-15,-2 4 2 16,7 0-1-16,-2 15-7 16,-3 24 8-16,5 13 3 15,2 12 3-15,0 6-3 16,4 2 2-16,23-1 3 15,2-9 6-15,9-10-3 16,-9-12-1-16,0-15-5 16,0-11-2-16,-2-9-2 15,1-5-7-15,1 0 9 0,-9-31-45 16,-6-13-53-16,-14-7-161 16</inkml:trace>
  <inkml:trace contextRef="#ctx0" brushRef="#br0" timeOffset="61447.58">9500 2817 650 0,'0'0'213'16,"0"0"-198"-16,0 0-11 0,0 0 16 16,0 0 0-1,154-18-9-15,-69 8-6 0,-2 5-5 16,-4 5-8-1,-12 0-77-15,-11 0-167 0</inkml:trace>
  <inkml:trace contextRef="#ctx0" brushRef="#br0" timeOffset="62063.6">10225 3025 643 0,'0'0'68'15,"0"0"-67"-15,0 0 50 16,0 0 10-16,0 0-28 16,0 0 1-16,29 9-1 0,-10-9-9 15,8-18 1-15,2-13 12 16,-4-3-28-16,-5-1-8 16,-9 4 0-16,-7 9-1 15,1 10-5-15,-3 8 1 16,-2 4-2-16,0 0-5 15,0 0-7-15,0 0-3 16,0 24 19-16,-2 5-11 16,2 5 13-16,0-3 0 15,0 0 4-15,7-7-2 16,8-2-1-16,-1-7 1 16,6-5-2-16,0-8 2 15,-3-2-2-15,10 0 5 0,0-17 7 16,0-12-2-16,-5-9-2 15,-4-6-2-15,-11-2-6 16,-7 5-4-16,0 8-14 16,0 11 15-16,-14 10-12 15,-5 9-3-15,-8 3 8 16,0 0 10-16,2 9-7 16,9 7 7-16,8 6 0 15,8 1-2-15,0 0 1 16,20 0 2-16,11 3-1 15,13-8 0-15,-1 0 3 16,-3-5 0-16,-9 1-1 16,-4-1-2-16,-12-3 2 15,-3-2 1-15,-10 0 5 0,-2-1-8 16,0 4 5 0,0 3-1-16,-16 0-4 0,-17 2 0 15,-16-6-5-15,-7-9-45 16,3-1-153-16,-3-7-290 15</inkml:trace>
  <inkml:trace contextRef="#ctx0" brushRef="#br0" timeOffset="62376.09">10298 2631 585 0,'0'0'242'0,"0"0"-229"16,0 0 1-16,0 0 21 16,0 0-26-16,0 0-8 15,-2 3-1-15,16 9 1 16,5-3-1-16,2-7 10 16,-1-2-10-16,-3 0 2 15,-1-4 1-15,-3-15 9 16,-6-2-7-16,-7-4 13 15,0 6-9-15,0 2-9 16,-13 11-2-16,-3 6-10 16,-4 0-5-16,2 6-27 0,-1 20-14 15,7 10-43-15,8 3-110 16</inkml:trace>
  <inkml:trace contextRef="#ctx0" brushRef="#br0" timeOffset="65345.73">10889 2975 539 0,'0'0'232'0,"0"0"-225"15,0 0 0-15,0 0 30 16,0 0-20-16,0 0 21 15,40 9 5-15,-24-9-14 16,-3 0-7-16,0 0 17 16,1-9-17-16,-1-8-9 15,1-7 1-15,-8-5-8 16,-6 1-2-16,0 2-4 16,0 6-9-16,0 8 7 15,-16 6-22-15,-1 6 3 16,-3 0 0-16,-3 0-4 15,4 17 15-15,0 7 0 16,11 1 1-16,6 3 8 0,2-1-1 16,0-2-3-1,2 0 5-15,11-3 6 0,3-8-5 16,-3-2-1-16,1-9 3 16,1-3-1-16,1 0 3 15,1 0 10-15,8-17 8 16,4-9-10-16,2-7-5 15,0 0-7-15,-2 2-1 16,0 5 1-16,-4 12-1 16,-10 6-5-16,-1 8-1 15,-3 0-1-15,-2 0-3 16,4 18 8-16,-2 8 2 16,-9 2 1-16,6 6-1 0,-6 1 2 15,-2-5 0-15,0-5-1 16,0-6 2-16,0-12-3 15,0-4 7-15,0-3 1 16,0 0-2-16,0 0 2 16,0-6-8-16,0-21 2 15,13-10-7-15,3-7 1 16,3 0-4-16,2 5-1 16,-5 11 9-16,-10 12 0 15,1 10 2-15,-7 6 0 16,0 0 5-16,0 0-4 15,0 0-3-15,0 0-8 16,0 2 6-16,0 18 2 16,-5 8 1-16,1 2 4 0,4 4-2 15,0-1-3 1,0-3 2-16,2-7-2 0,11-2 3 16,3-10-3-16,-1-4 0 15,8-7 5-15,2 0 10 16,6 0 7-16,2-25-5 15,-4-7-4-15,0-12-2 16,-6-10-9-16,-6-13 4 16,-8-8-6-16,-4-5-3 15,-5 3-20-15,0 13 21 16,0 19-9-16,-10 16 10 16,4 13-3-16,-3 8-15 0,0 6-6 15,0 2 15-15,-2 2-3 16,5 29 8-16,-4 13 5 15,10 11 0-15,0 8 6 16,0 7-2-16,2-6-3 16,12 3 10-16,1-9-1 15,1-5 0-15,2-9 5 16,-7-11 0-16,0-11-10 16,-2-10-3-16,-2-9 1 15,-5-1-3-15,5-2 3 16,-1 0-6-16,13-17 6 15,5-19 3-15,2-6-6 16,-1-1-3-16,-7 10-6 16,-5 14 0-16,-1 9 2 15,-8 9 1-15,-2 1-1 0,3 0-3 16,-1 1 7-16,2 19-3 16,6 5 6-16,-1 2 2 15,3 4-1-15,-1-6 1 16,0-1 2-16,-4-7 0 15,2-7 1-15,-2-6-1 16,-2-4-2-16,6 0-2 16,3 0 2-16,6-20-2 15,-2-13 5-15,5-4-1 16,-8-2-4-16,-5 7-10 0,-8 12-5 16,-4 12 2-1,5 8 10-15,-5 0-10 16,0 0 3-16,0 2-2 0,0 18 0 15,0 4 12-15,0 5 1 16,6-2 1-16,10 0 3 16,1-1-5-16,10-6 0 15,0-6-3-15,-2-4 3 16,-3-8 4-16,4-2 4 16,-1 0-1-16,0-21-1 15,-3-10 5-15,-1-11-1 16,-8-14-4-16,-5-11-6 15,-8-13 0-15,0-10-6 16,0 3 0-16,0 13-6 16,0 18 8-16,-13 17 8 0,5 10-8 15,-2 11 2-15,-1 7 1 16,7 11-14-16,-6 0 2 16,6 0 3-16,-5 25 7 15,5 15 2-15,2 11 0 16,2 12 2-16,0 12 8 15,2 2-5-15,13 2-4 16,8-3 17-16,-1-8-3 16,5-10-2-16,2-10-9 15,-5-14-3-15,3-7 6 16,-5-11-1-16,5-10-5 16,2-6 0-16,0 0 0 0,-2-8 3 15,-5-14 2-15,-6-4-5 16,-10-4-3-16,-6-2-2 15,0 0-3-15,-6-1-6 16,-17 5 1-16,2 10-20 16,-6 6 14-16,0 9 4 15,2 3-8-15,12 0 12 16,-1 0 9-16,12 3 2 16,2 9-6-16,0-1-6 15,9 1 10-15,11 0 2 16,9-7 0-16,0 1 0 15,0-3 0-15,0-3 0 16,0 0-2-16,-2 0 4 16,-5-12-2-16,-4-2 0 15,-9-1-5-15,-3 3-5 0,-3 2 5 16,-3 6 2-16,0 4-2 16,0 0-2-16,0 0 5 15,0 9 1-15,0 8 1 16,0 5 0-16,0-2 10 15,7 2 2-15,6-1 1 16,-2-6-1-16,2-4-1 16,6-5-2-16,-2-6 11 15,3 0-13-15,9 0 15 16,-2-13-3-16,0-9 2 0,-8-7-4 16,4-9-9-1,-8-5-4-15,-5-9 4 0,-4-6-3 16,-4-9-5-16,-2 0 0 15,0-4-1-15,0 5 4 16,0 8-3-16,-2 8 6 16,-4 10-4-16,-4 12-4 15,4 10 0-15,1 7-2 16,3 10-9-16,2 1 7 16,0 0 6-16,0 0-6 15,0 15-7-15,0 26 13 16,0 15 8-16,2 10-8 15,9 9 17-15,-1 4-4 16,-2 6 4-16,3-1-2 16,-6-10-9-16,4-5 0 15,0-9-2-15,-1-14-2 0,6-9-2 16,-3-7 0-16,3-16 0 16,-1-2 0-16,5-9-4 15,-1-3 2-15,8 0-2 16,2-22 1-16,0-12 3 15,0-12-3-15,-6-6-9 16,-5 2-7-16,-3 9-8 16,-13 17 12-16,0 10 13 15,0 11 2-15,0 0-23 16,0 3 20-16,-13 0-4 16,7 6 1-16,-4 12 6 0,4 4-1 15,6 5-2 1,0 4 3-16,0 3 0 0,6-3 3 15,15-4-3-15,1-2 0 16,7-7 2-16,0-6-1 16,2-9-1-16,9-3-1 15,3 0 1-15,10-17 8 16,-6-8-8-16,-7-5-4 16,-9 1-2-16,-15-5-3 15,-5 2 0-15,-11 1-5 16,0 7-5-16,-9 10 12 15,-13 6-6-15,-3 8 13 16,-2 0 2-16,-2 0-2 0,10 17 1 16,3 0-2-1,7 3 2-15,9 5 1 0,0-2-1 16,0 1 13-16,0-2-11 16,15-8 13-16,1-1-8 15,7-7 7-15,-4-6-10 16,6 0 10-16,0-14 1 15,-3-15 3-15,3-7 9 16,-8-8-13-16,-3-12 1 16,-1-19-5-16,-9-12-11 15,1-12 0-15,-3 0-13 16,-2 9 2-16,0 20 10 16,0 21-6-16,0 13 2 15,0 12 5-15,0 12 0 0,-2 5-6 16,2 7 5-1,-5 0-2-15,3 24-11 0,-2 25 14 16,0 17 0-16,-3 13 0 16,7 2 1-16,0 5 6 15,0 1 6-15,7-5 0 16,1-8 20-16,5-12-24 16,1-13 0-16,-3-17-5 15,-4-10-3-15,0-10 1 16,-3-9-4-16,-4-3 2 15,0 0-17-15,0 0-45 16,-27-24-78-16,-17-5-156 16</inkml:trace>
  <inkml:trace contextRef="#ctx0" brushRef="#br0" timeOffset="65602.11">12318 2588 777 0,'0'0'91'16,"0"0"-88"-16,138-24 15 16,-49 12 59-16,7 4-23 0,-2 3-24 15,-10 5-12-15,-12-2-14 16,-17-1-3-16,-16 3-1 15,-18-6-1-15,-7 4-50 16,-12-1-46-16,-2-6-89 16,-18 3-283-16</inkml:trace>
  <inkml:trace contextRef="#ctx0" brushRef="#br0" timeOffset="66255.11">12677 2314 371 0,'0'0'336'0,"0"0"-309"0,0 0-6 15,0 0 60 1,0 0-48-16,0 0-14 0,0 5-8 16,0 6 2-16,2-1 10 15,5-4-2-15,-3-4-8 16,-2-2-2-16,-2 0-5 15,7 0-2-15,0 0-1 16,4-12 14-16,-2-7-5 16,-3 2-12-16,-6 5-33 15,0 12-53-15,-11 0-99 16,-18 0-378-16</inkml:trace>
  <inkml:trace contextRef="#ctx0" brushRef="#br0" timeOffset="66884.08">11957 2605 597 0,'0'0'112'16,"0"0"-48"-16,0 0 16 15,0 0-31-15,0 0-23 16,0 0-11-16,2-3-10 16,-2 3-1-16,2 3 2 15,0 2-6-15,5-2 3 16,-3-2 0-16,-1-1 7 15,-3 0-9-15,0 0 16 16,0 0-6-16,5 0 8 16,-3-1-16-16,-2-7-3 0,0 2-5 15,-7 6-55-15,-27 0-127 16,-8 25-149-16</inkml:trace>
  <inkml:trace contextRef="#ctx0" brushRef="#br0" timeOffset="68447.63">8796 3691 429 0,'0'0'76'16,"0"0"-66"-16,0 0 65 15,0 0 4-15,0 0-11 16,0 0-29-16,42 36 4 16,-28-36-2-16,5-26-1 15,0-9-4-15,3-13-19 16,-7-4-12-16,-4-5-3 16,-6-3-4-16,-5 3-4 15,0 10-4-15,-2 8 3 16,-5 17-2-16,0 13 8 15,7 7-5-15,-2 2-3 16,0 0-3-16,0 0 2 16,2 18 5-16,-2 17 10 0,2 10-10 15,0 7 6-15,0 6-1 16,2 0 2-16,4 0 5 16,3-14-2-16,-4-8-1 15,-3-14 0-15,3-12-1 16,-3-3-2-16,0-7-1 15,0 0-1-15,7-8-7 16,7-16 8-16,5-3 10 16,2 1-9-16,2 4 5 15,-3 10-6-15,1 7-3 16,-4 5 1-16,-3 0-3 16,-1 12-2-16,-1 15 7 0,-3 5 4 15,-9 4-4-15,-2-1-3 16,0-3 1-16,-27-2 2 15,-6-6 3-15,-5-4-1 16,5-6 2-16,0-5 0 16,4-9-4-16,6 0 4 15,7 0-4-15,5-7-4 16,5-7-7-16,4 2-5 16,2 2 12-16,0 2 4 15,0 1 0-15,15 4-1 16,5-1 1-16,5 2 5 15,2-1-2-15,4 2-3 16,-2-2 0-16,-2 3 0 16,-1 0 7-16,-4-1-7 15,-1-2-2-15,-6-2 2 0,-6-4 3 16,4-3 0-16,3-8 4 16,2-2-4-16,0-11-1 15,-1-1-1-15,-1-4-1 16,-1 1-2-16,-1 8-7 15,-7 10-4-15,-5 12 4 16,0 4 4-16,-2 3-13 16,0 0 1-16,0 0 5 15,2 17 6-15,0 6 5 16,10 5 1-16,1 0 3 16,1 0-1-16,3-3-1 15,-1-10 0-15,-1-8 1 0,-1-7-2 16,-1 0 3-16,3 0 17 15,-3-21 8-15,8-5-6 16,-6-6-8-16,1 0-7 16,-10 6-2-16,3 4-2 15,-7 6 2-15,-2 8 5 16,0 3-6-16,0 5 3 16,0 0-3-16,0 0-4 15,0 21 0-15,0 18 0 16,0 16 1-16,0 14 4 15,-2 4 2-15,0-2 1 16,-5-4-2-16,1-16-6 16,-6-9 1-16,-5-7 3 15,-6-12-4-15,3-9 10 0,-2-3-2 16,6-9 0-16,-1-2 0 16,-1 0-8-16,4 0-13 15,5-14-33-15,3-7 13 16,6-1-21-16,0-4-48 15,0-2-159-15</inkml:trace>
  <inkml:trace contextRef="#ctx0" brushRef="#br0" timeOffset="70148.39">9957 3709 678 0,'0'0'60'0,"0"0"-33"16,0 0 33-16,0 0-40 16,0 0-9-16,0 0 12 15,25-102-5-15,-10 84-10 16,3 4 7-16,3-1 3 15,-4 4-4-15,-1 8-7 16,-7 0-7-16,-5 3 0 16,0 0-6-16,-2 0 4 0,8 12 2 15,-1 13 5-15,-1 4-2 16,2 1-1-16,-4-3 7 16,5-4-7-16,-4-6-1 15,0-11-1-15,-5-5-2 16,-2-1 2-16,7 0 0 15,1-5 8-15,13-22 0 16,1-11 9-16,6-8-14 16,1-2 9-16,-6 4-12 15,-3 10-1-15,-9 14 1 16,-9 10 2-16,0 10 8 0,-2 0-8 16,0 0 3-1,0 10-1-15,0 24 3 0,0 15-7 16,0 18 3-16,0 9-2 15,0 9 7-15,0 1-8 16,0-8 0-16,0-12 2 16,0-12-4-16,-6-13 2 15,-9-14-1-15,-8-9-1 16,3-9 2-16,-9-9 0 16,-2 0-12-16,-3 0-11 15,5-9 5-15,2-9 7 16,17-4-9-16,3-8 14 15,7-12-11-15,0-8 15 16,22-11 1-16,14-5-3 16,13 3-3-16,2 3-12 0,3 6 4 15,-8 12 13-15,-1 5 2 16,-9 13 3-16,-14 7-1 16,-9 8 0-16,-4 6 1 15,-9 3 6-15,0 0 8 16,0 0-3-16,0 0-14 15,0 7-3-15,0 18-1 16,0 8 4-16,0 6 0 16,0 3 5-16,4-5-4 15,6-5 1-15,-4-7-1 16,5-14 1-16,1-3 1 16,-6-5-3-16,7-3 3 0,3 0-2 15,5-11 11-15,-4-10-2 16,-1-8-2-16,-3-7-3 15,-11-1-3-15,-2-1 4 16,0 1-6-16,0 9-8 16,-15 6-1-16,-12 10 7 15,5 8-6-15,-3 4 2 16,0 0-6-16,6 0 6 16,5 8 6-16,3 9-1 15,9 0 0-15,2 5-2 16,0 2 3-16,4 2 1 15,17-4-1-15,0-3 1 16,4-7 1-16,4-7-2 0,2-5-6 16,0 0 6-1,8-9 14-15,-8-13-11 0,-3-7 0 16,-3 0 0-16,-7-2-2 16,-7 1 2-16,-7 7-1 15,-4 5-2-15,0 9-1 16,0 9 0-16,0 0-6 15,0 0-2-15,0 0 2 16,0 14 7-16,0 10-3 16,0 5 3-16,0 3 0 15,0 1 4-15,0-5-4 16,14-5 10-16,-1-10 2 16,1-4-6-16,1-9-1 15,1 0 0-15,4-5 4 0,2-17-1 16,-1-10 1-16,-2-3-6 15,-5-6 0-15,-3 1-3 16,-5 5 0-16,-3 12-6 16,-3 11-12-16,0 8 13 15,0 4-8-15,0 0-7 16,0 0 7-16,0 6 4 16,0 14 8-16,-3 10 1 15,1-1 2-15,2 6 1 16,0-3-1-16,5-2 5 15,13-6-5-15,0-3 5 16,1-9 1-16,2-11-4 16,1-1 3-16,1 0 1 0,-2-22 4 15,2-12-4 1,-3-7-2-16,-7-5-6 0,-2 2-11 16,-6 10-27-16,-5 8 15 15,0 14 12-15,0 9-8 16,0 3-14-16,-16 0 7 15,1 0 18-15,-1 5 4 16,5 5 4-16,7 1 0 16,2-2 3-16,2-4-1 15,0 3-1-15,0 0 0 16,6-3 6-16,5 2-6 16,5 0 4-16,-5 2 4 0,2 1 11 15,-1 3-3 1,-4-1-2-16,3 5 3 0,-1-3 6 15,-2 4 4-15,-1-1-8 16,-1-4-3-16,4 1-10 16,-4-5-1-16,7-2-5 15,1-3-2-15,1-4 0 16,10 0-46-16,0-4-74 16,4-22-206-16</inkml:trace>
  <inkml:trace contextRef="#ctx0" brushRef="#br0" timeOffset="70669.25">12003 3423 729 0,'0'0'110'16,"0"0"-80"-16,0 0 72 15,0 0-30-15,0 0-44 16,0 0-11-16,0 0-8 15,0 4-9-15,0 36 1 16,0 22-1-16,12 16 19 0,-8 4-10 16,5-1-3-16,-7-11-2 15,0-12-1 1,-2-14-3-16,8-14 0 0,-4-12-3 16,0-12-17-16,-2-6-66 15,7-4-82-15,-7-26-158 16</inkml:trace>
  <inkml:trace contextRef="#ctx0" brushRef="#br0" timeOffset="72598.42">12001 3507 642 0,'0'0'87'0,"0"0"-59"0,0 0 17 15,0 0 14-15,0 0-37 16,0 0-2-16,43-94 3 15,-14 84-13-15,2-1 1 16,5 1 9-16,-5 5-9 16,-4 2-5-16,-5 3-5 15,0 0 4-15,-6 0-5 16,-5 0 2-16,-5 10 1 16,6 9-3-16,-10 8 3 15,-2-2 1-15,0 1-1 16,0 0 4-16,-18-4-4 15,-5-5-2-15,4-3 1 16,-6-5 2-16,10-7 1 16,1-2-3-16,3 0-2 15,9 0-4-15,2-14-4 0,0-9-25 16,0-2 18-16,22 1 13 16,7 6 1-16,6 4 1 15,2 3 0-15,-4 6 0 16,-2 3 1-16,3 2 1 15,-12 0-2-15,-2 0 0 16,-9 2-5-16,-2 8 12 16,-7 5-7-16,5-1 1 15,-7 5 5-15,0-1-1 16,0 0 4-16,0-3 0 16,0-8-2-16,0-1-6 0,0-5 11 15,0-1-9-15,0 0-3 16,0 0 10-16,0 0 0 15,0-3 0-15,0-13-10 16,0-5-25-16,0-4 16 16,18 5-6-16,2 7 15 15,6 0 0-15,-1 6-1 16,-5 4 1-16,1 3-6 16,-11 0 2-16,1 0-4 15,3 0 8-15,-5 14 3 16,-1 1-2-16,6 5 0 0,-1-3 0 15,-1-1 0 1,-3 0 0-16,-1-4 0 16,6-4-2-16,-5-2 2 0,2-3-1 15,0-3 0-15,7 0 1 16,-7 0 1-16,7-11 4 16,-4-10 2-16,-6-4 4 15,1-3-12-15,-9-2 7 16,0-3-5-16,-2 6-2 15,-19 5-5-15,-5 8 1 16,-3 6-1-16,5 8-6 16,-5 0-5-16,4 0-3 15,2 5 13-15,13 12-2 16,3 1 1-16,7 2-2 16,0-2 5-16,0-1 1 15,22 3-1-15,2-7 3 0,12-3-5 16,-2-4 6-16,6-6-9 15,0 0 2-15,-7 0 7 16,-6-6 0-16,-9-6 1 16,-5 2 8-16,-1-2-3 15,-10 2 10-15,0-1 10 16,3 6-1-16,-5 3-10 16,2 2 7-16,-2 0-10 15,0 0-5-15,0 0-7 16,2 2-5-16,0 20 5 15,2 16 2-15,3 16 6 16,-2 16 7-16,2 12-5 16,-3 5-3-16,-4-2-1 15,0-10-6-15,0-7 3 0,0-10-3 16,-4-12-4-16,-6-14-1 16,-1-14-1-16,3-11-5 15,-13-7 7-15,-1 0-8 16,-12 0-36-16,3-17-9 15,0-6 32-15,2-8-3 16,7-5-9-16,15-8 32 16,7-5 4-16,5-9-3 15,26 0 4-15,18 0 1 16,2 0 2-16,10 8 0 16,-8 3 0-16,2 4 4 15,-10 7 0-15,-3 2-3 0,-6 6-1 16,-16 2 5-16,-6 4 3 15,-7 5-1-15,-5 6 11 16,-2 3 3-16,0 2-2 16,-9 4-22-16,-13 0-12 15,1 2 1-15,2 0 10 16,-2 2-1-16,10 11 2 16,2 4 2-16,5 4-1 15,4 6 0-15,0 1 1 16,0 0 1-16,0-1 0 15,6-4 3-15,10-3-4 16,-1-5 7-16,8-10-5 16,2-3 9-16,4-2-10 0,4 0 8 15,0-18-2-15,1-10-6 16,-5-2 2-16,-9 0-5 16,-7-2 0-16,-9 4 0 15,-4 8-5-15,0 7 1 16,0 11-9-16,0 2 12 15,-6 0-6-15,-7 0-3 16,-1 0 2-16,1 12 6 16,1 9 2-16,10 4-2 15,2 0 2-15,0-1 0 16,0-1 0-16,2-3 0 16,14-8 2-16,11 0 2 0,-2-9 4 15,1-3 1 1,1 0 14-16,-5-8-12 0,3-16 9 15,0-5-1-15,-6-10-7 16,-3-1-10-16,-3-9 1 16,-9-2-1-16,4-2-2 15,-8 5-6-15,0 11 3 16,0 13-3-16,0 10-3 16,0 5 9-16,0 5-18 15,-8 2 14-15,6 0-1 16,2 2-16-16,-4 0 14 15,-5 6 5-15,5 19 2 16,0 2 3-16,4 11-3 0,0 6 4 16,0 2 6-16,0 8-3 15,6 0 3-15,11 1 5 16,4-7-1-16,-1-7-4 16,-5-12-3-16,6-11-5 15,-6-6-2-15,3-10-2 16,2-2 2-16,5-2-7 15,3-19-2-15,-1-11-70 16,-7 1-39-16,-9-3-146 16,-9 6-171-16</inkml:trace>
  <inkml:trace contextRef="#ctx0" brushRef="#br0" timeOffset="72814.83">13359 3382 604 0,'0'0'215'0,"0"0"-182"16,0 0 44-16,0 0-50 15,0 0-14-15,0 0-9 16,133-22 1-16,-75 14-5 16,-6-2 11-16,-10 5-10 15,-13-1-1-15,-11-2-3 16,-7-1-59-16,-9 0-76 15,-2-4-96-15</inkml:trace>
  <inkml:trace contextRef="#ctx0" brushRef="#br0" timeOffset="73016.13">12889 3217 78 0,'0'0'964'0,"0"0"-942"16,0 0-21-16,0 0 19 15,0 0-20-15,0 0-7 16,2-15-13-16,7 15-97 16,-9 12-181-16</inkml:trace>
  <inkml:trace contextRef="#ctx0" brushRef="#br0" timeOffset="74545.7">17369 3168 319 0,'0'0'105'0,"0"0"-63"16,0 0 14-16,0 0 35 16,0 0-26-16,0 0-4 15,0 0 5-15,9-20-19 16,-6 18-7-16,-3 2 0 16,0 0 7-16,2-2-11 15,2-3-3-15,16-7 3 16,9-5-22-16,7-6 2 15,8-9-2-15,0 2-3 16,4 1 6-16,-11-4-5 16,4 4-11-16,-5 2 10 15,-14 3-6-15,0 0-1 16,-8 4-4-16,-8 0 2 16,3 6-2-16,-9 2 8 15,0 8-8-15,0 2-7 0,0 2-2 16,0 0-14-16,0 0 18 15,-13 0 3-15,-3 4 2 16,-4 12 2-16,4 2-2 16,3 2-2-16,8 0 1 15,1 0 1-15,4 0-2 16,0-2 2-16,0 3 0 16,4-6 1-16,8 1 1 15,-4 1-2-15,6-3 0 16,-3-2 1-16,2 2 3 0,-3 0-2 15,-4 2-2-15,-4 0 0 16,5 0 0-16,-7 3 1 16,2-5-1-16,-2 3 0 15,0-5-1-15,-7 0-4 16,-17-2 0-16,-14-4 0 16,-20-6-24-16,-9 0-112 15,-7-20-203-15</inkml:trace>
  <inkml:trace contextRef="#ctx0" brushRef="#br0" timeOffset="-115546.65">17681 3449 325 0,'0'0'105'15,"0"0"-88"-15,0 0-4 16,0 0 35-16,0 0-14 16,0 0 26-16,0 0 7 0,0 0-22 15,0 0 1-15,0 0 13 16,0 0 8-16,0 0-21 16,0 0-3-16,0-2-22 15,-7 0 8-15,1-1-15 16,-9-2-11-16,-1 0 2 15,-3 0 3-15,0 1 1 16,-1-1-4-16,-5 1 7 16,-2 0-8-16,-2 1-1 15,10 3 14-15,5 0-13 16,5 0 3-16,7 0 6 16,2 0-10-16,0 0-3 15,0 0-1-15,0 0-17 0,11 0 7 16,13 0 11-1,16 2 1-15,12 7 0 0,6 3 6 16,-7-5-2-16,0 1 4 16,-17 0-9-16,-10 1 1 15,-8-6-7-15,-5 0 5 16,-9 0 1-16,-2-3 0 16,0 2 0-16,0-2-3 15,0 0 3-15,0 0 5 16,-13 0 4-16,-12 0-8 15,-6 0 0-15,-4 0 1 16,-10 0-3-16,-6 0 2 0,-7 0-1 16,2 2 3-1,0-1-3-15,12 2 7 0,8-3-7 16,14 2 2-16,10-2-2 16,10 0 0-16,2 0 0 15,0 0 0-15,0 0-2 16,0 0-12-16,0 0 14 15,0 0-2-15,0 0-10 16,2 0 8-16,19 0 4 16,8 4 1-16,6-1 1 15,8 2-1-15,-1-3 1 16,0-2-2-16,1 2 1 16,-5 0-1-16,-5-1 1 15,-6-1 1-15,-12 0-3 16,-10 0 2-16,0 0 6 0,-5 0-5 15,0 0-2-15,0 0 1 16,0 0-1-16,0 0-10 16,-14 0 7-16,-8 0 3 15,-7 0-2-15,0 0 0 16,-2 0 1-16,2 0 0 16,2 0 1-16,0 0 0 15,0 2 0-15,9 1-6 16,3-1 13-16,4-2-10 15,6 0 3-15,3 0 0 0,2 0 1 16,0 0-1 0,0 0-7-16,0 0-3 0,0 0 6 15,7 0 4-15,17 0 0 16,5 0 2-16,7 0-8 16,11 0 6-16,2 0-1 15,-3 0-3-15,6 0-26 16,-12 0-48-16,-18 0-108 15,-15 0-102-15</inkml:trace>
  <inkml:trace contextRef="#ctx0" brushRef="#br0" timeOffset="-111997.59">17608 3555 320 0,'0'0'78'16,"0"0"-36"-16,0 0 11 16,0 0 3-16,0 0-13 15,0 0 8-15,31-9 6 16,-31 6-13-16,0 1-3 16,0 2-7-16,0 0-9 15,0 0-5-15,0 0-5 16,0 0 0-16,0 0 2 15,0 0 0-15,0 0-12 16,0 0-3-16,-7-4 10 16,-9-2-8-16,1-2-4 0,-3-1 0 15,-7 0 3-15,6 1 0 16,-6-1-3-16,0 0 1 16,8 1 1-16,-3 2-1 15,-1 3-1-15,6-3 0 16,6 3 1-16,-2 1 0 15,2 0-1-15,3 0 0 16,-4 0 0-16,4-1 7 16,-3 3-7-16,7 0 0 15,-8 0-3-15,6 0 4 16,-5 0-1-16,3 0 2 16,-2 0 1-16,4 0 3 15,0 0-4-15,-3 0 2 0,3-1 0 16,4 1-1-1,-4-2 3-15,-1 2-3 0,5 0-3 16,-3 0 2-16,3 0-2 16,0 0 3-16,0 0-2 15,0 0 5-15,0 0-4 16,0 0-2-16,0 0 4 16,0 0-2-16,0-2-1 15,0 2 6-15,0 0-3 16,0 0 1-16,0 0-2 15,8 0 0-15,7 0 1 16,5 0 2-16,11 0 5 16,7 0-6-16,0 0 5 15,5 0-6-15,3 0 3 0,1 0 0 16,7 0-6-16,-8 0 4 16,-1 0-2-16,-5 0 3 15,-7-2-2-15,1-1-2 16,-12 3 2-16,3-2-2 15,-10 2-2-15,-3-3 5 16,-8 1-1-16,3 2-3 16,-7 0-1-16,2 0 2 15,-2 0-1-15,0 0 1 16,0 0 0-16,0 0-1 16,0 0 1-16,0 0 0 15,0 0 0-15,0 0-1 16,0 0-2-16,0 0 1 0,0 0-1 15,0 0 1-15,0 0 0 16,0 0-2-16,0 0-5 16,0 0-47-16,0 0-26 15,-21 0-106-15,-14 0-337 16</inkml:trace>
  <inkml:trace contextRef="#ctx0" brushRef="#br0" timeOffset="-105126.98">16291 615 138 0,'0'0'19'16,"0"0"15"-16,0 0 29 16,0 0-16-16,0 0-24 0,0 0-8 15,0 0 2-15,6-25-3 16,-6 20 1-16,0 3 7 15,0 0 12-15,0 2 17 16,0-1 16-16,0 1-16 16,0 0 9-16,0-3-16 15,0 0-14-15,0 2-7 16,0-3-1-16,0 4-9 16,-4-2-6-16,-10 2 0 15,-1 0-6-15,-10 0 1 16,5 0-2-16,-2 6-1 15,-3 8-1-15,7 5 2 16,1 1-3-16,1 3 8 0,5 4-11 16,1-1 4-1,8-2 2-15,2-3 0 0,0 0-1 16,12-5-11-16,7-2 4 16,15-6 8-16,4-8 11 15,9 0-10-15,2 0 4 16,-5-14-5-16,-3-7 4 15,-12 2 0-15,-14-3 2 16,-1 4 2-16,-10 0-5 16,1 4 1-16,-3 5-1 15,-2 5-1-15,0 4 3 16,0 0-5-16,0 0-2 0,0 0 1 16,0 0-8-1,0 14 1-15,0 13 8 16,0 0 0-16,2 4 0 0,9-5 0 15,-2-2 0-15,4-6-1 16,1-6 1-16,-3-2 0 16,2-8 1-16,-3-2 2 15,-4 0-2-15,7-7 9 16,1-14 8-16,-3-7 2 16,-5-4-3-16,-6 0 0 15,0 2-3-15,0 2-13 16,0 1 6-16,-6 7-7 15,-15 6-5-15,2 6-6 0,-10 6-14 16,0 2-43 0,-2 0-7-16,4 22-44 0,2 4-45 15,12-3-138-15</inkml:trace>
  <inkml:trace contextRef="#ctx0" brushRef="#br0" timeOffset="-104311.68">16806 657 556 0,'0'0'16'0,"0"0"-7"15,0 0 32-15,0 0-25 0,0 0-16 16,0 0 1-16,-10 10-1 15,12 12 0-15,6 6 9 16,-2 4-1-16,-4 1-1 16,7-1 8-16,-7-2-8 15,0-9 5-15,-2-9-9 16,0-3 4-16,2-9 0 16,4 0 4-16,-4 0 9 15,2 0 15-15,0 0 13 16,7-14 13-16,7-10-34 15,5-5-21-15,-4 2 0 16,6 5 4-16,-11 5-10 16,-1 8-5-16,-7 7 5 15,-1 2-6-15,-1 0-2 0,1 0-5 16,6 14 1-16,2 8 11 16,3 5-3-16,-3-4 3 15,3 0 1-15,-3-8 3 16,-1-4-3-16,-8-4 0 15,-2-5 0-15,5-2 1 16,-3 0 7-16,-4-14 4 16,10-14-5-16,-8-4-7 15,-2-4-3-15,0 2-6 16,0 0 7-16,-12 10-1 16,-3 4 3-16,1 8-8 15,-1 5 3-15,-3 5-21 0,5 2-8 16,1 0 25-16,10 0 3 15,2 0-16-15,0 9 8 16,25 1-22-16,8-1 24 16,10-3 12-16,1-3 1 15,1-2 0-15,-3-1 5 16,-11 0-5-16,-4 0 5 16,-12 0-2-16,-3 0 5 15,-12 0-7-15,0 3 1 16,0-2-3-16,0 8-6 15,0 3 1-15,0 8 5 0,0 6 3 16,0 2 2 0,2-2-2-16,7-2-3 0,-5-3 2 15,6-4 4 1,-6-5-6-16,0-6 0 0,5-4 0 16,-5-2 0-16,8 0-15 15,1-6-26-15,3-20-91 16,-3-11-144-16</inkml:trace>
  <inkml:trace contextRef="#ctx0" brushRef="#br0" timeOffset="-104033.22">17313 473 479 0,'0'0'10'0,"0"0"-10"0,0 0 0 16,0 0 33-16,0 0 11 15,0 0-1-15,81 70-6 16,-61-60-4-16,-7-6-15 16,1-1 3-16,-5-3-10 15,-1 0 6-15,6 0 25 16,-3-14-3-16,-7-4-7 16,-2 1-9-16,-2-1-5 15,0 4-8-15,0 4-10 16,-4 6-4-16,-9 4-8 15,-7 0-88-15,-7 25 1 16,0 4-24-16,10 3-124 0</inkml:trace>
  <inkml:trace contextRef="#ctx0" brushRef="#br0" timeOffset="-103580.52">17574 726 588 0,'0'0'33'16,"0"0"32"-16,0 0 7 16,0 0-46-16,0 0-26 15,0 0-3-15,-4 23 3 16,2 6 2-16,0-1 2 16,-4 0 2-16,4-6-4 15,0-6 0-15,2-6 4 0,0-4-5 16,0-6 3-16,0 0 7 15,0 0 9-15,0 0 44 16,0-16 5-16,0-14-60 16,10-7-1-16,-4-2-7 15,7 0-1-15,3 10-7 16,1 7 2-16,2 5 2 16,-3 10 3-16,-3 4 0 15,2 3-2-15,-1 0-4 16,1 8 0-16,1 11 2 15,-1 7-3-15,1 6 5 16,-3 4 2-16,3 0 5 16,-7-6-5-16,-9-3-2 0,0-8 0 15,0 1-2-15,-23-1-31 16,4-5-28-16,-8-2-42 16,9-9-97-16,7-3-238 15</inkml:trace>
  <inkml:trace contextRef="#ctx0" brushRef="#br0" timeOffset="-103209.91">18145 840 454 0,'0'0'99'0,"0"0"-69"16,0 0 26-16,0 0 11 15,0 0-37-15,0 0-20 16,40 2 17-16,-7-2 13 15,17 0-8-15,0 0 1 16,6 0-6-16,-2 0-10 0,-9 0-12 16,-17 0 9-16,-10 0-8 15,-9 0-6-15,-9 0 3 16,0 0-3-16,0-4-3 16,-22-3-26-16,-11 0-165 15,4-3-90-15</inkml:trace>
  <inkml:trace contextRef="#ctx0" brushRef="#br0" timeOffset="-101423.16">18718 760 644 0,'0'0'36'0,"0"0"9"15,0 0 34-15,0 0-4 16,0 0-27-16,0 0-34 16,26-52 2-16,1 42-6 15,2 1 2-15,0 1-1 16,-11 7-3-16,3 1-3 16,-6 0-3-16,-2 0 0 15,1 0 1-15,-6 8-3 16,4 7-5-16,-3 8 5 15,-5 3 0-15,-2 2 1 16,-2 2 1-16,0-4-1 16,0-2 0-16,-6-2-1 0,-5-4 2 15,-1-6 2-15,1-3-3 16,9-6 0-16,0-3 3 16,2 0-1-16,0 0 2 15,0 0 6-15,0-12-8 16,9-14-3-16,6-9-5 15,3 0 4-15,-2 4 2 16,-3 7 1-16,2 7-2 16,-1 0-3-16,-1 7 3 15,3 6-7-15,-1 1-2 16,-1 3 9-16,5 0-3 16,4 3-2-16,-5 19 1 0,5 4 4 15,-10 5-1-15,0-7-1 16,-8 0 2-16,-3-4 1 15,0-6 0-15,-2-2 0 16,0-4 1-16,0-4 0 16,0-4-2-16,0 0 5 15,0 0-3-15,0 0 6 16,-4-16 2-16,-6-12-10 16,8-10-1-16,2 0-4 15,0 2 0-15,16 9-21 16,4 11 3-16,-4 5 18 15,2 4-8-15,-5 7 4 16,5 0-4-16,2 0 10 0,-2 0-1 16,-1 17-3-16,1 7 6 15,3 7-2-15,-6 4-2 16,-1-4 5-16,-8 1 0 16,5-6 3-16,-2-9-3 15,-4-8 0-15,-3-2 3 16,-2-7 0-16,2 0-1 15,0 0 2-15,5 0 6 16,-1-22-10-16,6-10-10 16,1-5 5-16,1 2 3 15,-1 4-1-15,-7 9 4 16,1 11-1-16,-5 6 4 16,-2 3-4-16,0 2-1 15,0 0-2-15,0 0-6 0,0 0-5 16,0 14 8-16,5 6 6 15,6 3 0-15,4 0-2 16,10-2-5-16,2-5 4 16,0-2-4-16,-3-7 5 15,1-7-4-15,-10 0 6 16,3 0 8-16,5-9 2 16,-10-11 4-16,-7-4-7 15,-6-3-7-15,0 0 1 16,-13 3 1-16,-16 3-2 15,-4 7 0-15,-12 6-2 16,3 8 2-16,-1 0-8 16,3 0 8-16,13 8-7 0,12 5 7 15,11 2-5-15,4 3-2 16,0-3 2-16,9-1-8 16,15-3 9-16,14-6 4 15,6-3 0-15,3-2 0 16,7 0 5-16,-3 0-2 15,-4-10 0-15,-3-5-1 16,-11 6 1-16,-6-1 3 16,-6 3-4-16,-17 4 3 15,-2 1 2-15,-2 2-7 0,0 0-2 16,0 0-15 0,0 8 9-16,0 15 5 0,4 6 3 15,4 3 3 1,-6-4-1-16,2-4-1 0,-4-6-1 15,5-8 0-15,-3-4 0 16,-2-4 0-16,0-2 5 16,0 0 5-16,2 0 3 15,0-6 12-15,10-16-10 16,-1-6-14-16,4-4 3 16,3 0 0-16,-2 2-4 15,6 5-3-15,-6 10 1 16,-1 2-2-16,-3 10-4 15,-6 1 8-15,3 2-10 16,-5 0 9-16,8 0-2 16,-6 16-6-16,5 8 8 0,3 3-1 15,-3 4 2-15,-5-1 4 16,10-1-1-16,-3-8-3 16,1-1-2-16,-1-6 2 15,3-4 1-15,-1-3 2 16,6-7 4-16,-4 0 0 15,1-5-5-15,5-19 7 16,-8-7-7-16,-1-13-4 16,-12-5 5-16,-2-6-3 15,0 2 3-15,0 4-1 16,-4 1 1-16,-10 8-2 0,1 8 0 16,1 8-1-1,3 6 0-15,7 8 1 0,0 4-1 16,2 6-3-16,0 0-12 15,-4 26 2-15,-1 6 11 16,3 10 1-16,2-4 1 16,0 7 0-16,0 1 4 15,0 0-4-15,0 0 0 16,11-4 1-16,0-6 5 16,5-5-12-16,-3-8 6 15,3-5-4-15,-1-6 1 16,10-6-30-16,6-6-48 15,9 0-127-15,3-18-84 16</inkml:trace>
  <inkml:trace contextRef="#ctx0" brushRef="#br0" timeOffset="-100663.92">20517 393 295 0,'0'0'109'16,"0"0"-63"-16,0 0 19 15,0 0 23-15,0 0-29 16,0 0-36-16,-16-38-19 16,16 57-4-16,0 10 12 15,7 12 19-15,8 10 13 0,6 2-16 16,-6-2-4 0,-1-2-7-16,-1-1-6 0,-9-4-2 15,0-2-3 1,-4-5 2-16,0-5-7 15,0-9 3-15,0-5-2 0,0-7 2 16,0-4-3-16,0-5 0 16,0-2 3-16,0 0 3 15,0 0 5-15,10-14 0 16,3-16-12-16,3-4-5 16,-1-2 3-16,3 4-1 15,-3 12-8-15,-5 8 6 16,-1 8 5-16,-7 4 1 15,-2 0-1-15,2 0-1 16,0 1-10-16,7 21 4 0,-2 9 7 16,6 4 3-16,-2-3-1 15,5 1-2-15,-3-7 1 16,-1-6 1-16,-4-6-1 16,1-8-1-16,-5-4 0 15,6-2-3-15,3 0 3 16,3 0 24-16,9-17 1 15,-2-9-16-15,2-6-3 16,2-3 3-16,-9-1-9 16,-3 3-5-16,-3 7-2 15,-12 6 7-15,0 6-11 16,0 4-11-16,-18 6-39 0,-9 4 32 16,4 0 27-1,6 0 2-15,3 13-6 0,10 5 5 16,2 5-3-16,2 4 1 15,0-2 3-15,0 0 0 16,14 3-2-16,3-4-1 16,10 3 5-16,-5-4-2 15,7 0 0-15,-2-4 1 16,-5 0-1-16,-6-6 5 16,-12-1-5-16,-4-3 0 15,0-4-2-15,-11 2 0 16,-34-5 2-16,-15-2-103 15,-13 0 5-15,-8 0-92 0</inkml:trace>
  <inkml:trace contextRef="#ctx0" brushRef="#br0" timeOffset="-100299.36">19986 553 441 0,'0'0'93'16,"0"0"-33"-16,0 0 53 16,0 0-39-16,0 0-31 0,0 0 10 15,5-7-33 1,39 4 18-16,25-1-14 0,16 2-3 15,13-1-8-15,5-3-3 16,-3 6-1-16,-9-3-6 16,-20-3-1-16,-19 2-1 15,-25-2 5-15,-21 4-2 16,-6 0-2-16,0-1-2 16,0 3 2-16,0-3-2 15,0 3-1-15,0 0-47 16,0 0-61-16,-2 0-3 15,2 0-55-15,0 0-113 16</inkml:trace>
  <inkml:trace contextRef="#ctx0" brushRef="#br0" timeOffset="-100119.09">21206 590 561 0,'0'0'49'0,"0"0"-43"16,0 0 6-16,0 0 1 15,0 0-13-15,0 0-41 16,0 0-274-16</inkml:trace>
  <inkml:trace contextRef="#ctx0" brushRef="#br0" timeOffset="-99360.84">20158 1325 242 0,'0'0'113'0,"0"0"-70"15,0 0 34-15,0 0 6 16,0 0-37-16,0 0-22 15,-85-15 34-15,68 15-6 16,-8-3-9-16,2 1-15 16,1 2-16-16,-4 0-4 15,8 0-1-15,4 0 2 16,3 0-4-16,9 0 2 16,0 0-1-16,2 0 4 0,0 0-5 15,2 0-4-15,29 0 11 16,27-4 33-16,13-4-23 15,18 0-6-15,5-2-15 16,-3 2 8-16,-2 0-7 16,-10 4 4-16,-21 1-6 15,-25 3 2-15,-18-3-2 16,-7 3 2-16,-8-2-1 16,0 0-1-16,-39 2-3 15,-21 0-7-15,-24 0-21 16,-17 0 26-16,1 0 3 15,4 0-1-15,18 7 2 16,13-2 1-16,21-3 1 16,17 0-1-16,16-2 4 15,6 0-4-15,5 0 0 0,0 2-1 16,34-2 1-16,15 0 7 16,13 0 19-16,15 0-12 15,-2 0 0-15,-2 0-2 16,8 0-11-16,-5 0 1 15,-7 0 3-15,-15 0-3 16,-19 0-2-16,-18 0 0 16,-7 0-2-16,-10 0-4 15,0 0-34-15,0 0-50 16,0-6-100-16,0-6-186 0</inkml:trace>
  <inkml:trace contextRef="#ctx0" brushRef="#br0" timeOffset="-91914.9">18258 3012 426 0,'0'0'47'15,"0"0"-8"-15,0 0 8 16,0 0 8-16,0 0-14 15,0 0-22-15,0 0 9 16,-28-20-14-16,28 20-7 16,0 0 3-16,0 0 5 15,0 0-5-15,0 0-5 16,0 0 9-16,0 0-7 16,0 0 7-16,0 0 5 15,0 0-15-15,2 0 6 16,22 0 2-16,7 0 11 15,12 0 10-15,3-4-7 16,-5 1-13-16,-5 2-8 16,-16 1 0-16,-5 0-2 15,-2 0-1-15,-8-3-1 0,0 3 2 16,-1 0-3-16,-4 0 0 16,0 0 1-16,4 0-1 15,1 0-1-15,-3 0-5 16,2 0 5-16,-4 0-41 15,12 0-60-15,-6 0-100 16,5-1-95-16</inkml:trace>
  <inkml:trace contextRef="#ctx0" brushRef="#br0" timeOffset="-90280.15">19084 3014 222 0,'0'0'170'0,"0"0"-94"16,0 0 14-16,0 0-5 15,0 0-6-15,0 0-24 16,0-12-8-16,2-2-11 16,-2-2-7-16,0-5-12 15,0 1-4-15,0 1-7 16,-8 0-6-16,-7 5 10 16,-3 4-6-16,-8 4-1 15,-3 6-6-15,-2 0 1 16,-3 5-6-16,-2 18 6 15,7 9 1-15,10 7-1 16,5-2-3-16,12-2 4 0,2-7 0 16,0-9-5-16,4-6-5 15,10-7 11-15,3-6 0 16,12 0 5-16,10-22 7 16,1-10-4-16,-5-5-6 15,-4 3 4-15,-6 0 6 16,-8 7 1-16,-5 2 2 15,-10 9 4-15,0 6-7 16,-2 6 12-16,0 4-24 16,0 0 1-16,0 0-4 15,0 16-4-15,0 9 6 16,-2 10 1-16,2 0 6 0,0-1-6 16,0-4-6-1,0-9 0-15,7 0 2 0,7-7-8 16,5-8-38-16,10-4-39 15,4-2-43-15,6 0-130 16</inkml:trace>
  <inkml:trace contextRef="#ctx0" brushRef="#br0" timeOffset="-90031.75">19389 2871 541 0,'0'0'94'16,"0"0"16"-16,0 0 1 15,0 0-30-15,0 0-43 0,0 0-23 16,-6-17-15 0,-8 34 0-16,-9 12 0 0,8 9 1 15,-1 4 5-15,5-4-6 16,9-1 1-16,0-5-1 16,2-9 0-16,0-6-8 15,0-5-3-15,19-5-2 16,12-7-16-16,12 0-31 15,6-10-42-15,-2-16-83 16,-3-8-16-16</inkml:trace>
  <inkml:trace contextRef="#ctx0" brushRef="#br0" timeOffset="-87781.05">19657 2865 453 0,'0'0'105'0,"0"0"3"0,0 0-7 15,0 0-26-15,0 0-21 16,0 0-19-16,-3-44-21 15,-4 44-14-15,1 14-7 16,-5 16 7-16,-3 8 5 16,5 3-3-16,5 0 0 15,4-1 0-15,0-3-2 16,0-9-3-16,0-8 2 16,4-6-2-16,7-8-10 15,12-6 13-15,1 0 8 16,14-3 12-16,4-18-20 15,1-4 1-15,-3-1-1 16,-11-6 2-16,-11 11-2 0,-5 3 0 16,-9 6 3-1,-4 7-3-15,0 5-1 0,0 0-4 16,0 0 4-16,0 0-9 16,0 22-5-16,-4 9 15 15,4 4 1-15,0 0-1 16,0-7 0-16,0-4-1 15,0-10-1-15,6-6 1 16,4-6-3-16,1-2 4 16,5 0 12-16,8-12 0 15,5-12-7-15,2-10 2 16,-4-5 1-16,-9 0 6 16,-7-4-10-16,-11 3 6 15,0 5-8-15,0 10 6 0,-15 5-8 16,-10 7 0-16,0 6-2 15,-2 7-5-15,8 0 3 16,1 0 1-16,7 7-7 16,-1 10 4-16,10 7 5 15,2 2-3-15,0-1-6 16,2-1-2-16,16-7 5 16,7 0 7-16,6-7 0 15,7-6 1-15,6-4 1 16,3 0 1-16,7 0 3 15,-12-17-5-15,-9-2 0 16,-8-7 4-16,-12-1-3 16,-11 1 10-16,-2 0-12 0,0 6-3 15,-15 5 1 1,-10 2 2-16,3 9-4 0,0 4-1 16,6 0 0-16,3 0 3 15,9 0-7-15,2 8 3 16,2 4-1-16,0 2-6 15,0 1-5-15,4-4 15 16,9-1-2-16,3 0 5 16,-3-3 0-16,-2-4 1 15,3 6-1-15,-10-4 0 16,7 4 1-16,-9-1-1 16,-2-3-1-16,2 5 1 0,-2 0-4 15,0 5-3-15,0 0 1 16,0 2 4-16,0-3 1 15,0 0-9-15,0-5-24 16,0 3-10-16,0-7-7 16,0-1-26-16,5-2-3 15,15-2 20-15,11 0 5 16,12 0-29-16,13 0 52 16,-3-11 32-16,-4-2 1 15,-7-6 2-15,-13 2 1 16,-11-4-4-16,-7 1 21 15,-11 1 53-15,0-1-27 16,0 3 13-16,-2 3 9 16,-11 4-27-16,-1 4-16 15,-3 2-8-15,-8 4-2 0,-2 0-10 16,0 2 0-16,7 14-2 16,3 5 1-16,8 3-5 15,4 1 0-15,5 1-1 16,0-1 1-16,0-5 2 15,3-6 0-15,8-5-2 16,-3-4 0-16,4-5 18 16,10 0 14-16,-2-2 7 15,9-19-15-15,0-9 1 16,-2-7-10-16,-2-9 1 0,-8-11-6 16,-3-5-8-1,-10 0 2-15,-2 2-3 0,-2 9 0 16,0 9-1-16,0 10 0 15,0 6 2-15,0 12 4 16,0 8-6-16,0 6-9 16,0 0-11-16,0 0 19 15,-4 16-15-15,-8 20 16 16,8 11 2-16,-5 7-1 16,5 4 0-16,4-2 2 15,0 0-3-15,0-5 5 16,0-9-4-16,0-10-2 15,0-10 2-15,2-9-5 16,5-8 1-16,-5-3 3 16,2-2 5-16,8 0-3 0,3-15 14 15,3-12-16-15,6-5-3 16,-8 0 3-16,-3 5-8 16,-6 7 2-16,0 8 0 15,-7 4-2-15,0 7-11 16,0 1-4-16,0 0-5 15,0 9 4-15,2 17 18 16,0 4 4-16,9 5-14 16,-4-6-10-16,4-4-1 15,2-10-34-15,3-2 21 16,-3-11 25-16,1-2 15 16,1 0 4-16,1-8-1 0,7-14-2 15,-6-3 2-15,6-3-3 16,-8 0 1-16,-8 0-1 15,0 2 9-15,-7 10-2 16,0 4 26-16,0 8 14 16,0 2-11-16,0 2-10 15,0 0-13-15,0 0-13 16,0 0-1-16,0 15 1 16,-9 2 0-16,4 5 2 15,-4 2 1-15,7-5 9 16,0-5 3-16,-5-6 0 15,5-4-6-15,2-4 5 16,0 0 21-16,0 0 11 16,0 0-16-16,11-7 3 0,16-12-17 15,4-5-6-15,2-2-9 16,-6 6-1-16,-4 9-2 16,-17 5-1-16,1 6 3 15,-5 0-8-15,-2 0 4 16,2 0-11-16,2 6-11 15,6 14 22-15,5 2 2 16,3-2 1-16,7-1-15 16,-1-5 11-16,0-6 0 15,5-4 5-15,7-4-1 16,-3 0 3-16,-2 0 1 16,-4-12-1-16,-6-9-1 15,-13-1 9-15,-3-2-10 0,-5 4-1 16,0 4-10-16,-26 6 3 15,-11 7 7-15,2 3-1 16,-1 0-7-16,9 5 6 16,8 10-4-16,9-3 3 15,4 0-3-15,6-1 6 16,0-1-10-16,0-2 0 16,0-2 9-16,18 0 2 15,8-6 1-15,1 0 3 16,4 0 0-16,-4 0 3 15,-7 0-3-15,-7 0 2 16,-3 5-5-16,-6 7-2 0,-2 7 1 16,-2 13-2-16,0 14 2 15,-6 11 6-15,-21 7 1 16,2 0-4-16,5-8 2 16,-2-12-5-16,11-14 1 15,-2-12-1-15,1-10-6 16,1-8 3-16,0 0-26 15,-7-5-10-15,0-24-108 16,-8-9-199-16</inkml:trace>
  <inkml:trace contextRef="#ctx0" brushRef="#br0" timeOffset="-87504.63">21054 2597 443 0,'0'0'36'16,"0"0"-23"-16,0 0 68 15,0 0-25-15,0 0-10 16,0 0-5-16,-36 106 1 16,36-100-27-16,0-4 1 15,0-2 8-15,0 0 15 16,5 0 12-16,10-5 16 15,1-10-33-15,2-8-16 0,-14 3-11 16,-4 4-7-16,0 3-5 16,-13 8-65-16,-30 5-112 15,-14 0-144-15</inkml:trace>
  <inkml:trace contextRef="#ctx0" brushRef="#br0" timeOffset="-87111.04">19489 3263 473 0,'0'0'156'0,"0"0"-76"16,0 0 22-16,0 0-23 15,0 0-18-15,0 0-23 16,4 0-29-16,-4 15-9 15,0 16 0-15,0 10 10 16,0 12-4-16,0 0-3 16,0 2-1-16,-4-6-2 0,0-4-6 15,-5-11-70-15,7-11-97 16,-3-14-145-16</inkml:trace>
  <inkml:trace contextRef="#ctx0" brushRef="#br0" timeOffset="-86713.42">19190 3488 653 0,'0'0'68'0,"0"0"-47"0,0 0 20 16,0 0-27 0,141-46 2-16,-83 39 4 0,0 2-1 15,-7 5 9-15,-13 0-3 16,-9 0-17-16,-7 0-2 15,-8 0-5-15,-10 2-1 16,3 17-9-16,-7 6-2 16,0 12 10-16,0-1 2 15,2-2 6-15,0-4-4 16,4-8-3-16,6-4 0 16,1-8-4-16,3-6 1 15,6-4 3-15,0 0 3 16,14-5 7-16,-5-19-9 15,0-9 8-15,-4-6 1 16,-13-7 13-16,-12-6-1 16,-2 5-8-16,0 10-14 0,-16 9 1 15,-11 10-5-15,1 11-1 16,2 7-69-16,-3 0-77 16,6 0-72-16,13 11-268 15</inkml:trace>
  <inkml:trace contextRef="#ctx0" brushRef="#br0" timeOffset="-86477.04">20156 3256 285 0,'0'0'363'0,"0"0"-267"16,0 0 13-1,0 0-21-15,0 0-55 0,0 0-33 16,-7-12-3-16,1 43-14 15,-6 17 17-15,3 6 2 16,3 6-1-16,-4 0-2 16,8-4-4-16,0-10-34 15,2-12-17-15,0-12-4 16,0-14-72-16,-2-8-73 16,-5 0-24-16</inkml:trace>
  <inkml:trace contextRef="#ctx0" brushRef="#br0" timeOffset="-85795.97">20017 3468 343 0,'0'0'148'0,"0"0"-53"16,0 0-21-16,0 0-11 0,0 0-31 15,0 0-2-15,103-27 6 16,-49 21-5-16,3-2-15 16,3-2 9-16,6-2-10 15,-14-2-13-15,-4-6 1 16,-15-6 0-16,-6-5 3 15,-16-3-4-15,-7 6 0 16,-4 6-2-16,0 9 1 16,-4 6 17-16,-7 7-9 15,-3 0-7-15,-1 0-2 16,-3 16-4-16,0 18 4 16,9 8 0-16,4 6 0 0,5 0 0 15,0-5 5-15,0-9-3 16,8-9-2-16,-2-11 7 15,3-3-4-15,-5-9 0 16,3-2 9-16,2 0 9 16,13-6 3-16,3-15-10 15,4-3-14-15,-9 4 2 16,-5 9 3-16,-3 5-5 16,-8 6-8-16,-2 0 0 15,3 0 3-15,-3 2-19 16,0 19 8-16,2 5 10 15,4 3 4-15,-4-3 2 0,7-2 2 16,-5-10 0-16,8-3-4 16,6-11 1-1,4 0 1-15,10 0 3 0,-3-11-1 16,2-11 3-16,-6-10-3 16,-2-10-2-16,-11-2-4 15,-10 1-24-15,-2 14 1 16,-2 10 1-16,0 16 20 15,-8 3-6-15,-17 0 1 16,-2 22 11-16,-2 9-3 16,13 6 3-16,7 5-4 15,9 0 3-15,0-4-5 16,9-5 5-16,20-7-2 16,10-3 6-16,5-7 0 15,3-7-3-15,-3-9 0 0,-8 0 0 16,-18 0-63-16,-18-11-129 15,-2-6-138-15</inkml:trace>
  <inkml:trace contextRef="#ctx0" brushRef="#br0" timeOffset="-85336.25">19875 3292 353 0,'0'0'93'0,"0"0"-41"16,0 0 19-16,0 0-39 15,0 0 3-15,0 0 16 16,-72-8-8-16,55 12-12 16,-6 14-12-16,3 10-6 15,-2 9-3-15,4 6-8 16,5 5 2-16,6-1-4 16,2-5-11-16,5-6-125 15,0-8-308-15</inkml:trace>
  <inkml:trace contextRef="#ctx0" brushRef="#br0" timeOffset="-83715.64">18868 4167 419 0,'0'0'117'0,"0"0"-23"16,0 0 43-16,0 0-60 15,0 0-23-15,0 0 6 16,0-43-24-16,4 29-13 15,7 0-9-15,7 1-2 16,-3 3-5-16,3 1-2 16,7 5-4-16,-12 4-1 0,2 0 0 15,-1 0-3-15,1 18 1 16,-1 9-6-16,-3 2 6 16,-7 4-1-16,1-3 3 15,0-4 0-15,-5-8 1 16,0-6 0-16,0-4 1 15,0-8 2-15,0 0 2 16,0 0-1-16,2 0-2 16,2-4-3-16,7-22-7 15,5-10-6-15,11-2-15 16,4 2-3-16,-2 10 4 16,-2 9 19-16,-10 7 8 0,-5 8 0 15,-8 2 0-15,3 0-4 16,-3 0-2-16,9 17 2 15,1 6 3-15,1 8 0 16,3-4 1-16,3 4 1 16,-6-8 0-16,1-3 6 15,-5-9-4-15,3-5-2 16,-6-4 1-16,12-2 5 16,0 0-5-16,9-12 2 15,4-10-4-15,1-4 0 16,-12-7 2-16,-1 1 4 15,-15-4-6-15,-6 4-8 0,0 9 4 16,0 7-2-16,0 7-12 16,-6 7 15-1,-4 2 3-15,-3 0-6 0,2 6 3 16,4 15 0-16,-2 4-1 16,9 5 0-16,0 6 4 15,0 0-5-15,11 1 5 16,7-7 3-16,7-8-1 15,4-6 1-15,2-5-2 16,7-11 5-16,2 0 2 16,3 0-6-16,-6-17 7 15,3-5 0-15,-13-2-7 16,-9-5 1-16,-5 0 8 0,-9 0-9 16,-4 4 4-1,0 4-3-15,0 9-3 0,0 7 2 16,-6 2-3-16,-7 3 1 15,-1 0-4-15,1 6 4 16,-1 12-3-16,8 8-2 16,4 2 5-16,2 6-1 15,0 1-7-15,0-5 8 16,8-4 1-16,15-4 0 16,4-6-1-16,6-6 3 15,10-8-3-15,12-2 0 16,3 0-19-16,-2-4-86 0,-7-17-112 15,-9 0-36 1,-13-5-1-16,-12-5 242 16,-10 5 12-16,-5 2 245 0,0 5-63 15,0 4-33-15,-9 5-31 16,0 4-48-16,-7 2-23 16,7 3-18-16,1 1-8 15,-6 0-6-15,3 1-9 16,-4 17-2-16,1 4-4 15,3 6 3-15,7 3 0 16,4-1-3-16,0-6-2 16,0-7-1-16,0-5-6 15,2-7 9-15,13-5 10 0,8 0 7 16,6-12 3 0,4-14 1-16,-4-8-7 0,2-8-6 15,-6-11-4-15,0-13 0 16,-8-10-3-16,-3-2-1 15,-12 10-1-15,-2 15 0 16,0 19-3-16,0 14-3 16,-4 11 7-16,-4 6 1 15,4 3-1-15,-5 0-6 16,1 12-9-16,-2 20 15 16,8 13-2-16,2 9 1 15,0 6 1-15,0 6 0 16,0 2 14-16,2-3 2 15,2-5-1-15,2-11-9 16,-6-8-2-16,0-13-4 16,0-12 6-16,4-8-6 0,5-6-12 15,11-2-5-15,9 0-25 16,13 0-81-16,12-3-140 16,-6-11-243-16</inkml:trace>
  <inkml:trace contextRef="#ctx0" brushRef="#br0" timeOffset="-83569.43">20775 4279 772 0,'0'0'144'0,"0"0"-52"16,0 0-19-16,0 0-38 0,0 0-24 16,0 0-11-1,0 0-4-15,5-6-34 0,4 3-136 16,-9-6-165-16</inkml:trace>
  <inkml:trace contextRef="#ctx0" brushRef="#br0" timeOffset="-80549.46">3472 1115 636 0,'0'0'71'15,"0"0"-45"-15,0 0 18 16,0 0 9-16,0 0-9 16,0 0-17-16,0 0-19 15,-38 7-6-15,23 30 0 16,-7 13 1-16,4 8 1 15,0 6-4-15,9 0 1 16,7-1 0-16,2-5-1 16,2-10-5-16,32-11-21 15,17-18-4-15,15-15-33 0,8-4 7 16,4-16 23 0,-6-20-20-16,-12-6 14 0,-16-3 4 15,-15 6 25-15,-17 5 10 16,-12 7 18-16,0 10 29 15,0 5 31-15,0 7-9 16,-5 1-18-16,5 4-11 16,-2 0-27-16,2 0-13 15,0 12-17-15,0 22 15 16,11 7 2-16,13 5 2 16,5-5-2-16,2-5 2 15,-2-12-2-15,-2-7 0 0,-4-11 0 16,-3-6 0-1,2 0 13-15,0-18 10 0,3-13 19 16,-5-13-16-16,-9-2-5 16,-11 0-4-16,0-4-3 15,-11 6-2-15,-20 6 1 16,-10 10-12-16,-3 12 3 16,-7 12-4-16,-3 4-11 15,1 16-30-15,8 20-61 16,14 8-8-16,20-2-112 15,11-7-109-15</inkml:trace>
  <inkml:trace contextRef="#ctx0" brushRef="#br0" timeOffset="-79895.46">4406 1321 599 0,'0'0'223'0,"0"0"-206"15,0 0 28-15,0 0 6 16,0 0-49-16,0 0 2 16,-46 56-4-16,41-14 5 15,5-1-4-15,0-4-1 16,0-6 4-16,0-7-4 16,0-7 0-16,7-10-1 15,-2-7 1-15,-3 0 0 16,6 0 21-16,13-21 16 0,1-13 0 15,7-6-36-15,5 3 5 16,-11 5 2-16,2 9-8 16,-7 10 0-16,-7 6-5 15,3 7 0-15,-1 0 5 16,3 2-15-16,1 16 12 16,4 2 0-16,-1 2 6 15,0-4-5-15,2-4 5 16,-4-3-4-16,2-9 1 15,-2-2 0-15,-5 0 5 16,1-20 1-16,-8-10 4 16,1-3-9-16,-7-2 3 15,0 0-3-15,-2 5-2 16,-19 4-2-16,4 11 3 0,1 4-24 16,5 11 24-16,5 0-5 15,1 0-1-15,2 0-34 16,3 4 18-16,0 3-7 15,16 2 3-15,13-3 20 16,7-2 6-16,6 2 0 16,1 1 2-16,-6 0 1 15,-5 3-3-15,-10 4 3 16,-5 2-3-16,-5 2-3 16,-5 2-1-16,-3 0 4 15,0-2 0-15,-2-2 1 0,-2-4 1 16,4-3-2-16,-2-4-3 15,0-5 2-15,0 0-16 16,2-1-91-16,-4-28-89 16,0-13-291-16</inkml:trace>
  <inkml:trace contextRef="#ctx0" brushRef="#br0" timeOffset="-79625.04">4935 1044 465 0,'0'0'156'15,"0"0"-129"-15,0 0 22 16,0 0-6-16,0 0-36 16,0 0 11-16,-29 48 2 15,42-27 6-15,8-7-15 16,0-5 2-16,2-4-9 0,-3-5 10 16,1 0-2-1,-4-8-6-15,-6-12 16 0,-2-3 9 16,-9 4-22-16,0 0 9 15,0 8-18-15,-9 2-3 16,-9 9-15-16,2 0 5 16,-5 14-77-16,2 16-19 15,4 3-83-15,10-1-184 16</inkml:trace>
  <inkml:trace contextRef="#ctx0" brushRef="#br0" timeOffset="-79248.47">5245 1226 568 0,'0'0'126'16,"0"0"-116"-16,0 0 2 15,0 0-10-15,0 0 32 16,0 0 0-16,19 101-9 16,-7-81-20-16,-3-6 4 15,-3-4 5-15,-4-5-11 16,-2-4 7-16,0-1 1 15,0 0 3-15,0 0 41 16,0-16 19-16,0-10-71 16,8-8-2-16,-2-3-1 15,7-1 9-15,3 9-9 16,4 7-4-16,0 10-8 0,3 9 5 16,-4 3 3-16,4 7-4 15,-1 17 3-15,1 8 5 16,-4 2 0-16,-1 2-4 15,-5 2 3-15,-7-1-3 16,-6-3 0-16,0-2-32 16,-6-4-29-16,-17-5-54 15,-12-6-220-15</inkml:trace>
  <inkml:trace contextRef="#ctx0" brushRef="#br0" timeOffset="-78747.71">4168 1917 588 0,'0'0'49'0,"0"0"7"15,0 0 55-15,0 0-45 16,0 0-39-16,0 0-16 15,9-21-8-15,56-3 11 16,26-3 3-16,25-9-1 16,9 2-13-16,8 2-2 15,-4 3 4-15,-12 9-1 16,-26 8-2-16,-31 6-2 0,-33 6-10 16,-23 0 4-1,-4 0-44-15,-44 16 31 0,-30 12 19 16,-22 4-35-16,-4 0 9 15,0 0 26-15,-1-1-1 16,10-1-1-16,4-6 2 16,14-4 4-16,17-6-2 15,20-7 2-15,22-2-3 16,12-5 19-16,2 0-20 16,21 0-7-16,32 0 7 15,27 0 9-15,21-3 16 16,8-14-8-16,2-9 12 0,-8 6-18 15,-14 3-7-15,-19 4-4 16,-20 7 0-16,-16 1 0 16,-12 2 0-16,-4 3-6 15,0-4-128-15,4-6-148 16</inkml:trace>
  <inkml:trace contextRef="#ctx0" brushRef="#br0" timeOffset="-78587.41">5633 1796 773 0,'0'0'70'0,"0"0"-66"0,0 0-1 16,0 0-3-16,0 0-5 16,0 0-93-16,-87 0-410 15</inkml:trace>
  <inkml:trace contextRef="#ctx0" brushRef="#br0" timeOffset="-36899.6">6130 712 6 0,'0'0'32'0,"0"0"-3"15,0 0-15-15,64 112 14 16,-41-82-11-16,-4 0-2 16,-3 7 7-16,3 0 9 15,-9 3-26-15,-3 6 1 16,-3-2-6-16,-4 4 0 16,0 3 0-16,0 1 1 15,-6 0 3-15,-15 1-2 16,-2-2 5-16,0 2 2 15,-2-2 1-15,-4 2 8 16,-2 5 7-16,-9 0-17 0,-7 5 3 16,-1-2-5-1,-6 2 5-15,2-8-10 0,1 0-1 16,2-11 3 0,6-7-3-16,6-10-9 0,8-8 8 15,2-4-1-15,0-3 2 16,-4 0 0-16,-3-2-2 15,-1 2-9-15,-3 1-18 16,-7-3-41-16,-8-1-10 16</inkml:trace>
  <inkml:trace contextRef="#ctx0" brushRef="#br0" timeOffset="-30951.33">6252 998 238 0,'0'0'56'16,"0"0"-51"-16,0 0 23 15,0 0 13-15,0 0-9 0,0 0-15 16,0 0-13-16,0-8-1 15,0 6 2-15,0-2 12 16,0 3 3-16,0-6 9 16,0 0-15-16,0-2 24 15,0-3-22-15,0-4 4 16,0 2-11-16,0-1 6 16,-2 0 16-16,-2 1-13 15,0-4-8-15,-2 2-4 16,2-2 7-16,0 2-3 15,-1 2-2-15,3 0 4 16,-4-3-2-16,4 0 6 0,-4 0-13 16,4 0-2-1,-2 1-1-15,-3-1 7 0,1 2-5 16,-6-7 2-16,3 0 1 16,-1-2 5-16,-6-1-5 15,3 4 2-15,-6 0 5 16,-2-4-5-16,-4 2-7 15,-6-1 2-15,0 0-2 16,0 3 3-16,-3 0 1 16,-2-1-4-16,-2 2 0 15,-2 4 3-15,-3 1-6 16,8 1 8-16,-3 1-9 16,-2-2 4-16,-5 1 0 15,-1 2-1-15,-3 2 1 16,-3-2 0-16,4 5 4 0,0-4-3 15,4 5 0-15,3 1-1 16,4-2-3-16,3 5 3 16,3-1 6-16,0 0-6 15,-4-1 0-15,-6 0 0 16,-8 0 4-16,2 2-3 16,-4 2 0-16,2 0 0 15,2 0-2-15,-2 0 4 16,6 0 0-16,1 0-1 15,5 0-1-15,-3 0-1 0,-3 8 0 16,-5 1 1 0,0 4 6-16,-3-1-6 0,7-2 0 15,1 1 0 1,5-2 2-16,5 3-3 0,4 2-3 16,4-3 2-16,-2 3 2 15,1-3-1-15,-6 3 0 16,-1 1 0-16,-3 1 4 15,-1-3-1-15,-1 4-1 16,-3-3 2-16,3 0 3 16,1 4-7-16,1-2 6 15,-2 4-6-15,6-2 4 16,7 0-4-16,4-2 3 16,1 0-1-16,-5 0-3 15,1 4 2-15,-7 2 4 0,-5 4-4 16,0 3-1-16,1 2 2 15,-3 0-2-15,0-2 3 16,0 0 1-16,0-4-1 16,5 2 1-16,2-3-4 15,2 0 0-15,-5 2 2 16,1 2 1-16,-3 2-2 16,3 0 1-16,-3 1 2 15,2 1-2-15,5 0-1 16,2-2 6-16,6 0-7 15,0-2 1-15,3-2 0 16,3 2 3-16,-1 0-2 0,3 0-2 16,0 3 1-1,1 1 2-15,4 1-1 0,1 6-2 16,5-2 1-16,-5 5-2 16,7 0 2-16,-5 1 4 15,5 1-5-15,0 2 0 16,0-2 0-16,2 2 0 15,15-3 0-15,-2-4 0 16,-1 0 1-16,1-1 0 16,3-4 0-16,1 3 3 15,2-4-4-15,1 1 3 16,1-2-1-16,1-6-2 16,2 0 0-16,1-1 0 0,4-1-1 15,5-2 1 1,3-3 2-16,3-1-2 0,3-1 2 15,-1-3 5-15,0 2-6 16,-3 0 1-16,-4-2-1 16,3-2-1-16,-3 0 1 15,0 3-1-15,5-6 0 16,6 3 1-16,2-2 1 16,6-3-1-16,4 4-1 15,3-2 1-15,-1 0-2 16,-2-3 4-16,-2 2-1 15,-6-2-2-15,-1 0-3 16,-4-2 3-16,-2-2 0 16,-3-2 0-16,0 2 0 0,1 1 0 15,1-3 0-15,1 0 5 16,-3 0-1-16,-5 0-8 16,4 0 4-16,-5 0 0 15,1-5 2-15,1-5 2 16,-5-2-4-16,2 2 1 15,-4 1 1-15,0 2-1 16,5 1-1-16,-1 2 1 16,3-2-1-16,-1 0-4 15,2 2 2-15,-1 0 4 16,1 0 1-16,2 2-2 16,-5 2 1-16,-1-3-2 15,3 3 0-15,-3 0 3 0,2 0-3 16,-2-3 0-1,3 1 1-15,2 2 0 0,-5-2-1 16,6-3 1-16,-8 2-1 16,-1-7 1-16,-3 2 0 15,-5-5 2-15,5 1 4 16,-2 0 5-16,-3 1-3 16,5-5-5-16,0-4 9 15,2-4-12-15,5-9 0 16,-5-1 1-16,1-2 2 15,1-3-2-15,1 2-1 16,-5 1-1-16,-2 0 4 16,-8 4-1-16,-1 2 3 15,-3-2 1-15,4-3-7 0,-4-1 1 16,1 0 0-16,-3 4 0 16,-4-4 0-16,2 0 0 15,0-3-2-15,-4 2 2 16,4-3-3-16,-4 4 3 15,-5-4-2-15,4 1 2 16,-6 2-2-16,0 0 2 16,0 3 0-16,0 3-1 15,0-2-1-15,0 3 1 16,0 3 1-16,0 4 0 16,0 0-1-16,0 6 0 0,-2-2 2 15,-2 1-1 1,-3 0 0-16,5 1-1 0,-2-3 3 15,-3-3-3 1,2 0 0-16,-1-6 0 0,-3 0 1 16,-4-6-1-16,-5 0 0 15,2 4-2-15,-4 1 2 16,4 4 1-16,-1 2-1 16,3 4 0-16,3 1 1 15,-3 4 0-15,8 2-1 16,-1 2-1-16,-1-4 1 15,-2 1 0-15,-1-5 1 16,5-3-1-16,-6-1 0 16,-1 1 0-16,0 2 0 0,-3-2-1 15,-2-2 0-15,1 2-3 16,-6 0 0-16,-2 3 3 16,-4 2-1-16,-2-1 1 15,-2 0 1-15,-3 5 0 16,3 2-2-16,0 0 4 15,-1 2-3-15,-3-1 2 16,-4 0 0-16,-1 2-1 16,-5-1-1-16,0 4 0 15,0-2-1-15,-7 3-2 16,6 1 8-16,-6 3-4 16,-2 0 6-16,10 0-5 15,3 0-1-15,3 0 1 0,3 0-1 16,0 0 0-1,-3 0-1-15,9 0 1 0,0-2 0 16,0-5 1-16,2 5-1 16,2-4 2-16,2 1-1 15,4 1 0-15,-6-5-1 16,-2 4 0-16,-5 1 1 16,-1 0-1-16,-8 1 0 15,-1 1 0-15,-6-2-2 16,-1 4 3-16,2 0-3 15,-2 0 2-15,-1 0-2 16,8 0 0-16,4 0 2 16,4 6-1-16,5 2 1 0,-5-1 0 15,1-2 0-15,-3 4 0 16,-2-4-3-16,2 3 3 16,-2-1 0-16,0 1-3 15,-3 0 3-15,3 1 3 16,5 1-3-16,4 1 0 15,4-4 5-15,4 0-5 16,3-1 0-16,0-1-1 16,-2 2-1-16,-1 0 2 15,-2 2 2-15,2-1-2 16,-6 2-3-16,0 2 3 16,-2 2-2-16,-1 3 7 15,1 0-5-15,-7 3 0 16,0 1-1-16,0 2 1 0,3 1 0 15,4-1 0-15,-1 0-1 16,1 8-1-16,2 0 2 16,0-3 0-16,2 0 1 15,3-3-2-15,-1-2 1 16,0 6-1-16,-3 3 0 16,1 2 1-16,-4 2 0 15,0 0-2-15,2 3 2 16,4-4 0-16,-2 5-1 15,-2-1 1-15,0-1-1 16,0 0 2-16,2-6-3 16,8 2-1-16,3-5 2 0,3 0 1 15,1-3-2-15,3-2 2 16,1 1 0-16,3-1-1 16,0 1-2-16,3 4 3 15,2-3 0-15,0-1-1 16,0 1-2-16,0 1 1 15,0 1 1-15,7-2-1 16,6 2 2-16,3-2 0 16,2-4-2-16,2 2-1 15,7 1 1-15,2-2 2 16,-1 0 4-16,6-2-4 16,-8 0 0-16,-3-3 1 15,2-1-1-15,-3 2 0 0,5-1-1 16,2 3 1-1,2 2-4-15,7 0 4 0,2 6 2 16,5 0 1-16,1 3-3 16,6-1 1-16,1-4 0 15,2 0-1-15,-1-3 2 16,-2 0-2-16,-1 0 1 16,-2 0-2-16,-4-4 1 15,-1-3-2-15,-1-1 1 16,-1-4 1-16,2 0 6 15,-1 1-6-15,1-2 1 16,1-3 0-16,-3 2 0 0,3-4-1 16,-3 2 1-1,0 0-1-15,-1-1 1 0,-3 0-1 16,-5-1 1-16,0 2-1 16,1-3 0-16,-1 4-4 15,6 2 4-15,0-4 0 16,5 3 0-16,6-1 0 15,4-4 1-15,-1 1 5 16,2 0-7-16,-5 0 1 16,-6-2-3-16,-6-2 2 15,-2 1 1-15,-3 0 1 16,-4-1-1-16,-2 0 1 16,0-2-1-16,2 0 0 15,2 0 0-15,7 0 0 16,-3 0 0-16,8 0-2 0,-3 0 0 15,-2 0 3-15,-1 0-2 16,4-2 2-16,1 0 2 16,0-4 0-16,-1 4-3 15,-3 0 0-15,-5-2 0 16,-2 3 0-16,-2-2 0 16,-4-1 0-16,-3 0 0 15,0 0 0-15,-2-1-1 16,7-2 1-16,4 0 2 15,-2-5-2-15,5 3-1 16,-3-2 0-16,0-1 1 16,-2-2 0-16,0-1 0 0,0-3 1 15,-2-2 1-15,-2-2-1 16,-4 0-1-16,6-5 2 16,-2-2-2-16,0-8 0 15,-1-3 0-15,0-4-3 16,1-2 4-16,-3 5-2 15,1-2 1-15,-4 5 0 16,2 1 1-16,-7 4 1 16,-4 1-1-16,-1-3-1 15,-5 2-1-15,1-6 1 16,0 1 3-16,-1 0-1 16,3 3-2-16,1 0 3 15,4 1-3-15,1-1 0 0,1 3-2 16,-1 1 2-16,0 2 1 15,-6 1-1-15,4 0 0 16,-2 2-1-16,-3 1 0 16,0-2 1-16,-2 3-2 15,-4-4 2-15,0 0 0 16,0 1 0-16,0 2 3 16,0-1-3-16,0 0 0 15,0-1 0-15,0 1 0 16,-7-2 0-16,-4 1-1 15,-7-2 1-15,-2 0 0 16,-3-2-1-16,-6 1 2 0,0 1-2 16,0 4 1-16,0 1-2 15,-4 0 2-15,0 1 0 16,-1 1 0-16,-1 3 1 16,-1 1-3-16,3-1 2 15,-6 2 0-15,8-2-1 16,-4 4-2-16,1-4 3 15,3 6 0-15,-4-1 7 16,1 2-7-16,1-2 0 16,-6-3 0-16,2 2-2 15,-5 3-3-15,-3 1 5 16,-2-1 0-16,4 1-2 16,4 2 2-16,1-3 0 15,5-2 8-15,-1 2-8 16,-4-2 0-16,-2 0 0 0,-4-2 0 15,-6 2-1 1,-6 1 0-16,5 2 0 0,-2 3-1 16,1-2 2-16,5-1 2 15,3 4-1-15,4-4-1 16,2 4-1-16,2 0 1 16,3 1 1-16,-1 1 0 15,-3 2-2-15,-6 2 1 16,-3 1-5-16,-4 0 4 15,6 0-1-15,-1 0 2 16,3 0 0-16,4 0 0 16,7 0-1-16,0 0 0 0,0 0 1 15,-6 5 0-15,0 4 0 16,-1-1-1-16,0-1 1 16,2 2 3-16,-6 3-3 15,-2 3-2-15,-6 7-3 16,3-1 10-16,5 3-4 15,2-2-1-15,0 0-1 16,2 2 0-16,-2 2 1 16,0-1-2-16,4 1 2 15,2-1 0-15,3-1 0 16,2 0 0-16,-2 2 3 16,0 0-3-16,0 1 1 15,-3 1-1-15,10-2-2 0,-3 1-1 16,1 2 3-1,3-3 0-15,3 4-1 0,0 1 1 16,0 2-2-16,0 4 2 16,-1 0 0-16,2 2 2 15,-1 1-2-15,-3 3 0 16,1 4 0-16,-2 1-3 16,1 3 6-16,3 0-3 15,0 2 1-15,0-2-1 16,5 5-4-16,-1 1 3 15,7-1-2-15,7 0 3 16,2 0-5-16,0 0 4 16,22 1-3-16,10 1 1 15,5 0 2-15,5-2 1 0,3 0 0 16,0-8-2-16,4-4-15 16,-1-3-58-16,4-7-80 15,-5-13-126-15</inkml:trace>
  <inkml:trace contextRef="#ctx0" brushRef="#br0" timeOffset="-17534.45">5824 1351 398 0,'0'0'94'0,"0"0"-46"16,0 0 5-16,0 0 2 16,0 0 0-16,0 0-14 15,0 0-7-15,0 0-12 16,0-2-3-16,0 2 1 16,0 0 13-16,-2 0-5 15,2 0-3-15,0 0-9 0,-2 0 9 16,0 0-13-16,2 0-3 15,0 0 2-15,0 0-2 16,0 0-4-16,0 0 12 16,0 0-8-16,-2 0-3 15,2 0 9-15,0 0 1 16,0 0-8-16,-2 0 9 16,2 0-2-16,0 0 4 15,0 0-6-15,0 0 0 16,0 0-7-16,0 0 8 15,0-2-10-15,31-1-3 16,33-4 1-16,36 1 2 16,29 2 0-16,14 2-2 0,-2 0-1 15,-10 2-1-15,-10-2-1 16,-17 0-1-16,-15 2 2 16,-22 0 2-16,-22 0-2 15,-20 0 0-15,-14 0 1 16,-11 0 0-16,0 0 2 15,0 0 3-15,0 0 1 16,0 0 9-16,0 0-5 16,0 0-3-16,0 0-2 15,0 0-2-15,0 0-4 16,0 0 1-16,0 0-1 16,0 0-3-16,0 0 0 15,0 0 3-15,0 0 0 16,0 0-12-16,0 0-16 0,0 0-49 15,-13 0-72 1,-28 0-240-16</inkml:trace>
  <inkml:trace contextRef="#ctx0" brushRef="#br0" timeOffset="117241.24">7797 5067 473 0,'0'0'75'15,"0"0"-28"-15,0 0 27 16,0 0-12-16,0 0-16 15,0 0-4-15,0 0-9 16,5-1-14-16,-1 1 17 16,2 0-5-16,0 0-3 15,-2 0-7-15,0 0 4 16,-4 0-4-16,9 0-4 16,-3 0 1-16,6 0 0 15,-1 0-9-15,3 0-3 0,1 0 6 16,3 0-8-16,4 0 0 15,0 0-3-15,7 0 0 16,-2-3 1-16,0 1 1 16,0-2-1-16,-3 4-2 15,0-2 1-15,-1 0 3 16,-3 0-2-16,0 0 1 16,-2-1-3-16,-3 3 2 15,-3 0 2-15,-6 0 0 16,3 0-1-16,-5 0-2 15,2 0 2-15,-4 0 1 16,2 0-4-16,-2 0 0 0,0 0 0 16,-2 0 1-1,0 0 1-15,0 0 0 0,0 0 2 16,0 0 0-16,0 0-1 16,0 0 5-16,0 0-1 15,-2 0-5-15,-16 0-2 16,-4 0 3-16,2 3 3 15,-5 3-5-15,5-2-1 16,-2 4-8-16,-2-2 6 16,-3 2 0-16,0 3 2 15,2-4-1-15,-2 3 3 16,8-6-2-16,-4 0 0 16,10 0 4-16,-3-1-4 15,3 0 0-15,2-3 0 16,0 2-1-16,2 0 3 0,2 0 6 15,0 1 1-15,3-1-3 16,-5 3-2-16,7-3 1 16,0-2-5-16,2 0 1 15,0 0 1-15,0 0 5 16,0 0-4-16,0 0 0 16,0 0-2-16,0 0 3 15,0 0-4-15,0 0 3 16,0 0-5-16,0 0 6 15,0 0-8-15,4 0 6 16,9 0-2-16,14-2 2 16,2-2-2-16,0 1 0 0,2-4 2 15,7 3 2 1,-5-2-2-16,-4 2-2 16,5 2 1-16,-5-2-1 0,0 2 2 15,-2 2-2-15,-3-3 2 16,3 3-3-16,-6-3 1 15,-2 3 0-15,-1 0 0 16,2-2 0-16,-6 2 2 16,-4-2-1-16,-2 2-2 15,-4 0 3-15,-2 0-1 16,5 0 0-16,-5 0 0 16,0 0 1-16,0 0 0 15,-2 0-1-15,0 0 0 0,0 0-1 16,0 0 3-1,0 0-2-15,0 0 0 0,0 0 2 16,0 0 1-16,0 0-3 16,0 0-1-16,0 0 0 15,0 0 0-15,0 0-6 16,-13 0-2-16,-3 0-2 16,-3 0 0-16,-4 0 1 15,1 0 8-15,-5 0-3 16,-4 0 4-16,-5 0-1 15,1 0 1-15,-1 4 0 16,3-1 0-16,4 2 0 16,-2-1 0-16,2-2-2 15,2 2 0-15,4-4-1 0,5 2 3 16,1 1 2-16,1 0-2 16,3 1 0-16,-1 1-3 15,5-5-3-15,3 2-3 16,1-1-11-16,5 3 1 15,0-2-10-15,0-2-8 16,0 0 0-16,0 0-13 16,0 0-41-16,0 0-38 15,0 0-123-15</inkml:trace>
  <inkml:trace contextRef="#ctx0" brushRef="#br0" timeOffset="-179565.18">6404 1194 302 0,'0'0'118'15,"0"0"-68"-15,0 0-6 16,0 0 8-16,0 0-9 16,0 0-20-16,0 0 15 0,0 0-18 15,0 0-1 1,0 0-9-16,0 0 2 0,0 0-3 15,0 0 8-15,0 0 5 16,0 0 2-16,0 0-5 16,0 0 5-16,0 0 1 15,0 0-2-15,0 0-17 16,4 0-5-16,21-7 4 16,13-13 2-16,11-4 0 15,7-9 8-15,6-1-9 16,1-1 4-16,-3 0-4 15,-12 3 7-15,-3 6-5 16,-13 6 5-16,-10 6 2 16,-9 3-2-16,-9 8 0 0,1 1 2 15,-3 2-3-15,-2 0-10 16,0-2-2-16,0-2 0 16,0-2 0-16,0 2-40 15,0-1-62-15,0 5-86 16,0-3-147-16</inkml:trace>
  <inkml:trace contextRef="#ctx0" brushRef="#br0" timeOffset="-177844.47">7208 597 577 0,'0'0'71'0,"0"0"-23"15,0 0 37-15,0 0-23 16,0 0-21-16,0 0-15 16,0-14-16-16,0 14-6 15,3 2-4-15,4 21-17 16,-1 10 17-16,5 7 3 16,1-4 4-16,1-4-6 15,-5-11 1-15,6-7-2 0,-7-2 2 16,-3-8 0-16,0-4 0 15,-4 0-1-15,10 0 1 16,3-4 5-16,1-19 2 16,1-8 12-16,1-5-12 15,-3-4-3-15,-2 1 3 16,-4 11-6-16,0 6 6 16,-5 12-7-16,-2 6 0 15,0 4 0-15,0 0-2 16,0 0-11-16,2 0 8 15,2 18-14-15,3 12 1 16,5 11 16-16,-4-8 3 0,3-5-3 16,-1-7-3-16,-2-11 3 15,-6-7 0-15,5-1-1 16,-1-2 0-16,2 0-1 16,3-7 2-16,7-22 5 15,-1-7-4-15,-1-6 4 16,-3-1-2-16,-1 4 1 15,-8 9 5-15,-4 9-9 16,0 14 3-16,0 3 1 16,0 3-2-16,-16 1-2 15,1 0-21-15,1 0-20 16,3 1 36-16,11 15-14 16,0 2-7-16,0 3 11 15,0 0 5-15,15 4 4 16,8-2 3-16,2 3-1 0,4-3 4 15,0-6 0-15,2 4 1 16,-4-10 0-16,-6 2 1 16,-7-1-3-16,-7-6 1 15,-7 2-1-15,0 0-8 16,0 2-11-16,-21 10 20 16,2-5 11-16,-4-1-10 15,8-7 4-15,1-7-2 16,12 0-3-16,0 0-1 15,2 0-14-15,0-7 15 0,4-19 0 16,23-3 4 0,4-1-9-16,9 6 10 0,5-2-5 15,-1 4 0-15,4-2 0 16,-11-1-3-16,-8 6 6 16,-4-1-3-16,-12 6 1 15,-9 2 4-15,-4 1 1 16,0-5 8-16,0 4 0 15,-8 0-3-15,-12 3-11 16,0 9-7-16,-3 0 2 16,10 0-6-16,-3 9 9 15,3 13 2-15,4-4 0 16,2 8-3-16,7 1 1 16,0 1 2-16,0 6-1 15,16 2-1-15,4-4-1 0,2-5 3 16,7-6 0-16,0-5 3 15,0-7 0-15,5 3-3 16,-3-9-1-16,-4-3 1 16,-5 0 1-16,-2-10 0 15,-2-4-1-15,-7 0-3 16,-7-4-37-16,-4-3-73 16,0-2-109-16</inkml:trace>
  <inkml:trace contextRef="#ctx0" brushRef="#br0" timeOffset="-175875.46">8464 599 503 0,'0'0'166'16,"0"0"-91"-16,0 0-11 16,0 0 21-16,0 0-12 15,0 0-22-15,2-4-23 16,-2 4-7-16,0 0-19 16,-4 0 5-16,-8 6 2 0,1 12-9 15,0 6 0 1,6 9-2-16,3-1-1 0,2-5-4 15,0-2 1-15,5-7-9 16,10 2-3-16,6-8-8 16,-2-3 0-16,-1-9 7 15,7 0 18-15,-2-7 1 16,-6-15 2-16,-1 0 2 16,-7-6-2-16,-5 3 1 15,-4 1 0-15,0 0 1 16,-4 2 4-16,-19 7-8 15,-4 6-2-15,-4 7-5 0,-2 2-22 16,6 0 27 0,2 0-8-16,10 2-8 0,6 4 5 15,5-3-10-15,4-2 8 16,0-1-3-16,0 0-5 16,17 0 23-16,12 0 0 15,7 0 0-15,-1 0 3 16,6 0 2-16,-3 0-4 15,-1 0 0-15,-1 0 2 16,0 2 4-16,-2 10-2 16,-5 2 0-16,-8 0-2 15,0 9-3-15,-7-6 2 16,-8 8-2-16,-6-5 0 16,0-2-2-16,0 6 2 15,-4-5 0-15,-10 2 13 0,1-5-4 16,1-9 2-16,6-5 6 15,1-2 1-15,5 0 5 16,0 0-18-16,-2-5 3 16,2-15 1-16,0-15-9 15,0-4-1-15,0-1-1 16,2-5 2-16,11 21-2 16,3 7-2-16,-5 8-1 15,-1 9 2-15,-6 0-2 16,0 0 2-16,5 2 3 15,0 18-1-15,-2 3 1 16,2 3 2-16,-1-1-1 0,11 1-1 16,-4-1 0-1,1-5 2-15,-1-4-2 0,-8-6 0 16,4-4 0-16,-4-6-3 16,1 0 1-16,6 0-3 15,1 0 5-15,1-16 5 16,-1-10 0-16,-1-10-5 15,-3-10 2-15,-9-1 1 16,4-9 6-16,-6-6-9 16,0 6 4-16,0 1 8 15,0 14-11-15,-8 12 5 16,-5 4-4-16,-1 10 1 16,6 1-3-16,-1 6 2 15,7 7 5-15,0 1-6 16,-4 0-2-16,6 0-4 0,0 22-3 15,-2 14 8-15,2 16 5 16,0 8-2-16,0 1-3 16,0 6 3-16,2-9-2 15,12-9-1-15,-1-7 0 16,1-4 0-16,1-6-1 16,1-10 1-16,-3-4-4 15,8-9 8-15,-6-7-8 16,3-1 3-16,0-1 1 15,9 0 0-15,1-15 0 0,1-10 6 16,-2-1-6 0,-9-1 2-16,-5 6-2 0,-5 11 2 15,-4 3-1-15,-4 7 1 16,0 0-1-16,0 0-1 16,0 0-2-16,0 0-10 15,0 0 6-15,0 0 2 16,0 7-5-16,0 11 4 15,0 4 5-15,0 4 0 16,0 0-1-16,4-9-4 16,5 0 2-16,0-11-2 15,2-3 0-15,2-3-2 16,8 0 3-16,1 0 3 16,-2-17-1-16,0-1 2 15,-5-8-1-15,-1-2 1 0,-5 1 0 16,-5 0 0-16,-2 13 0 15,-2 4 3-15,0 6 2 16,0 4-1-16,0 0 7 16,0 0-4-16,0 0-7 15,0 0-5-15,0 9-1 16,0 7 6-16,0 6 0 16,3-2 1-16,2 3-1 15,1-7 0-15,-4-4 2 16,-2-5-2-16,5-7-1 0,-3 0 1 15,4 0 0 1,10-1 3-16,5-27-1 0,10-6 7 16,0 0-9-16,-2 3 1 15,-12 16-3-15,-5 8 2 16,-10 6-3-16,-2 1 1 16,0 0-5-16,2 0-1 15,3 18-11-15,-5 8 19 16,4-4 0-16,5 0-2 15,0-6-18-15,4-2 15 16,0-2-1-16,3-6 0 16,-1-6 3-16,6 0 2 15,-1-8 0-15,-5-16 2 16,6-2-1-16,-11-5 1 16,2 2 0-16,-10-10 5 0,-2-2-6 15,0 3-2-15,0 9-3 16,-2 13-3-16,-10 12 7 15,6 4-11-15,-5 0-21 16,-1 4 27-16,8 21 4 16,2 9-1-16,2 3 3 15,0 3 7-15,6-3-7 16,13-3 0-16,1-5 3 16,-3 2-2-16,10-5 0 15,-9-8-1-15,2-6 0 16,0-10-1-16,3-2 1 15,6 0 0-15,-2 0-1 0,-4-2 1 16,-9-18-44 0,-14-10-41-16,0-8-97 0,-14-5-280 15</inkml:trace>
  <inkml:trace contextRef="#ctx0" brushRef="#br0" timeOffset="-175673.16">9168 431 781 0,'0'0'108'16,"0"0"-94"-16,0 0-6 16,0 0 53-16,0 0-23 15,0 0-28-15,54-28-6 0,-48 26 3 16,1-1-7-16,-7 3-45 15,0 0-148-15</inkml:trace>
  <inkml:trace contextRef="#ctx0" brushRef="#br0" timeOffset="-174126.7">7340 1259 175 0,'0'0'318'0,"0"0"-257"16,0 0-5-16,0 0 35 15,0 0-20-15,0 0-33 0,0-7-15 16,0 7-9-16,0 0-11 15,0 3-3-15,0 19-7 16,13 6 7-16,-1 6 11 16,1-2-10-16,-2-5 7 15,1-9-8-15,-4-7 0 16,1-4 0-16,-7-6 0 16,3-1 0-16,0 0-2 15,1 0 2-15,3-18 2 16,5-10 5-16,-4-5-4 15,3-6-1-15,-1 9 5 16,-8 10-5-16,-1 8-2 0,-3 9 0 16,0 3 2-1,0 0-2-15,0 0-12 0,0 0 1 16,2 17 1-16,2 7 10 16,6 2 1-16,-2-1 6 15,7-6-6-15,-3-2 0 16,1-6 4-16,-1-4-5 15,-6-5 3-15,5-2-1 16,-2 0 4-16,5 0 1 16,-1-17-2-16,5-5 6 15,-3-4 2-15,-5-4-10 16,-4 4-1-16,-6 2-2 16,0 7 7-16,0 5-6 15,0 7-1-15,-6 3-3 16,-1 2-39-16,0 0 13 0,2 0 13 15,5 7 5-15,0 6-5 16,0 0 13-16,0 4-2 16,16 1 5-16,4-2 1 15,2 2 4-15,5-2-3 16,-4 1 0-16,-4-3-3 16,-7-2 2-16,-8-3-1 15,1 0 1-15,-5-2-1 16,0 0-6-16,0 0 6 15,-19-3 6-15,4 3-6 0,1-6-2 16,1-1-1 0,11 0 0-16,0 0-23 0,2 0-25 15,0-5 44-15,0-9-12 16,23-5 6-16,0-3 2 16,12 0 2-16,0 0 5 15,-4-2 3-15,-2 2 1 16,-2 0 2-16,-14 2-2 15,-6 4 2-15,-7 2 1 16,0 2 4-16,0 4-1 16,0 4 6-16,-9 2 6 15,-2 2-18-15,-5 0 12 16,3 4-2-16,-1 15-7 16,10 1 4-16,2 6 1 15,2 6 18-15,0-3-3 0,4 5-2 16,12-1-17-16,-1-6 6 15,8-3-9-15,-3-6-2 16,0-7-2-16,9-9-11 16,4-2-64-16,0 0-77 15,6-21-180-15</inkml:trace>
  <inkml:trace contextRef="#ctx0" brushRef="#br0" timeOffset="-172802.63">8539 1358 436 0,'0'0'123'0,"0"0"-88"16,0 0 19-16,0 0 38 16,0 0-32-16,0 0-26 15,25-14-4-15,-19-3-6 16,-6 3-1-16,0-3-9 15,0-2-7-15,0 5 1 16,0 0-1-16,-15 6-7 16,-5 5-1-16,-3 3-21 15,4 0 1-15,-4 0 9 16,3 14 3-16,7 7 4 16,-1 5-1-16,8 0-1 15,6 3-1-15,0-3 8 16,0-4-3-16,11-1 3 0,7-5-5 15,0-6 5-15,-3-6 0 16,3-4 2-16,-3 0-2 16,6 0 3-16,-1-15-2 15,-5-7 7-15,1-5 0 16,-7 1-3-16,-5 2 6 16,-4 4-3-16,0 11-4 15,0 0 1-15,0 7-3 16,0 2-2-16,0 0 0 15,0 0-12-15,0 0-3 16,0 18 14-16,0 4 1 16,0 4 0-16,7-6-2 0,2-2 6 15,6-2-4-15,-1-4 0 16,-1-2-1-16,-2-5 0 16,3-5-4-16,-1 0 5 15,5-8 2-15,-5-9 2 16,3-4-2-16,-9-2 0 15,-7 2-2-15,0-4 9 16,0 7-9-16,0 4 2 16,0 11-1-16,-5 0-1 15,5 3-10-15,-6 0 10 16,-1 14-3-16,2 18 3 16,1 5 0-16,4 6 0 15,0 1 0-15,0 1 7 0,0-7-5 16,9-4-2-16,-4-4 0 15,-1-10 0-15,-2-6-4 16,-2-6-9-16,0-6-15 16,0-2 2-16,0 0-7 15,0 0-9-15,0-8-1 16,-11-11 26-16,4-2 17 16,-4-7 8-16,0-4-6 15,2-6 6-15,2-7-3 16,1 1-4-16,6 5 3 15,0 4 3-15,0 7 4 16,0 7 3-16,6 2-5 0,10 3-2 16,-3 2 0-16,8 6 2 15,-4 2 6-15,-1 4-15 16,1 2 6-16,-1 0 1 16,3 4 1-16,-11 16-4 15,1 4-4-15,-5 7 10 16,-4-2-8-16,0 5 3 15,-4-4-4-15,-19-6 3 16,8-3-4-16,1-9 0 16,6-7 5-16,3-3-1 15,5-2-4-15,0 0-2 16,0 0-23-16,0-14 10 16,7-1 2-16,9-6-1 15,3 6-6-15,4-2 15 0,4 1-1 16,-5 3 6-16,5 1 2 15,-5-1-2-15,-2 3-1 16,-5-1 1-16,-3 6 2 16,-8-1-2-16,3 3 0 15,-7-4 3-15,0 2 0 16,0 0-1-16,0 3 2 16,0 0-4-16,-2 2 2 15,-3 0 15-15,5-2-5 16,0 2 0-16,0 0-6 15,0 12 3-15,0 13 2 0,0 9 8 16,0 2-8 0,9 3 6-16,3 2-11 0,-4-4 3 15,3 0 0-15,-7-5-9 16,2-6 0-16,-6-5 0 16,0-4 0-16,0-8 0 15,0-4-28-15,0-5-7 16,0 0-64-16,0 0-100 15,-10-5-74-15</inkml:trace>
  <inkml:trace contextRef="#ctx0" brushRef="#br0" timeOffset="-172520.2">8950 1291 349 0,'0'0'87'0,"0"0"-30"16,0 0 2-16,0 0-3 15,0 0-30-15,0 0-7 16,0 0 3-16,77-70-1 16,-61 70 1-16,5 0 2 15,-6 2 3-15,3 14 0 16,-5 4-7-16,-4 2-3 16,-2 2-11-16,-7-2 1 15,0-4-6-15,0 0 4 16,-7-4-4-16,-13-2 1 0,2-1 0 15,-11-4-2 1,0-2-37-16,-4-5-153 0,-3 0-205 16</inkml:trace>
  <inkml:trace contextRef="#ctx0" brushRef="#br0" timeOffset="-171523.62">5829 1826 273 0,'0'0'73'16,"0"0"-48"-16,0 0 13 15,0 0 47-15,0 0 7 16,0 0-39-16,-108-16 0 15,108 15-14-15,0 1-20 16,0 0 6-16,0 0-19 0,0 0-1 16,0 0 1-16,0 0-1 15,0 0 6-15,0 0-2 16,23 0-2-16,18 0 14 16,11 12-4-16,27 4 5 15,10 7 4-15,11 3-10 16,2 2-4-16,-1 0 1 15,-5-3-13-15,-5 1 8 16,-4-6-6-16,-16-2 0 16,-10-3 2-16,-22-6-3 15,-6-1 0-15,-16-2-1 16,-11-2 1-16,2-2-1 16,-8-2 0-16,0 0 3 0,0 0-2 15,0 0 4 1,0 0-4-16,0 0 5 0,0 0-6 15,0 2-30-15,0-2-43 16,0 0-87-16,2 0-120 16</inkml:trace>
  <inkml:trace contextRef="#ctx0" brushRef="#br0" timeOffset="-168961.41">7062 2025 213 0,'0'0'62'0,"0"0"-36"16,0 0 13-16,0 0-13 16,0 0-17-16,0 0-9 15,4 0 2-15,-4 0 4 0,0 0 24 16,0 0 15-16,0 0-12 15,0 0 24-15,0 0 12 16,0 0-13-16,0 0-6 16,0-4 5-16,0 2-14 15,0 0-14-15,0-1-1 16,0 3 1-16,0-1-2 16,0 1-6-16,0 0 1 15,0 0-8-15,0 0-7 16,0 0-3-16,0 0-2 15,0 0 1-15,0 0-1 0,0 0-2 16,0 0 1 0,0 0-4-16,0 0 2 0,0 0-5 15,0 12 8-15,2 9 0 16,7 13 4-16,0 7 3 16,2 11-4-16,2 13 9 15,-3 9 0-15,-1 6-6 16,-3-2 0-16,-2-7 2 15,-4-15-6-15,5-17-2 16,-5-7 0-16,2-11-3 16,0-11 3-16,-2-6-8 15,3-4-26-15,-3 0-37 16,0 0-19-16,0-23-55 16,0-11-46-16,0-7-112 15</inkml:trace>
  <inkml:trace contextRef="#ctx0" brushRef="#br0" timeOffset="-167175.68">7010 2123 359 0,'0'0'77'0,"0"0"-17"16,0 0 10-16,0 0-5 16,0 0 1-16,0 0-22 15,-18-84-18-15,20 72-15 16,14-2-1-16,11 3-2 15,2 0-1-15,2 8 3 16,1 3 6-16,-3 0-6 0,-5 0-7 16,-2 3 1-16,-8 13-4 15,-6 2 0-15,-8 0-1 16,0 4-1-16,0 2 2 16,-18-2 0-16,-1-3 0 15,3-8-4-15,5-2-2 16,2-7 1-16,9-2 2 15,0 0-11-15,0 0-26 16,0 0 10-16,9-7 19 16,16-8 11-16,6-8 3 15,4 1 0-15,1 0-2 16,-1-2 1-16,1-1-1 16,-7 4 4-16,-9-1-2 15,-9 0 1-15,-6-2 1 16,-5 0 10-16,0-3 4 0,0 5-8 15,-14 5 3-15,-1 5-8 16,-1 3-1-16,5 5-5 16,0 4-2-16,4 0 2 15,5 0 0-15,0 0 13 16,2 0-12-16,0 4-1 16,0 19 0-16,0 9 3 15,0 9 11-15,16 5-8 16,-1 5 14-16,1-5-2 15,-5-2-9-15,-5-2-1 0,6-8-1 16,-5-8-4 0,-3-5-1-16,-2-14 2 0,0-4-4 15,-2-2-2-15,0-1-3 16,2 0-8-16,5-14 2 16,0-15 7-16,8-7-16 15,8-3-3-15,-6 9-4 16,6 7 1-16,-5 12 17 15,-7 3-4-15,-3 8 11 16,-2 0-7-16,0 0 1 16,1 10 8-16,1 10-5 15,2 1 7-15,-4 2-2 16,5 0 5-16,-2-6 1 0,-2-3 0 16,-5-7-8-1,5-6 9-15,-5-1-10 0,0 0 9 16,0 0-12-16,10 0 2 15,-1-15 4-15,4-12 11 16,-1-1-9-16,-3 4-2 16,-3 4-6-16,0 8 2 15,-4 7-20-15,-2 5 3 16,-2 0-22-16,0 0 12 16,0 0-2-16,0 14 24 15,0 7 9-15,2 4 6 16,11-4-5-16,1 2-1 15,1-7 2-15,8-2-1 16,-9-9-1-16,-3-5 17 0,-1 0-15 16,4 0-1-16,6-8 2 15,-2-12 18-15,-2-6-6 16,-3 2-2-16,-9 0 2 16,1 1-5-16,-5 2-2 15,0 5 1-15,0 7-4 16,0 6-1-16,0 3 13 15,0 0-4-15,0 0-13 16,-5 23 1-16,-1 16 11 16,-1 9-9-16,3 8 3 15,1 9-1-15,1 7-4 16,2-2 5-16,0-2-5 16,-7-10 0-16,5-9 1 0,-9-9-1 15,2-15 0 1,-2-4-1-16,0-9 2 0,-1-6-2 15,-3-5-11-15,1-1-23 16,6 0-11-16,-7 0 5 16,3-16 20-16,1-8-14 15,5-5 9-15,6-7 13 16,0-9 8-16,0-2-8 16,19 1 10-16,12-12 2 15,10 5 9-15,1 2-3 16,5-2 8-16,-5 11-3 15,0 1 12-15,-5 3 5 16,-6 8 0-16,-10 6-13 16,-2 6-14-16,-11 7 6 0,-8 2-4 15,0 1 21-15,0 2-11 16,0 0-13-16,-13 6-17 16,-5 0-25-16,-7 0 9 15,4 0 4-15,3 10-20 16,-1 0 18-16,15-4 22 15,2-3 3-15,2 0 6 16,0 3-3-16,2-3 3 16,16 8 14-16,3-2 15 15,0 0-6-15,4 8 10 16,-5 0 6-16,2 3-6 16,-4 1-12-16,-7-1-3 15,-4-3-7-15,0-1-5 0,-7 1-6 16,0-2 1-16,0-3-1 15,0 0 15-15,-12-5-8 16,-1-6-6-16,-2-1-1 16,3 0-17-16,-1-4-34 15,7-14 2-15,6-1 8 16,0-6 18-16,0 1 12 16,6 2 1-16,19-2-10 15,1 6 13-15,5 2-3 16,0 8 9-16,-4 4-1 15,-4 4 3-15,-7 0-1 16,-5 0 7-16,-5 0 8 16,-2 7 10-16,4 10 10 0,-4 5-2 15,-2 2-14-15,5 1-1 16,-3 0-6-16,0-4-11 16,1-5 6-16,-2-4-7 15,-1-8 0-15,0-3-1 16,0-1-43-16,-2-1-105 15,5-15-260-15</inkml:trace>
  <inkml:trace contextRef="#ctx0" brushRef="#br0" timeOffset="-166883.25">8350 1959 454 0,'0'0'135'0,"0"0"-109"16,0 0 29-16,0 0-3 16,0 0-27-16,0 0-8 15,2 0-2-15,2 0-8 16,8 2-2-16,-10-2-3 16,7 0-2-16,-5 0-1 15,3-5 0-15,-5-7-4 16,-2-2-1-16,0-2-12 15,0 7-20-15,0 5-4 16,0 4-15-16,-9 0-7 16,-4 6 14-16,4 10-48 0,0 5-117 15</inkml:trace>
  <inkml:trace contextRef="#ctx0" brushRef="#br0" timeOffset="-165271.75">8582 2073 148 0,'0'0'338'16,"0"0"-247"-16,0 0-3 15,0 0 1-15,0 0-5 16,0 0-23-16,-7-32-8 0,-11 32-14 16,2 0-35-16,1 0 15 15,-1 0-17-15,3 10 1 16,2 6-3-16,2 6 0 15,2 2-1-15,5 4-1 16,2 4 1-16,0-4-2 16,0 1 0-16,13-5 3 15,3-8-5-15,5-2-1 16,2-10-6-16,4-4 0 16,2 0 7-16,2-12-4 15,-2-8 3-15,3-6-20 16,-8-1 9-16,1 0 0 15,-8 3 4-15,-9 3-13 16,-8 8-2-16,0 2 19 0,0 3 9 16,-12 6 0-16,-3 2-13 15,-3 0 4-15,0 0 8 16,2 2 1-16,3 10-1 16,4 7 0-16,2-4 1 15,7 2 3-15,0 2-3 16,0-4 4-16,0-1-6 15,2-7 4-15,7 0-2 16,-4-5 3-16,2-2-3 16,-1 0 5-16,5 0-3 15,-1-13 1-15,3-9 1 16,-2 0-1-16,2 1 2 16,-4 0-4-16,-5 7-1 0,-2 5 0 15,-2 6 3 1,0 3 1-16,0 0 2 0,0 0-6 15,0 0 3-15,0 0-3 16,0 18 5-16,6 6-4 16,0 0-1-16,5 0 3 15,1-3 0-15,-4-7-3 16,3-6-3-16,-3-3 3 16,-2-5 0-16,3 0 1 15,-1 0 0-15,6-5 2 16,1-17 0-16,-1-5 4 15,-1-5-2-15,-1-6 15 16,-1-6-19-16,-3-4 0 16,4 4 4-16,-10 6-3 0,5 10-1 15,-5 11-1-15,-2 7 0 16,2 5 0-16,-2 3 5 16,0 2-5-16,0 0-7 15,0 0-3-15,0 2-6 16,2 22 16-16,3 6 1 15,3 8 2-15,2 0 2 16,-4-3-3-16,3 2 3 16,-3-5-5-16,8-6 0 15,-5-5-1-15,3-6 1 16,-6-8-4-16,1 0 2 16,1-4-1-16,0-3-2 15,0 0 2-15,1 0-11 0,0-18 11 16,0-6-7-16,2-5 8 15,-2-2 0-15,0-6 1 16,-2-5-2-16,-5-2 2 16,-2 0 0-16,0 8 1 15,0 3 0-15,0 14 1 16,0 3 1-16,0 8-1 16,-7 5 4-16,5 3 0 15,2 0-2-15,0 0-3 16,0 0 0-16,-4 23-1 15,4 13 1-15,0 5 0 16,0 5 11-16,0 3-11 0,4-1 5 16,7-6-5-16,0-2 7 15,3-4 0-15,-1-9-7 16,-4-8-1-16,4-5 1 16,3-10 0-16,-3-4-5 15,3 0 3-15,4-9 4 16,0-18-2-16,-3-3 5 15,2-1-4-15,-11-3-1 16,4 1-3-16,-12 8-10 16,0 8-11-16,0 9 17 15,0 8 3-15,0 0-4 16,0 0-17-16,0 0-4 16,0 10 23-16,2 14 6 0,0 2 0 15,7 2 3 1,0-2 0-16,0 1 1 0,2-5-4 15,-2-7 1-15,0-1 0 16,0-10-1-16,2-4 0 16,3 0 0-16,3-11 2 15,3-15 2-15,-4-2-3 16,2-5 14-16,-12 6-6 16,-6 2 5-16,0 4-8 15,0 6-6-15,0 7 3 16,0 6-2-16,0 2 1 15,0 0 1-15,0 8-5 0,0 18 7 16,0 11-5-16,0 9 8 16,10 4-8-16,-2 4 16 15,-1-3-4-15,-7 2 7 16,0-5-13-16,0-14 6 16,-2-7 5-16,-11-12-11 15,1-4 7-15,-3-6 9 16,-1-5-18-16,3 2-4 15,-8-2-4-15,6 0-25 16,-1 0-20-16,-11-2-28 16,8-17-142-16</inkml:trace>
  <inkml:trace contextRef="#ctx0" brushRef="#br0" timeOffset="-151162.4">9500 1412 166 0,'0'0'83'0,"0"0"-36"15,0 0-5 1,0 0 18-16,0 0 8 0,0 0-20 16,0 0-1-16,0 0-21 15,0 0-5-15,0 0 3 16,0 0 2-16,0 0-9 16,0 0 10-16,0 0 5 15,0 0 3-15,0 0-6 16,-13 4-10-16,-11 3-7 15,-10 8-11-15,-4-2 6 16,0 1-6-16,5 1 0 16,4-3 2-16,4 0-2 15,3-2 1-15,13-4 0 0,2-5-2 16,3 1-1-16,4-2-1 16,0 0-4-16,0 0 1 15,0 0-4-15,4 0-4 16,17 0 8-16,0 0-3 15,8 0 7-15,5 0-11 16,0-3 10-16,-3-8 2 16,0 4-3-16,-5-1-1 15,-8 2 1-15,1 2 3 16,-13 0 0-16,-4 1 2 16,-2 2-2-16,0 1 9 15,0 0-2-15,0 0 0 16,-2 0 3-16,-23 0-1 15,-4 1-7-15,-4 11-2 0,-7 5 3 16,5 0-1-16,-6 2 0 16,3-4-2-16,9 0 1 15,7-6 0-15,9-2 0 16,6-5 0-16,7-2-1 16,0 0-5-16,0 0-3 15,0 0-16-15,22-2 4 16,5-12-1-16,6-5-30 15,-4-1-62-15,-6 5-158 16</inkml:trace>
  <inkml:trace contextRef="#ctx0" brushRef="#br0" timeOffset="-149009.91">10584 603 125 0,'0'0'47'0,"0"0"9"15,0 0 29-15,0 0 0 16,0 0-29-16,0 0-27 0,0 0 0 15,0 0-1-15,0 0 0 16,0 0-9-16,0 0-5 16,0 0-2-16,0 0-2 15,0 0 1-15,0 0 5 16,0 0 12-16,0 0-2 16,0 3 4-16,-2 2-14 15,-21 5-4-15,-10 12-11 16,-10 11-2-16,-8 3 2 15,2 5 0-15,-5 2 3 16,8-5-3-16,1-4 3 16,7-4-4-16,9-12 5 0,11-8-3 15,7-4-2 1,9-3 0-16,2-3-12 0,0 0 8 16,0 0-13-16,0 0 10 15,0 0-4-15,11 0-8 16,18 0 18-16,14-9-7 15,5-11 2-15,8-4 1 16,-2-2 4-16,-5-6 1 16,-5 6-9-16,-6 4 8 15,-11 2-4-15,-11 11 0 16,-10 6 5-16,-6 3 4 16,0 0 5-16,0 0-5 15,0 0 24-15,-2 0-13 0,-25 0-5 16,-6 3-10-1,-10 18 3-15,-5 11-6 0,-4 2 6 16,6 4-6-16,5-1 1 16,3-6-75-16,7-1-102 15</inkml:trace>
  <inkml:trace contextRef="#ctx0" brushRef="#br0" timeOffset="-143368.76">6638 2583 54 0,'0'0'0'0,"0"0"-54"16</inkml:trace>
  <inkml:trace contextRef="#ctx0" brushRef="#br0" timeOffset="-138444.15">6981 2416 394 0,'0'0'56'0,"0"0"-27"16,0 0 4-16,0 0 21 15,0 0-10-15,0 0-16 16,0 0-4-16,0 0-14 16,0 0-4-16,0 0 6 15,0 0-3-15,0 0 2 16,0 0-4-16,0 0-3 16,0 0-2-16,0 0-2 15,0 0 1-15,0 0-1 16,0 0 3-16,0 0 1 0,0 0 5 15,0 0-3-15,0 0 4 16,0 0-2-16,0 0-1 16,0 0-6-16,-13 2-1 15,-1 4 3-15,-3 0 5 16,-1-1-8-16,0 2 0 16,3-1-5-16,-4-2 12 15,2 2-7-15,1-2 0 16,1-2 1-16,1 1-1 15,1 0 2-15,-1-1-1 16,3 2 2-16,3-4-1 16,-2 0 1-16,4 0 5 0,-1 0 6 15,1 3-4 1,1-3 3-16,-2 0-4 0,3 2-5 16,-1-2 1-16,3 0-2 15,-2 0 0-15,2 0-1 16,-3 0 7-16,3 0-5 15,2 0 4-15,-5 0 0 16,3 0 1-16,0 0 2 16,-3 0-3-16,1 0 10 15,0 0-3-15,-3 1 2 16,2-1-3-16,-2 0 0 16,7 2-7-16,0-2 3 15,0 0-4-15,0 0-2 16,0 0-1-16,0 0-2 0,0 0 0 15,0 0-1-15,0 0 0 16,0 0-1-16,0 0-3 16,0 0 2-16,0 0 2 15,0 0-3-15,0 0 0 16,0 0-1-16,0 0 1 16,0 0 3-16,0 0-1 15,9 0 1-15,5 0 0 16,-1 0 0-16,1 0 0 15,-1 0 0-15,-4 0-6 16,9 0 13-16,-2-2-7 0,1-1 1 16,3 0-2-1,3-1 3-15,-4 2 0 0,6-1-2 16,0-2 0-16,2 3 0 16,-3-2 1-16,5 3 0 15,-1-4-1-15,-3 3 0 16,-7 0 1-16,0 0-2 15,-7 2 2-15,2 0-1 16,1 0 0-16,-5 0 0 16,2-2-2-16,-2 2 2 15,-2 0 1-15,-1 0-1 16,1 0 0-16,-3-2-2 16,1 2 8-16,2 0-12 15,1 0 12-15,-1 0-9 0,0 0 3 16,2 0 0-16,-5 0 2 15,-2 0 0-15,3 0 1 16,-1 0-2-16,1 0-1 16,2 0 1-16,1 0-1 15,5-2 0-15,-1 2 2 16,5-3-2-16,2 0 0 16,-1 1 7-16,-3 2-7 15,-1-2 0-15,-8 2-1 16,7 0 3-16,-3 0-4 15,-4 0 2-15,5 0 0 16,3 0 3-16,-3 0-3 16,2 0 0-16,1 0 0 0,-6 0 0 15,6 0 0 1,-5 0 0-16,-3 0 0 0,3 0 0 16,-5 0 0-16,4 0-1 15,-6 0 1-15,2 0-7 16,-4 0 7-16,2 0 0 15,3 0 1-15,-1 0-1 16,0 0 6-16,6 0-12 16,-6 0 6-16,3 0 0 15,-3 0 0-15,-2 0 0 16,0 0 0-16,6 0 0 16,-2 0 0-16,5 0 0 15,1 0 6-15,-1 0-10 0,-3 0 8 16,6 0-3-16,-5 0-1 15,-5 0 1-15,-2 0-1 16,5 0 1-16,-2 0-2 16,-3 0 1-16,0 0-1 15,-2 0-2-15,5 0 3 16,-3 0 1-16,0 0 0 16,-2 0 0-16,2 0-2 15,0 0 1-15,-2 0 0 16,5 0 1-16,-5 0 1 15,0 0-2-15,0 0 0 16,0 0 1-16,0 0-1 16,0 0 0-16,0 0 2 15,0 0-2-15,0 0 0 0,0 0 6 16,0 0-6-16,0 0 1 16,0 0 0-16,0 0 2 15,0 0 1-15,0 0-2 16,0 0 0-16,0 0 1 15,0 0-2-15,0 0 1 16,0 0 1-16,-5 0-2 16,-3 0 1-16,-8 0-2 15,3 0 2-15,-3 0-1 16,3 0-1-16,-6 0 0 16,4 0 0-16,-1 0-2 15,-3 0 3-15,-2 0-2 0,1 2 0 16,3 0-1-16,3 1-1 15,5-3 3-15,1 0 0 16,-2 0 0-16,1 0-1 16,-4 5-1-16,-3-3-1 15,-1 0 3-15,-3 0 0 16,-3-2-2-16,4 2 1 16,-2 0 1-16,7-2 1 15,-1 2-1-15,1-2-1 16,4 0 1-16,-3 0 0 15,-1 0 0-15,1 0 0 16,-1 0 0-16,-3 0 0 16,-6 0 0-16,-2 0 0 15,-6 4 0-15,0 0 0 0,2-2 0 16,4 3 0-16,6-5 1 16,-2 3-1-16,6 1 5 15,-1-2-5-15,3 1 0 16,-1-3 0-16,4 0 1 15,-9 0 1-15,4 0-2 16,-7 0-4-16,-1 2 4 16,-4-1 1-16,0-1-1 15,6 0 0-15,-2 0 6 16,5 0-4-16,3 0-1 16,1 0-1-16,3 2 2 0,-2-2-2 15,9 0 5 1,-1 0-2-16,0 0-1 0,5 0 1 15,0 0-2-15,0 0 0 16,0 0-1-16,0 0-2 16,0 0-6-16,0 0 6 15,0 0-1-15,0 0 1 16,0 0-2-16,0 0-1 16,14 0 5-16,10 0-1 15,5 0 0-15,2 0 1 16,6 0 0-16,0-3 1 15,3-2-1-15,1-1 0 16,3 3 1-16,0-4-1 16,1 2 0-16,7-2 1 15,-10 1-1-15,0 2-6 0,1 1 6 16,-6 3 1-16,1-5 1 16,-5 3 1-16,6 2-3 15,-10-2 0-15,0 2-2 16,-3 0 2-16,1 0 0 15,-5 0-1-15,1 0 2 16,-4 0-2-16,0 0 3 16,-1 0-3-16,-3 0 2 15,-1 0-2-15,-1 0 0 16,0 0 1-16,-4 0-1 16,2 0 2-16,1 0 1 15,-1 0-2-15,-3 0-1 0,4 0 1 16,-5 0 1-16,-1 0-1 15,-2 0 0-15,3 0 0 16,-3 0 1-16,-1 0-1 16,2 0-1-16,-1 0 1 15,-4 0 1-15,0 0 0 16,0 0-1-16,0 0 0 16,0 0-2-16,0 0 2 15,0 0 8-15,0 0-8 16,0 0 0-16,0 0 0 15,0 0 6-15,0 0-6 16,0 0 6-16,0 0-6 16,0 0 5-16,0 0-3 0,0 0 1 15,0 0-3-15,0 0 2 16,0 0 3-16,0 0-3 16,0 0 0-16,0 0 6 15,0 2-6-15,0-2 2 16,0 0 0-16,0 0-1 15,-9 0 0-15,0 0-2 16,-11 4-1-16,-7 2 0 16,-4 0-2-16,0 5 2 15,-2-4 0-15,4-2-2 16,6 0 0-16,7-3 2 16,5 0 0-16,3 1 0 0,-2-1 1 15,1-2-1 1,-1 0 0-16,-2 0 0 0,-3 1 2 15,-6 1-1-15,-1 0-1 16,-2-2 2-16,-1 0-2 16,7 4 0-16,-7-1 0 15,6 0 0-15,-6 2-1 16,3-5 1-16,2 3 0 16,0-1 1-16,2 2-2 15,0-1 1-15,0-2-1 16,1 3 0-16,1-2 1 15,3 3 0-15,-1 0 0 16,-3-1-1-16,-4 1 1 0,3-2 0 16,-6-1 1-1,8 0 4-15,1 0-4 0,1-2-1 16,1 3 0-16,8-3-2 16,-4 0 2-16,9 0-1 15,-4 0 0-15,2 0 1 16,0 0 0-16,-3 0 7 15,3 0-7-15,-2 0 1 16,-1 0-1-16,-4 0 0 16,0 0 1-16,-2 0-8 15,2 1 13-15,0-1-6 16,3 3 0-16,-4-2-1 0,4-1-1 16,-1 3 1-1,3-3 1-15,0 0 0 0,-2 1 0 16,0-1 0-1,-3 3 0-15,3-3-4 0,-2 1 4 16,6 1 0-16,0-2 0 16,2 0 0-16,-2 0-2 15,2 0 2-15,0 0 0 16,0 0-3-16,0 0-7 16,0 0 9-16,0 0-3 15,0 0-2-15,0 0-1 16,0 0 1-16,0 0 1 15,0 0-2-15,0 0 3 16,0 0-1-16,0 0 1 16,0 0-1-16,0 0 0 15,0 0 2-15,0 0-2 0,0 0-1 16,0 0 0-16,0 0-1 16,0 0 4-16,0 0 1 15,0 0 1-15,0 0 1 16,0 0-1-16,0 0 1 15,0 0 0-15,0 0-3 16,0 0-9-16,0 0-22 16,0 0-5-16,0 0 20 15,0 0-5-15,0 0 8 16,0 0 9-16,-9-10-5 16,1 0-1-16,-6 3 11 0,1-2-4 15,-5 4 3 1,0-4 3-16,4 3-1 0,-1 6 0 15,1-2 1-15,4 2 2 16,1 0 5-16,-1 0-3 16,6-2 5-16,0 2 4 15,4-2-1-15,0 2 2 16,0 0-7-16,0 0 0 16,0 0-6-16,0 0 5 15,0 0-5-15,0 0-1 16,0 0-1-16,0 0 1 15,0 0-1-15,0 0 1 16,0 0-4-16,0 0 4 16,0 0 0-16,0 0-1 15,8 0 1-15,11 0 0 0,3 0 1 16,2 0-1-16,5 0 1 16,0 0 2-16,0 0 0 15,0-2-3-15,2 1 1 16,-2-2 0-16,2 1 3 15,-2 0-4-15,7-2 1 16,-5 0-3-16,2 0 5 16,4 1-2-16,-2-2 1 15,1 3 0-15,-7 0-1 16,0 2-1-16,-4-3 2 0,-6 3-2 16,-1-3-2-1,-3 1 2-15,-1 2 7 0,1 0-7 16,10 0-1-16,-2 0-1 15,6 0 2-15,2 0 3 16,-2-2-3-16,-4 0 2 16,-1 2-2-16,-4-2 1 15,-2 1-1-15,-3-2 3 16,-5 1-2-16,-2 2-1 16,-3 0 3-16,-5 0-4 15,0 0 1-15,0-2 0 16,0 2 5-16,0 0-1 15,0 0-3-15,0 0 2 16,0 0-2-16,0 0 9 16,0 0-4-16,0 0-6 0,0 0 14 15,0 0-12-15,0 0 4 16,0 0-1-16,0 0-1 16,0 0-1-16,0 0-3 15,0 0 0-15,0 0 0 16,0 0 1-16,0 0-1 15,0 0-1-15,2 0 1 16,4-2 0-16,4 2 0 16,3 0 0-16,1 0 1 15,3 0-1-15,1 0 2 16,4 0 1-16,-2 0-3 16,-4 0 0-16,-3 0 0 0,-2 0-2 15,-1 0 3 1,-2 0-1-16,-6 0 0 0,-2 0 0 15,0 0-1-15,0 0 1 16,0 0 2-16,0 0 4 16,0 0-4-16,0 0 2 15,0 0-2-15,0 0 3 16,0 0-5-16,0 0 0 16,0 0-4-16,-10 0-12 15,-24-2-95-15,-15 0-284 16</inkml:trace>
  <inkml:trace contextRef="#ctx0" brushRef="#br0" timeOffset="-134190.31">949 2819 535 0,'0'0'69'0,"0"0"-43"15,0 0 7-15,0 0 13 16,0 0-17-16,0 0-18 16,0 0-8-16,2 0-3 15,0 0 0-15,-2 0-2 16,0 0 1-16,2 0-1 15,-2 0 2-15,0 0-1 16,0 0-3-16,3 2 0 16,4 12-2-16,8 6 6 0,-1 2 4 15,-1-1-3 1,1-3 4-16,-3-3-5 0,-1 0 0 16,2-3-4-16,-3 0-56 15,-1 2-79-15,-3-4-42 16,-5-2-123-16</inkml:trace>
  <inkml:trace contextRef="#ctx0" brushRef="#br0" timeOffset="-133694.58">1085 2692 475 0,'0'0'31'15,"0"0"-16"-15,0 0 23 16,0 0 4-16,0 0 13 16,0 0-18-16,-122-70-13 15,104 69 16-15,-3 1-40 16,0 0-2-16,-6 3 2 16,-2 18 2-16,4 7-2 15,-2 4 0-15,2 12 7 16,6 6-7-16,5 8 1 15,10 4-5-15,4-4 4 16,0-1 0-16,18-10 0 16,15-8-4-16,9-7 2 15,6-10-6-15,5-11 5 0,2-8-3 16,1-3 6 0,-2-3-9-16,-7-18 6 0,-7-11 3 15,-13-8 4-15,-8-9 0 16,-9-6 1-16,-8-6-2 15,-2 2 9-15,-4 1 18 16,-23 7-8-16,-9 5 0 16,-2 1 1-16,-2 9-13 15,0 9-3-15,9 5-6 16,4 12-1-16,7 1-6 16,4 9 0-16,3 0-53 15,0 12-47-15,3 22-75 0,-3 11-97 16</inkml:trace>
  <inkml:trace contextRef="#ctx0" brushRef="#br0" timeOffset="-132114.01">1663 2891 507 0,'0'0'83'16,"0"0"-49"-16,0 0 27 0,0 0 12 15,0 0-12-15,0 0-17 16,-2-3-28-16,-12-14-11 16,-4 3 1-16,-2 2 4 15,0 2-8-15,-2 5 5 16,2 0-7-16,-5 5-7 15,2 0-7-15,2 0 12 16,-2 22-2-16,9 8-4 16,6 5 3-16,5 4-1 15,3 4-3-15,0-7-9 16,23-4 8-16,2-10 1 16,2-8 4-16,-4-8-1 15,0-4 3-15,-1-2-5 16,-4 0-2-16,2-19 10 0,-4-8 0 15,-3-1 6-15,-6 0 0 16,-3 1 0-16,-4 6-4 16,0 3 10-16,0 6 2 15,0 5-5-15,0 5 2 16,0 2-2-16,0 0-9 16,0 0-6-16,0 6-3 15,0 17 9-15,12 3 0 16,5-2 0-16,1-6-3 15,3-4 3-15,-6-4 0 16,-1-6-2-16,-6 0 2 16,-1-4-5-16,-3 0 1 15,6 0-7-15,-4 0 11 0,3-16 4 16,4-2-1-16,-4-6 0 16,0-1-3-16,0 3 1 15,-2 2-1-15,-3 6-4 16,1 7 4-16,-5 7 8 15,0 0-8-15,0 0-2 16,4 0-6-16,7 19-7 16,3 8 15-16,8 7 8 15,0-2-8-15,-2-2 1 16,-2-10-1-16,-5-6 1 16,-4-6-2-16,-5-5 2 15,2-3-2-15,-6 0 1 0,2 0-5 16,0 0 5-16,2-21 2 15,0-6 6-15,-1-3-4 16,-3 1-2-16,0-2 5 16,0 3-7-16,0 7 5 15,0 4-3-15,-5 7-2 16,1 6-6-16,2 4 6 16,2 0-25-16,0 0 3 15,0 0-5-15,0 0 3 16,0 10-1-16,0 6 25 15,11-2-7-15,7 0-1 16,-1-6 3-16,1-1 4 16,-3-7-3-16,2 0 0 0,0 0 4 15,1-3-6 1,0-9-2-16,0-2 8 0,-2-2 0 16,-3 4 1-16,-5 2-1 15,-2 4 4-15,-4 6-2 16,-2 0-1-16,0 0 11 15,0 0 4-15,0 0-14 16,0 0 2-16,0 6-4 16,0 11 3-16,0 11-2 15,0 7-1-15,6 2 3 16,7-2 2-16,5-1-5 16,1-4 0-16,-4-11 0 0,3-5 0 15,1-7-5 1,2-7 5-16,-6 0-7 0,1 0-1 15,-5-7 6-15,-2-15 2 16,6-10 7-16,-8-6 6 16,-2 2 4-16,-5 2-5 15,0 3-8-15,0 9 23 16,-9 2-19-16,-14 6 6 16,-5 2-6-16,-3 7-4 15,-6 2-8-15,6 3-5 16,10 0 5-16,0 0-3 15,7 6 1-15,6 10-3 16,3 0 5-16,5 4 4 16,0 1 0-16,0 2-2 15,5-1 1-15,13-5 0 0,1-2 2 16,6-6-5-16,2-4 4 16,2-3-5-16,2-2 0 15,0 0 5-15,-2 0 0 16,-2 0-1-16,-2-9-1 15,-4 1 4-15,-7-2-2 16,-5 3 1-16,-5 6 2 16,-2-2 1-16,-2 3-1 15,0 0 4-15,0 0-4 16,0 0-3-16,0 0-2 0,6 12-6 16,4 9 8-1,3 0 10-15,3 0-10 0,0-1 6 16,2-2-1-16,0-3-5 15,-1-6 2-15,4-4-2 16,-1-2-2-16,0-3-7 16,4 0-14-16,1-6-72 15,4-12-74-15,-2-1-219 16</inkml:trace>
  <inkml:trace contextRef="#ctx0" brushRef="#br0" timeOffset="-131477.04">2907 3034 249 0,'0'0'190'0,"0"0"-154"0,0 0 0 16,0 0 14-16,0 0-2 15,0 0-15-15,6-4-10 16,-4-5-1-16,0 2 15 15,-2-1-15-15,0-2-8 16,0-2-1-16,-4 2 1 16,-12 1 7-16,-1 2-8 15,-4 5-7-15,2 2-6 16,1 0 0-16,-5 2 0 16,6 15 0-16,1 4 0 0,3 1-6 15,5 3 5 1,6 1 1-16,2 3 4 0,0-3-4 15,8-2-5-15,9-8 3 16,3-6-2-16,3-6 2 16,1-4 0-16,0 0-4 15,-1-12-2-15,4-18 8 16,-5-6 8-16,-2-7-2 16,-6 0 1-16,-8-6 3 15,-6-2 7-15,0-4-8 16,-2-5 7-16,-21-1-12 15,-1 3 1-15,-3 2-1 16,3 15-4-16,4 10 5 16,1 11 5-16,11 11-4 15,-1 6-5-15,5 3 2 0,4 0-6 16,-2 0-7-16,2 10 1 16,0 24 9-16,2 19 7 15,19 19-4-15,6 6 0 16,4 4-1-16,1-1 0 15,-3-7-1-15,0-6 2 16,-5-10-3-16,-1-14 1 16,-4-8-1-16,-3-16-1 15,-7-10-13-15,-5-6-25 16,-1-4-37-16,-3 0-61 0,0-24-285 16</inkml:trace>
  <inkml:trace contextRef="#ctx0" brushRef="#br0" timeOffset="-131070.44">2531 2692 287 0,'0'0'84'15,"0"0"-67"-15,0 0 8 16,0 0 9-16,0 0-2 15,0 0-4-15,-2 29-13 16,2-29 7-16,0 0-3 16,0 0-2-16,0 0-8 15,0 0-5-15,0 0-1 16,0-6 15-16,0-4-17 16,0-1 1-16,0 6-4 0,-2 5-20 15,-9 0-59 1,3 0-68-16</inkml:trace>
  <inkml:trace contextRef="#ctx0" brushRef="#br0" timeOffset="-124125.4">3522 2903 541 0,'0'0'65'16,"0"0"-34"-16,0 0 18 16,0 0 2-16,0 0-38 15,0 0-13-15,0 0 0 16,8 86 10-16,8-27 3 16,4 3-9-16,2-1-1 15,1-6 2-15,-3-6-4 0,-7-11-1 16,-4-13 5-16,-7-7-5 15,0-10 0-15,-2-5-3 16,0-3 3-16,0 0 0 16,0 0 3-16,0 0-7 15,0 0 2-15,0-8-16 16,-9-14 12-16,-8-6 5 16,-1-6 1-16,0-3 0 15,0-1 1-15,2 2-1 16,3-1 1-16,3 2 0 15,2 0 1-15,4 3 0 16,4-1-2-16,0 3 1 16,0-1-1-16,0 7 0 0,6 5-1 15,8 2-1-15,1 5-1 16,1 4-2-16,-5 6 2 16,-1 2-5-16,-2 0 2 15,3 0-2-15,-2 13 3 16,5 13-6-16,-3 7 11 15,-2 5-4-15,-2 0 4 16,-5-1-5-16,-2-7-7 16,0-4 11-16,0-6-5 15,-16-8 2-15,1-4 2 16,-1-4 2-16,-2-4-10 16,0 0-12-16,1 0 1 0,1-14 8 15,5 0 13-15,1 0 5 16,6 3-3-16,4 4-1 15,0 0-1-15,0 4 0 16,0 1 0-16,12-3-2 16,5 5 2-16,6 0-5 15,6 0 10-15,2 0-3 16,0 0-2-16,4 0 0 16,-1 0 6-16,-3-2-6 15,-2-10 1-15,-2-3-1 16,-7-4 0-16,-2-6 15 15,-7-6-2-15,-6-1-3 16,-5-1 7-16,0-1 8 16,0 3-13-16,-12 4 3 15,-3 0 0-15,-3 5-4 0,2 6-2 16,0 2-6-16,8 6-2 16,-1 4 3-16,7 4-8 15,-2 0-1-15,4 0-12 16,-4 0 17-16,4 21 6 15,0 12-6-15,0 9 3 16,0 4 1-16,12 7 0 16,1-5 0-16,3 0 3 15,-1-9-7-15,-5-7 0 16,-1-7 0-16,-5-13 0 16,0-6 0-16,-2-3 0 15,-2-3-2-15,3 0-4 0,-3 0 3 16,2 0-11-16,5-7-2 15,2-15 15-15,2-7-18 16,5-1-8-16,-1 9 10 16,3 5-4-16,-3 5 2 15,-1 8 5-15,-5 3 8 16,-5 0 1-16,0 0-2 16,2 7-3-16,0 9 6 15,-2 5 4-15,5-4 0 16,-3 0 7-16,0-3-3 15,0-4 2-15,-1-5 2 16,-3 1-4-16,2-6-4 0,-4 0 0 16,2 0 3-16,-2 0-3 15,4 0 0 1,2 0 1-16,2-18 5 0,3-1-6 16,1-3 4-16,-3 1-4 15,-1 3 0-15,-1 9 0 16,-2 1 0-16,-3 6-1 15,-2 2 1-15,2 0 0 16,-2 0 0-16,0 0-4 16,0 0 2-16,0 0-5 15,2 0 3-15,3 0 4 16,-3 0 0-16,2 0 0 16,1 0 3-16,-3 0-3 0,0 0 0 15,0 0 1 1,-2 0-4-16,3 0 3 0,-3 0 0 15,0 0 3-15,0 0-2 16,0 0 6-16,0 0-6 16,0 0 0-16,0 0 0 15,0 0 3-15,0 0 1 16,0 0-3-16,0 0 0 16,0 0 2-16,0 0 0 15,0 0-4-15,0 0 3 16,0 0-3-16,0 0 0 15,2 0 0-15,-2 0-1 16,0 0-3-16,0 0-10 16,0 0-24-16,0 0-40 15,7 0-53-15,-5 0-130 0</inkml:trace>
  <inkml:trace contextRef="#ctx0" brushRef="#br0" timeOffset="-123187.88">3546 3046 268 0,'0'0'71'0,"0"0"-13"15,0 0-5-15,0 0-11 16,0 0-16-16,0 0-10 16,-2 0-16-16,6-3 0 15,21-8 10-15,6-3 4 16,7-5 3-16,4-3-9 15,5-2 9-15,-1 1-9 16,0 0-1-16,-9 5-4 16,-6 2 1-16,-6 8-2 15,-9 2 1-15,-9 4-3 16,-5 2 0-16,-2 0-4 16,0 0-2-16,-16 2 3 15,-13 18-64-15,-7 6-4 0,-6 3-91 16,5-1-32-16</inkml:trace>
  <inkml:trace contextRef="#ctx0" brushRef="#br0" timeOffset="-122762.19">3546 3046 138 0,'42'35'103'15,"-48"-32"-19"-15,4-3-24 16,2 0-3-16,0 0-41 16,0 0-13-16,20 0 16 15,6 0 22-15,8-8-1 16,4-4-12-16,2 0-6 15,-3-5 1-15,2 2-12 16,-4 1-3-16,-1 0-3 16,-12 6-3-16,-2-1 8 0,-8 8-10 15,-10-1-1-15,-2 2 1 16,0 0-9-16,0 2-31 16,-16 16 5-16,-13 8-26 15,-5 2 0-15,1-2 25 16,2 0 6-16,6-6 11 15,6-6 19-15,0-7 4 16,15-2 16-16,2-5 15 16,2 0 1-16,0 0-10 15,0 0-16-15,0 0-7 16,6 0-3-16,17-12 17 16,4-4 29-16,4-2-20 0,0 1-13 15,0 2-4 1,-4 4-3-16,-5-1 2 0,-6 8-11 15,-10 3 5-15,-1 1-4 16,-5 0-24-16,0 0-41 16,0 0-44-16,-3 0-191 15</inkml:trace>
  <inkml:trace contextRef="#ctx0" brushRef="#br0" timeOffset="-120943.2">2523 2796 374 0,'0'0'73'15,"0"0"-68"-15,0 0-3 0,0 0 9 16,0 0-1 0,0 0-7-16,11 0 0 0,-6 0-2 15,6 0 0-15,-3 5 9 16,6-1-9-16,-1-4 5 16,-1 0 6-16,1 0-11 15,-5 0 10-15,-1 0 5 16,3 0-2-16,-8-6 15 15,0-4-13-15,0-2 3 16,-2 2-8-16,0 2 5 16,0-1-6-16,0 4 12 15,-9 3-10-15,-7 2-12 16,3 0-16-16,-3 0-15 0,3 6 21 16,7 9-18-1,4 10-25-15,2-4-37 0,0 0-77 16</inkml:trace>
  <inkml:trace contextRef="#ctx0" brushRef="#br0" timeOffset="-115892.48">4647 2752 454 0,'0'0'55'15,"0"0"-37"-15,0 0 4 16,0 0 15-16,0 0-21 16,0 0-4-16,0 0-11 15,0 0 1-15,0 0 1 16,0 0 2-16,0 0 0 16,0 0-1-16,0 0 1 15,0 0 4-15,0 0 1 16,0 0 4-16,0 0 0 15,0 0 10-15,0 0-7 16,0 0-3-16,0 0-2 0,0 0-7 16,0 0 4-1,-6 0-5-15,-3 5-4 0,-3 1 0 16,4 4 0-16,-6 1-2 16,1 1 1-16,2 9 0 15,-3 4 1-15,3 4 0 16,1 7 1-16,2 3-1 15,6 0 0-15,2 1-1 16,0-3 1-16,0-9-2 16,12-5-1-16,-4-9-1 15,5-5 2-15,-1-6-6 16,-1-3-1-16,2 0-1 16,1 0 7-16,-1 0-5 0,-2 0 6 15,0-3 2-15,0-6 1 16,-1 4 0-16,-6 1-2 15,-2-1 0-15,0 5 0 16,-2-5 1-16,2 3 2 16,-2 0 0-16,0 2 0 15,0-3 1-15,0 3-2 16,0 0 0-16,0 0 0 16,3 0 1-16,-3 0-1 15,0 0 0-15,0 0-1 16,0 0 0-16,0 0-5 15,0 0-5-15,0 0-28 0,0 0-24 16,0 0-34 0,0 0-40-16,0-1-69 0</inkml:trace>
  <inkml:trace contextRef="#ctx0" brushRef="#br0" timeOffset="-114563.33">4807 3006 268 0,'0'0'104'0,"0"0"-89"15,0 0 28-15,0 0 21 16,0 0-22-16,0 0-13 0,-10-18-2 16,10 18-4-16,-5 0 10 15,3 0 3-15,0 0-12 16,-2 0-8-16,2 0-11 16,-4 0 0-16,2 4-5 15,0 16 0-15,-3 7 2 16,3 3-1-16,2 2 0 15,2-6-1-15,0-3-2 16,4-5 2-16,11-4-7 16,1-4-3-16,1-6 3 15,2-2 2-15,-6-2-3 16,-2 0-1-16,0 0 9 16,-4-13 5-16,0-1-1 0,-5-1 4 15,-2-5-1 1,0 0-3-16,-4 2 7 0,-16-2-2 15,-3 2-8-15,-2 6-1 16,2 6-2-16,-2 3-8 16,4 3-7-16,3 0 16 15,5 0-4-15,5 0-4 16,3 3-13-16,5 5-23 16,0-1 3-16,11 0 18 15,14-2 14-15,4-5 10 16,2 0 0-16,2 0-3 15,3-5 0-15,-1-9 3 0,-1-1 1 16,-3 3 1 0,-2 5-2-16,-4 3 0 0,-5 4-2 15,-5 0 1-15,-5 0-3 16,-4 11-4-16,-4 9 0 16,-2 1 8-16,0-1 10 15,0-3-5-15,0-2 2 16,0-7 3-16,-4-2 0 15,2-4 4-15,2-2 3 16,0 0-3-16,0 0 0 16,0 0 0-16,-2-5-13 15,-1-9-1-15,3-9-3 16,0-1-9-16,0 1-1 16,16 3-1-16,6 6 2 15,-5 4-2-15,2 5 8 0,-4 5 5 16,-3 0 1-16,-4 0-1 15,1 0-2-15,3 5-1 16,-4 12 4-16,-1 1-1 16,2 3 1-16,-2 0 1 15,-3-3-1-15,3-2 1 16,-3-6 1-16,2-3-2 16,-6-4-1-16,6-3-2 15,0 0-2-15,-2 0-6 16,3-6 0-16,-1-14 11 15,6-6 5-15,-5-4-5 16,-1-4-1-16,-2-3 0 0,2-1 1 16,-6-1 1-16,0 1 4 15,0 3-1-15,0 7-2 16,0 10 4-16,-6 10 19 16,4 6 16-16,2 2-10 15,-2 0 8-15,0 0-24 16,2 0-15-16,0 16 0 15,0 14 0-15,0 16 7 16,0 10-3-16,14 6-3 16,10 0 2-16,2 1 0 15,1-10-2-15,0-10 1 16,-2-11-2-16,-3-12-3 16,-2-10 0-16,-2-6-7 0,-1-4-28 15,-1-5-63 1,-3-20-96-16</inkml:trace>
  <inkml:trace contextRef="#ctx0" brushRef="#br0" timeOffset="-114361.04">5160 2981 592 0,'0'0'50'0,"0"0"-50"16,0 0-10-16,0 0 10 16,0 0 4-16,131-33-2 15,-71 23-2-15,-4 2-22 16,-8 1-133-16</inkml:trace>
  <inkml:trace contextRef="#ctx0" brushRef="#br0" timeOffset="-113762.13">5698 3113 410 0,'0'0'72'16,"0"0"-63"-16,0 0 18 15,0 0 28-15,0 0-17 16,0 0-15-16,0-39-15 16,0 22 1-16,-3 2 7 15,-6-2 4-15,-4 4-6 16,-5-2-3-16,0 6 3 16,-4 2-4-16,-3 6-10 15,0 1 3-15,2 0-3 16,-4 12 0-16,4 12 0 15,3 2 0-15,9 1 0 16,7 2-1-16,4-3-1 0,0 0-2 16,6-2 2-16,15-6-4 15,0-4 3-15,4-6 1 16,0-8-2-16,-3 0-2 16,3 0 0-16,-1-8-5 15,-2-14 11-15,1-3 1 16,-6-2-1-16,-3-1 2 15,-8 2-4-15,-1 3 4 16,-5 6-4-16,0 7 4 16,0 3-1-16,0 6 6 15,0 1 11-15,0 0 5 16,0 0-21-16,0 0-2 16,0 5-14-16,0 16 14 15,11 5 6-15,7 2-6 16,0-4 0-16,1-2 3 0,-3-6-3 15,-3-4-10-15,1-6-14 16,-5-2-10-16,-3-4-21 16,4 0-31-16,-6-4-198 15</inkml:trace>
  <inkml:trace contextRef="#ctx0" brushRef="#br0" timeOffset="-113230.24">5891 2997 556 0,'0'0'64'16,"0"0"-5"-16,0 0 14 15,0 0-23-15,0 0-23 16,0 0-27-16,-25-3 2 16,21 15-2-16,2 12 7 15,2 3-6-15,0 4-1 16,0 1-9-16,9-4 9 15,7-5-1-15,1 0-6 16,1-9-1-16,0-8 0 16,-5-3 0-16,6-3 2 15,-9 0-6-15,11-17 12 16,-4-12 1-16,3-6 4 16,1-7-8-16,-6-2 6 15,-4 1 0-15,-6-2-3 0,-5 2-2 16,0 7-2-1,-5 4 2-15,-10 11 2 0,-4 8 2 16,9 5-2-16,1 6 3 16,-1 2 4-16,2 0-6 15,3 0-2-15,-1 0-4 16,4 10 5-16,2 15-2 16,0 6 2-16,4 8-3 15,21 2 6-15,4 3-3 16,4 2 6-16,-2-1-5 15,5-6 0-15,-5-2-1 16,-4-9 0-16,-2-6-1 0,-6-7 0 16,-1-6 1-16,-7-7-6 15,-1-2-46-15,-6 0-81 16,-4-23-85-16</inkml:trace>
  <inkml:trace contextRef="#ctx0" brushRef="#br0" timeOffset="-112987.88">5958 2958 491 0,'0'0'122'0,"0"0"-111"15,0 0 2-15,0 0-12 16,0 0-1-16,0 0 0 15,62-2 0-15,-21-6 4 16,-3-5-3-16,1 4 6 16,-7 0-2-16,-10 6-5 15,-9 3-35-15,-11 0-61 16,-2 0-122-16</inkml:trace>
  <inkml:trace contextRef="#ctx0" brushRef="#br0" timeOffset="-112771.54">6364 2959 717 0,'0'0'104'0,"0"0"-94"16,0 0 3-16,0 0 9 15,0 0-18-15,0 0-4 16,17 0-27-16,-17 0-108 16,0 0-185-16</inkml:trace>
  <inkml:trace contextRef="#ctx0" brushRef="#br0" timeOffset="-111313.27">6609 2889 664 0,'0'0'62'16,"0"0"-41"-16,0 0-3 16,0 0 19-16,0 0-29 15,0 0-5-15,5 55-3 16,15-3 11-16,-1 12-6 15,8-2-4-15,-6-13-1 16,-4-8 0-16,-3-15 5 16,-8-12-6-16,1-8 1 15,-5-6-3-15,0 0-1 16,2 0-3-16,15-4-5 0,5-13 12 16,5-8 2-1,13-2-1-15,-1 6-2 0,-1 9-13 16,-2 6 3-16,-9 6 11 15,-7 0-1-15,-11 0-7 16,-7 6-15-16,-4 10-6 16,-2 1 29-16,-27 4 0 15,-11-3 1-15,5-2-1 16,-3-4 0-16,7-6-1 16,4-6 1-16,9 0-5 15,7 0-3-15,7 0 8 16,4-6 0-16,0-4-10 15,2-3-3-15,17-2 4 16,15 3 5-16,-1-2 4 0,1 4 0 16,8 0 0-16,-6 1 2 15,-1 0-2-15,-1-2 0 16,-5-1-3-16,-5 3 3 16,-5-1 0-16,-9 2-1 15,-1 4-1-15,-6 0 2 16,-1 2 0-16,-2 2 10 15,0 0-2-15,0 0-1 16,0 0 1-16,0 0-8 16,0 0-8-16,0 4 1 15,11 12-3-15,2 4 10 16,5 0 8-16,-3-4-8 16,10-6-8-16,-7-4 7 0,-3-4-2 15,-1-2 0 1,-1 0-2-16,1-6 5 0,-1-10 0 15,-1-4 4-15,-6 0-4 16,1-1 3-16,-7 8 1 16,0 1 3-16,0 8-3 15,0 1 24-15,0 3-1 16,0 0-3-16,0 0-21 16,0 0-3-16,0 18-11 15,4 20 11-15,3 21 8 16,4 9 1-16,-4 6 1 15,-3 0-9-15,-4-9-1 16,0-9 1-16,-18-10-2 16,-10-14 2-16,-11-10 5 0,-7-12-5 15,-10-10 5-15,-8-4-6 16,-5-28-26-16,1-12-4 16,10-2 25-16,12 0-19 15,8 4-7-15,11 7-30 16,0 12-116-16</inkml:trace>
  <inkml:trace contextRef="#ctx0" brushRef="#br0" timeOffset="-109191.03">1395 3575 339 0,'0'0'69'15,"0"0"-57"-15,0 0-6 16,0 0 16-16,0 0 22 16,0 0-7-16,23 6-14 15,-11-6-13-15,7 0-3 16,5-8 16-16,0-10 1 15,5-3-18-15,-2-2-1 16,-4 0 7-16,-6 2-8 16,-8 10-1-16,-2 6 0 15,-7 5-1-15,0 0 4 16,0 0-3-16,0 0-3 16,0 0-9-16,0 5 2 15,0 15 6-15,2 4 1 0,7 7 6 16,2-5-4-16,7 0 2 15,0-5-4-15,5-7 0 16,-4-1-5-16,1-9 5 16,-5-1 0-16,-1-3-5 15,-3 0 5-15,1-3-1 16,-1-8 2-16,-5-8 7 16,-2-3 6-16,-4-4 3 15,0 0-11-15,0-3 3 16,-4 8-5-16,-13 3 7 15,-1 4-11-15,-3 4-2 16,4 6-3-16,-1 1-12 0,1 3 1 16,-2 0 9-16,1 7 2 15,5 10-4-15,2 2 9 16,7-1 2-16,4 2-2 16,0-2-6-16,0 0 1 15,15-4 5-15,10-2-2 16,4-4 1-16,2-4 1 15,0-4-4-15,0 0 2 16,-2 0-3-16,-4-10 5 16,-5-8 2-16,-2-2-2 15,-5 1-4-15,-4-2 4 16,-4 5 1-16,-5 1 4 16,0 9-5-16,0 3 1 0,0 3 9 15,0 0-10-15,0 0-1 16,0 0-9-16,0 20 10 15,6 10 1-15,12 7-1 16,6 2 0-16,3-3 1 16,0-7 6-16,0-3-7 15,-9-13-1-15,-5-6-6 16,-7-5 2-16,-1-2 3 16,0 0 2-16,-1-22 0 15,3-6 11-15,-5-7-5 16,0 3-5-16,-2 0 1 15,0 6 3-15,0 2-5 16,0 10 0-16,0 8-2 0,0 3 2 16,0 3-21-16,0 0 0 15,0 12-7-15,14 5 28 16,3 5 7-16,4 2-7 16,1-4-2-16,4-2 2 15,1-3 8-15,-2-6-6 16,-3-5-3-16,-7-4 2 15,-1 0 6-15,-3 0 1 16,-2-5 8-16,2-12-1 16,0-5 10-16,-2-2-20 15,3-4 1-15,-6 2 0 16,-6 2 4-16,0 2-2 16,-4 3-7-16,-15 6 2 15,9 6-3-15,1 6-2 0,2 1-5 16,0 0-9-16,5 1 10 15,2 19 2-15,0 5-2 16,0 5-1-16,6 2 2 16,15-3 3-16,8 2 1 15,4-4 1-15,1-2 3 16,-3-6-3-16,-4-5 0 16,-7-6-2-16,-5-8-1 15,-3 0 1-15,-1 0 2 16,-1-15 11-16,2-9 3 15,-1-6-4-15,-5 0-3 16,-3-2-2-16,-3 2-2 0,0 4-3 16,0 6-1-16,0 8 1 15,-11 6 0-15,-4 6-23 16,3 0-5-16,-1 0-12 16,1 6 13-16,6 8-10 15,1-3 16-15,5 1 8 16,0-1 12-16,0-5-21 15,13 0 6-15,1-3-4 16,-1 3 18-16,-1-5 2 16,-1 1 0-16,-3 0 1 15,2 0-1-15,-3 0 2 16,-1 0-2-16,0 1 2 16,-1 4 2-16,2-2 4 0,-2 4 0 15,1-1 3-15,-2 2 2 16,3 0-7-16,-2 4 3 15,-1 1 0-15,3-3-1 16,-5-1-3-16,5-1-2 16,-3-5-2-16,3 4 2 15,-2-2-2-15,-1-6-1 16,0 5-1-16,1-3-5 16,1-2-1-16,6-1-32 15,1 0-47-15,5 0-109 16,1-11 96-16</inkml:trace>
  <inkml:trace contextRef="#ctx0" brushRef="#br0" timeOffset="-106129.21">2826 3511 422 0,'0'0'57'16,"0"0"-27"-16,0 0 21 15,0 0 6-15,0 0-23 16,0 0-19-16,-13-4-15 16,13 4-1-16,0 0-1 15,-2 2-6-15,0 18 8 16,2 6 4-16,0 4-3 16,0 2 4-16,0 1 0 15,0 1-5-15,13-1-4 0,5-3 3 16,1-3 1-16,2-5 0 15,-1-11 0-15,-3-6-2 16,2-5 1-16,2 0-3 16,4-12 4-16,2-18 1 15,2-10 2-15,0-1 5 16,0-3-7-16,-7 3-1 16,-7 3 1-16,-3 6 1 15,-10 15-1-15,-2 7 2 16,0 8-2-16,0 2-1 15,-14 0-23-15,-1 2-1 16,-1 14 20-16,3 4-7 16,4 3-2-16,4-8-6 0,5-1-1 15,0-2 16-15,0-4-1 16,0 1 2-16,5-6 3 16,2 1-2-16,2-2 2 15,-3-2 0-15,4 2 0 16,1-2 0-16,-3 3 1 15,6-2-1-15,-3 3 1 16,0 3 0-16,5-4-1 16,-1 6 2-16,1 0 0 15,1 4-2-15,-1 2 1 16,3-1 0-16,-4 3 0 16,-4-5-1-16,0-2 0 0,-2-3 0 15,-5-4 0 1,-2-3 1-16,1 0-2 0,-3 0 1 15,2 0 0-15,3-8-1 16,1-11 3-16,1-3-1 16,-1-6-1-16,-1 0 2 15,-2 2-2-15,-3 2-10 16,0 9-7-16,0 4 1 16,0 7 13-16,0 4 3 15,0 0-3-15,0 0-19 16,0 0 14-16,0 3 5 15,2 12 2-15,7 7 1 16,6 0 0-16,1 1 5 16,4-4-3-16,0-1 2 0,2-5-1 15,-1-4 10-15,-4-5-9 16,-3-4-1-16,-3 0 3 16,-1 0 0-16,0-8 7 15,1-10-7-15,-5-1-1 16,-1-4-2-16,-5 1 2 15,0-1 0-15,-3 0-2 16,-18-3-3-16,-8 6-9 16,0 6-6-16,0 6 7 15,4 8-6-15,7 0 12 16,1 0 2-16,5 13-5 16,3 6 4-16,7 1-4 15,2 2 5-15,0 0 0 0,11 0-2 16,16 1 2-16,4-5 4 15,2-2-4-15,6-6 1 16,-4-7 3-16,-1-3-2 16,-3 0-4-16,-2 0 2 15,-2-18 0-15,-3-2 3 16,-4-1-3-16,-4 2-5 16,-10 3-16-16,-1 0 7 15,-5 4 10-15,0 6 1 16,0 5 1-16,0 1-3 15,0 0-24-15,0 0 28 16,-5 1 0-16,5 15 1 0,0 2 0 16,0 5 1-1,13 1 4-15,3-1 2 0,5 1-2 16,-4-6 2-16,-1-3-4 16,-1-8 4-16,-3-4 2 15,-1-3 8-15,0 0-4 16,2-10-5-16,3-11-2 15,-5-4-4-15,7-4-2 16,-9 1-2-16,-2 2-2 16,-3 5-11-16,-4 4-10 15,0 9 9-15,0 7 16 16,0 1 0-16,0 0-16 16,0 0 6-16,6 11 10 15,3 4 1-15,5 8-1 16,1 0 3-16,3-6-1 0,3 4 3 15,0-6-4-15,0-3 12 16,-5-3 5-16,-5-5-9 16,-5-4 3-16,3 0-3 15,0 0 22-15,0-15-18 16,2-5 3-16,-2-4-8 16,2-2-8-16,-7-1 2 15,-1 3-2-15,-3 1 0 16,0 9-4-16,0 8-5 15,-3 3 4-15,-5 3-35 0,1 0 6 16,7 0 12 0,0 0 15-16,0 9-6 0,7 3 13 15,10 2-2-15,8 0 2 16,2-2 0-16,2 2 4 16,4-2-4-16,0-2-1 15,1-2-3-15,0-6-1 16,-6-2-10-16,3 0-3 15,-4 0-9-15,2-8-5 16,-4-4 4-16,-3 0 5 16,-4 0 9-16,-4 0 11 15,-6 4 1-15,-8 0 2 16,0-1 10-16,0 2 58 16,0 0-26-16,-6-2-3 15,-7 3 3-15,-3 2-20 0,1 2-5 16,1 2 0-16,1 0-5 15,-1 0-2-15,3 0-6 16,-1 12-3-16,1 6 6 16,3 2-7-16,6 2 2 15,-3 6 2-15,5 0-4 16,0 0 2-16,0-3-2 16,11-6 0-16,4-2-4 15,1-10 3-15,-3-4 0 16,-1-3 1-16,-3 0 0 15,1-10 6-15,2-15 7 16,1-11-7-16,-1-4 5 0,-3-4-2 16,-3-7-9-16,-6-2 1 15,0-1 1-15,0 2-2 16,0 6-1-16,0 11 1 16,-4 13 0-16,-1 11 1 15,1 6-1-15,2 5-2 16,2 0-12-16,-2 0-21 15,2 10 21-15,0 18 14 16,0 15 1-16,0 4 0 16,8 6 0-16,10 0 8 15,4-4 1-15,-4-8-8 16,2-6 2-16,-2-9 2 0,-5-6 1 16,-1-9-5-16,-8-7 7 15,-2-4 4 1,0 0-4-16,1 0-5 0,3 0-1 15,-1-17 7-15,8-9-8 16,0-7 2-16,-1-2-4 16,-3 9-20-16,-5 6-11 15,-2 12 22-15,-2 8 2 16,0 0 3-16,0 0-13 16,0 0-17-16,2 11 24 15,6 8 10-15,0 3 2 16,5 2-1-16,3 1 0 15,-1-6 0-15,2 0 2 16,-7-8-1-16,6-3-1 0,-7-4 0 16,0-4 0-16,0 0-1 15,-2 0 0-15,1-15-2 16,3-7-1-16,-3-5-18 16,-4 5-2-16,-2 3 18 15,0 2-2-15,-2 5-13 16,0 7 12-16,0 2 8 15,0 3 13-15,0 0-12 16,0 0-1-16,0 0 4 16,0 3 4-16,2 14 0 15,7 3 6-15,3 4 12 16,1 0 6-16,-5 2-6 0,2-6 15 16,-4-4-12-1,-6-3 4-15,3-11-9 0,-3 2 3 16,0-4-9-1,0 0 3-15,0 0-8 0,0 0-13 16,0-11 6-16,2-10-7 16,2-6 1-16,6 3-6 15,-2 7-10-15,7 9-4 16,-5 3-2-16,1 5 0 16,2 0 17-16,1 2 5 15,1 14 1-15,5 2-1 16,1-3 1-16,-2 1 0 15,1-6 0-15,-6-2 0 16,1-7-1-16,-6-1-1 16,3 0 1-16,-1-1 1 0,-1-17 3 15,2-7 9-15,-1-1-6 16,-9 3-3-16,0-2-3 16,-2 4 0-16,0 6 4 15,0 5-4-15,0 9-1 16,-8 1-1-16,1 0-2 15,-5 0-2-15,2 11 5 16,1 4-2-16,-1 2-2 16,8 1 2-16,2-7 1 15,0 2-8-15,0-5 6 16,0-4 0-16,0-3-7 0,0-1 4 16,0 0 4-16,0 0 0 15,2 0 1 1,8 0 1-16,-1 0 0 0,-5 0 0 15,2 0 0-15,-6 0-1 16,0 0 1-16,6 0-4 16,-6 0 2-16,2 0-1 15,4 21 3-15,1 11 19 16,1 13 18-16,2 6-24 16,1 7 17-16,-3-1-22 15,0-7 2-15,-8-8 2 16,0-14-10-16,0-5 2 15,-2-7 2-15,-12-7-5 0,-7-2-1 16,-8-7-19-16,-4 0-141 16,-5-12-91-16</inkml:trace>
  <inkml:trace contextRef="#ctx0" brushRef="#br0" timeOffset="-105795.68">4676 3409 214 0,'0'0'300'16,"0"0"-258"-16,0 0-40 15,0 0 7-15,0 0 1 16,0 0 23-16,-2 1-27 16,4-1 3-16,3 0-9 15,-1 0 0-15,-2 0 2 16,3-5 8-16,-5-5-10 16,0 2 13-16,0 2-13 15,0 4-1-15,0 2-4 16,-3 0-58-16,-3 0 23 15,-1 12-82-15,3 7-41 16</inkml:trace>
  <inkml:trace contextRef="#ctx0" brushRef="#br0" timeOffset="-105511.18">5573 3612 757 0,'0'0'52'15,"0"0"-18"-15,0 0 21 16,0 0 11-16,0 0-21 0,0 0-21 15,0 0-19-15,0 0-2 16,0 0-3-16,0 0-58 16,0 0-83-16,0 0-212 15</inkml:trace>
  <inkml:trace contextRef="#ctx0" brushRef="#br0" timeOffset="-419.33">579 3673 547 0,'0'0'74'0,"0"0"-61"16,0 0 11-16,0 0 22 15,0 0-5-15,0 0-25 16,0 0-8-16,54-2 10 15,-14 2 9-15,9-8 5 16,9-5-9-16,-2-6-12 16,-6 1 0-16,-2 4-11 15,-6 0 10-15,-7 6-9 16,-8 2 0-16,-9 4 1 16,-13 0-2-16,-5 2 0 15,0 0 0-15,0 0-7 16,-19 13 7-16,-23 12 18 15,-9 11-5-15,-5-1-10 0,5-5 3 16,8-6-3 0,10-7 2-16,6 0 1 0,8-3 3 15,9-10-7-15,6-4 1 16,4 0 6-16,0 0-7 16,0 0 1-16,4 0 0 15,19 0-2-15,8 0 4 16,7-8 1-16,-7 0-3 15,-4 1 4-15,-11 5-4 16,-6 1-2-16,-5-1 0 16,-3 2 6-16,-2 0-3 15,0 0 4-15,0 0-3 16,0 0-1-16,0 0-4 0,0 2-17 16,-4 9 14-16,-3 6 3 15,-6 4-41-15,6 2-38 16,5-5-50-16,2-10-167 15</inkml:trace>
  <inkml:trace contextRef="#ctx0" brushRef="#br0" timeOffset="21580.31">18959 7383 556 0,'0'0'50'15,"0"0"1"-15,0 0 53 16,0 0-19-16,0 0-57 15,0 0 22-15,0 0-12 0,0 0-30 16,-10 0 20 0,10 0 4-16,0 0-20 0,0 0 8 15,0 0 2-15,0-2-4 16,0 2 3-16,0 0-4 16,0 0-3-16,0 0-1 15,0 0 1-15,0 0-13 16,5 0 2-16,11 8 3 15,1 3 2-15,-1 2 0 16,0-1-8-16,-3-2 3 16,0 0 1-16,-8-3-4 15,4-4 0-15,-9-3-1 0,2 2 1 16,0-2 0 0,7 0 0-16,7 0 0 0,17-16 3 15,19-18 9-15,10-16-2 16,14-8-4-16,0-5 2 15,-3 8-5-15,-2 5-3 16,-13 11 0-16,-6 11 4 16,-17 9-3-16,-10 6-1 15,-12 9 1-15,-10 4-1 16,-3-3 3-16,0 3 1 16,0 0 2-16,0 0 4 15,0 0-1-15,0 0 1 16,0 0-3-16,0 0-1 15,0 0-2-15,0 0-1 16,0 0 0-16,0 0-3 0,0-1 2 16,0 1-2-16,0 0-1 15,0 0 0-15,0 0 1 16,0 0-4-16,0 0-9 16,0 0-15-16,0 0-20 15,0 0-27-15,-5 14-38 16,-24 18-76-16,-9 2-187 15</inkml:trace>
  <inkml:trace contextRef="#ctx0" brushRef="#br0" timeOffset="31591.76">16469 7395 481 0,'0'0'46'0,"0"0"-7"16,0 0 4-16,0 0 29 16,0 0-30-16,0 0 8 15,0 0-25-15,0 0-2 0,0-2-5 16,0 0 13-16,0 2-17 16,0 0 1-16,0 0 2 15,0 0-5-15,0 0 2 16,-12 0 1-16,-5 0-5 15,-8 0 2-15,-6 0-12 16,-10 4 2-16,-1 1-1 16,-5 6 0-16,1 1 0 15,-6 0-1-15,8 0 0 16,-1 2 6-16,5 0-1 16,7-1 1-16,2-4-5 15,2-3 2-15,6 1 5 0,10-4 8 16,9-1 0-1,2-2 8-15,2 2-5 0,0-2-7 16,0 0 3-16,0 3-12 16,0-3 8-16,0 0-9 15,0 0-1-15,0 0-1 16,0 0-4-16,0 0 4 16,19 0 0-16,12 0 3 15,21-9-1-15,8-3 0 16,11-4 6-16,14-2-3 15,2-2 1-15,9 0 2 16,8 1-5-16,10-6 8 16,4 5-1-16,7-2 1 15,-9 2-11-15,-12 3 3 16,2-4 0-16,-15 5-2 0,-4 1 2 16,-9 3 2-16,-16 5-5 15,-17 0 8-15,-14 4-6 16,-8 1 3-16,-17 0 1 15,3 2-3-15,-9-2 1 16,0 2-1-16,0 0 6 16,0 0-5-16,0 0-1 15,0 0 2-15,2 0-4 16,-2 0 4-16,0 0-4 16,0 0-1-16,0 0 0 15,0 0-3-15,0 0 2 16,0 0 0-16,0 0-15 0,0-3-39 15,0 3-13 1,0 0-54-16,-4 0-129 0</inkml:trace>
  <inkml:trace contextRef="#ctx0" brushRef="#br0" timeOffset="46409.32">15911 6171 364 0,'0'0'99'0,"0"0"-75"16,0 0-2-16,0 0 15 16,0 0 26-16,0 0-5 15,0 0-26-15,0 0-15 16,0-3-1-16,0 3 12 16,0 0-4-16,0 0-12 15,0-2-2-15,0 2-2 16,0 0 4-16,0 0-5 15,0 0 4-15,0 0-1 16,0 0 2-16,-19 0-8 0,-6 0-2 16,-6 2 1-16,0 6-3 15,-6 0 0-15,6-1 5 16,-2 2-4-16,-3-3 0 16,7-2 10-16,0 2-4 15,0-2-7-15,4-2 6 16,8 0 9-16,-1 0-1 15,7-2 0-15,7 0 8 16,2 0-1-16,2 0-1 16,0 0-10-16,0 0 11 15,0 0-13-15,0 0-2 16,0 0 3-16,0 0-9 16,17 0-1-16,16 0 1 0,19 0 4 15,10-12-1-15,17-2-2 16,0-2 10-16,8 0 0 15,0 2-10-15,3-2 0 16,-3 2 3-16,-7 0-1 16,-7 3-2-16,-6 2 0 15,-13 5 2-15,-14 0 1 16,-11 0-6-16,-13 1 4 16,-10 0-2-16,1 3 4 15,-7 0-3-15,0 0 3 16,0 0 3-16,0 0-1 15,0 0-6-15,0 0 1 0,0 0 2 16,0 0-3 0,0 0 3-16,0 0-6 0,0 0 2 15,0 0 1-15,0 0-13 16,0 0-37-16,0 0-45 16,0 0-79-16,0 0-217 15</inkml:trace>
  <inkml:trace contextRef="#ctx0" brushRef="#br0" timeOffset="68762.37">14353 4939 542 0,'0'0'59'15,"0"0"-52"-15,0 0 56 16,0 0 13-16,0 0-20 16,0 0-14-16,0 0 2 15,0 0-16-15,0 0 9 16,0 0 5-16,0 0-17 16,0 0-4-16,0 2-3 0,0-1-3 15,0 2 3-15,0-3 2 16,-16 2-3-16,-13 1-16 15,-6 4 0-15,-7 1-1 16,-8 3 1-16,6 4-1 16,1-3 1-16,3 0 0 15,5-2 6-15,4-1-7 16,2-2 2-16,4 1-2 16,7-4 1-16,7 0-1 15,7-4 0-15,-3 0 3 16,7 0 5-16,0 0 3 15,0 0-8-15,0 0 2 16,0 0 0-16,0 0 4 16,0 0-9-16,0 0-1 0,0 0 0 15,0 0 1-15,11 0-6 16,9 0 6-16,18 0 0 16,6 0-1-16,14 0-2 15,10 0 3-15,3-6 0 16,-2-2-2-16,-5 2 2 15,-14 0 7-15,-15 2-7 16,-10 0 0-16,-14 4-6 16,-7 0 6-16,-2 0 1 15,-2 0 3-15,0 0 7 16,0 0-10-16,0 0 13 16,0 0-4-16,0 0 18 0,-13 0-1 15,-7 0-19-15,-9 0-6 16,-5 0-4-16,3 0 4 15,0 0-6-15,2 0-5 16,2 8-7-16,8 0-7 16,-6-1-11-16,-2 4-28 15,-2 1-46-15,0-2-160 16</inkml:trace>
  <inkml:trace contextRef="#ctx0" brushRef="#br0" timeOffset="94847.49">17412 10465 289 0,'0'0'22'15,"0"0"-19"-15,0 0 21 16,0 0 28-16,0 0-9 16,0 0-8-16,0 0-3 15,15 0-6-15,-15 0 3 0,0 0-10 16,0 0-1 0,0 0-4-16,0 0 3 0,0 0 6 15,0 0 3-15,0 0 6 16,0 0 8-16,0 0 0 15,0 0-5-15,0 0-11 16,0 0 2-16,0 0-5 16,0 0 13-16,-4 0-18 15,-9 0 2-15,-1 0-5 16,1 0 5-16,-3 0-9 16,1 0 0-16,-1 0-4 15,-5 0-4-15,4 0 1 16,-1 0-1-16,-7 0 1 0,-4 4-1 15,-2 0 0 1,-7 4 0-16,7 0 3 0,-9 0-3 16,5 2-1-16,-4-4 2 15,1 3 5-15,9-2-5 16,5-2 4-16,0 0 4 16,-1-1-1-16,5 1 5 15,3-2-11-15,3-3 17 16,5 2-1-16,9-2 6 15,0 0-17-15,0 2 6 16,0-2-10-16,0 0 3 16,0 0-7-16,0 0 0 15,0 0-5-15,0 0 5 16,11 0 0-16,5 2 5 0,1 1-1 16,6 1-3-1,-3-3 10-15,9 3-9 0,-2-4 12 16,11 0 0-16,-1 0 0 15,7 0-4-15,6 0-6 16,-3-4 7-16,8-6-10 16,8 1 4-16,2-3 9 15,-3 0-13-15,7-3 6 16,-9 3-1-16,7 2-3 16,-7 1-2-16,0-2 1 15,3 1-2-15,-3 2 2 16,-2 0 1-16,-4-1-2 15,-8 4-2-15,-3-2 2 0,-10 2 1 16,1-1-1-16,-14 2-1 16,-5 0 0-16,-3 4 0 15,-10 0 0-15,0 0 1 16,-2 0-1-16,0 0 0 16,0 0 1-16,0 0 0 15,0 0 0-15,0-2 1 16,0 2-1-16,0-2-1 15,0 2 1-15,0 0 0 16,0 0-1-16,0 0 0 16,0 0 3-16,0 0-3 15,0 0 1-15,0 0-1 16,0 0 0-16,0-2 4 16,0 0-4-16,0 2 0 0,0 0 0 15,0-2 0-15,0 2-7 16,0 0-13-16,0 0-14 15,0 0-35-15,0 0-29 16,0 8-70-16,0 6-134 16</inkml:trace>
  <inkml:trace contextRef="#ctx0" brushRef="#br0" timeOffset="138247.2">18800 9675 404 0,'0'0'57'0,"0"0"-50"16,0 0-1-16,0 0-1 16,0 0 2-16,0 0-4 15,0 0-3-15,16 0 11 16,-12 0 3-16,3 0 18 15,-5 0 18-15,-2 2-5 16,2 1 8-16,0-3-8 16,-2 0-13-16,6 0 5 15,-4 0-6-15,4 0-4 16,5 0 3-16,14 0-5 0,8 0 3 16,7 0-7-1,5 0-1-15,11 0-2 0,4-12-4 16,-2 1-3-1,2-3 6-15,-2 4-12 0,-7-1 10 16,-8 4-10-16,-14 2 11 16,-14 0-7-16,-6 3-4 15,-7 2 3-15,1 0-1 16,-3 0-1-16,0 0 0 16,0 0 2-16,0 0 3 15,0 0-9-15,0-2 3 16,0 2-1-16,2-2-3 15,0 2-2-15,-2 0-4 16,5-2-14-16,-5 2-24 0,2 0-35 16,-2 0-47-16,0 0-42 15,0-2-123-15</inkml:trace>
  <inkml:trace contextRef="#ctx0" brushRef="#br0" timeOffset="142692.18">19514 9046 334 0,'0'0'138'0,"0"0"-92"15,0 0-15-15,0 0 15 0,0 0 21 16,0 0-21-16,0-8-9 15,0 8-17-15,2 0-1 16,-2 0 3-16,0 0 5 16,0 0-7-16,0 0-2 15,0 0-9-15,4 15-8 16,3 19 6-16,-3 10 14 16,1 2 0-16,2-5 0 15,-3-7-21-15,-2-10-4 16,5-7 4-16,-3-8 0 15,-4-4 4-15,0-5-8 16,0 0 8-16,0 0 1 0,0 0-3 16,5 0 1-16,4-14 2 15,0-15 2-15,1 0-3 16,2 0-3-16,-1 7-2 16,-7 7-1-16,4 6 1 15,-6 5 1-15,0 2 0 16,7 2-2-16,-3 0-7 15,10 0 8-15,6 0-3 16,-4 0 3-16,2 10-2 16,0-5-2-16,-4 2 4 15,-1-6 0-15,-3 2-1 16,-8-1-5-16,5-2 6 16,-9 0-7-16,2 0 6 0,0 0 2 15,3-2 5-15,0-14-4 16,-5-6-1-16,0-1 0 15,0 0 4-15,-12-2-3 16,-5 4-1-16,-4 3 0 16,6 1-2-16,1 8-2 15,3 2 0-15,5 5-2 16,1 2-11-16,0 0-14 16,5 0 19-16,0 0 5 15,0 0-8-15,0 0 2 16,5 0-10-16,11 5 16 15,1 3 7-15,3-1-4 0,3 0 0 16,-6-6 3 0,6-1-1-16,-7 0 2 0,-1 0 0 15,-1 0 0-15,-3-12 1 16,-1-8 6-16,0 0-7 16,-1-4 0-16,-7 2-6 15,-2 1 9-15,0-4-3 16,0 4 0-16,0 0 5 15,-2 3-5-15,-7 4 2 16,-5 4-3-16,8 0 1 16,-1 8 0-16,3-1 0 15,2 3-1-15,2 0-11 16,-6 0 12-16,6 17-5 16,0 17 9-16,0 5-4 15,8 4 2-15,5-1-1 0,-5-4 1 16,4-4 1-16,-1-7 1 15,-2-5-4-15,-2-8 0 16,-5-7 0-16,0-2-2 16,3-5-6-16,-3 0 8 15,0 0 8-15,-2 0-5 16,9-14 1-16,-4-11 0 16,6-1-2-16,-3 4 3 15,1 7-10-15,3 5 2 16,-8 6 3-16,5 1-2 15,-5 3-2-15,1 0 2 16,4 0-5-16,2 14 6 0,-2 6 2 16,0 0-2-16,6 2 2 15,-1-5-1-15,1-3 0 16,-1-7 0-16,-1-5-7 16,3-2 3-16,-3 0-4 15,5-2 8-15,-3-15-1 16,6-4 2-16,-13 1 1 15,1-2-2-15,-9 2 2 16,0 2 0-16,0 1 0 16,0 0 6-16,0 0 1 15,-13 2 8-15,-2 6-8 16,-3 2-4-16,-5 7-5 16,8 0 4-16,-1 0-2 0,5 7 3 15,5 10-5 1,-4 9 1-16,10 4-1 0,0-2-1 15,0 1 1-15,0-5-5 16,0-6 5-16,4-4-2 16,6-7-1-16,1-2-4 15,-5-1 6-15,6-4 0 16,-3 0 1-16,-3 0 5 16,8-16-1-16,-12-1-3 15,7 2 1-15,-5 1 3 16,-2 6-2-16,10 2 6 15,-12 3-9-15,0 3-1 0,0-2 1 16,0 2 0-16,0 0 0 16,4 0-2-16,3 0 1 15,6 7-5-15,3 7 6 16,1-1 7-16,1-3-5 16,5-1-4-16,-8-6 5 15,-1-3-1-15,1 0 0 16,-1 0-2-16,1-10 0 15,-1-10 1-15,-1-4 1 16,-9-3-1-16,4-4 19 16,-8-3-12-16,0-4 1 15,0-1 9-15,-14-7-17 16,-7 2 7-16,4 9-2 0,1 5-6 16,7 14 1-1,3 9-1-15,6 6 0 0,0 1 0 16,0 0-4-16,0 0-4 15,0 17-8-15,6 21 15 16,17 15-3-16,2 5 8 16,-6 2-1-16,8-2-3 15,2-6-2-15,-4-4 2 16,-1-7-1-16,0-9-13 16,1-10 1-16,-9-10-11 15,-1-10-11-15,-5-2-74 16,-6-10-38-16,-4-21-94 15</inkml:trace>
  <inkml:trace contextRef="#ctx0" brushRef="#br0" timeOffset="142966.62">20158 8860 522 0,'0'0'50'16,"0"0"-43"-16,0 0 9 15,0 0 42-15,129-3-16 16,-69 3-6-16,-2 0-9 16,0 0-21-16,-2 0 9 15,-10 0-1-15,-1-8-3 16,-5-2-6-16,-11 2 3 16,-8 2-7-16,-15 4 2 0,-6 2-3 15,0 0 3 1,0 0-3-16,0 0-16 0,-2 0-20 15,-11 0-6-15,-3 17-89 16,5 6-83-16</inkml:trace>
  <inkml:trace contextRef="#ctx0" brushRef="#br0" timeOffset="144295.59">20818 9106 636 0,'0'0'35'0,"0"0"-31"0,0 0 16 15,0 0 14-15,0 0-7 16,0 0-7-16,-23-139-8 16,23 87-11-16,0-8 10 15,7-1-1-15,-5-4 1 16,-2 4-4-16,0 6-4 15,0 11 6-15,0 15 11 16,0 13-11-16,0 12 14 16,0 4-6-16,0 0-10 15,0 0-7-15,0 0-19 16,-2 23 19-16,0 18 0 16,2 11 1-16,0 10 0 15,0 1 2-15,4-5-3 0,12-3 0 16,-1-4 0-16,3-3 11 15,3-8-11-15,-4-3 2 16,-3-7-4-16,1-6-4 16,-1-6 4-16,-3-9 2 15,-5-7-7-15,6-2 5 16,-1 0 2-16,4-11-3 16,1-17 3-16,-1-6 0 15,1-4 3-15,-5 1-1 16,-4 9-1-16,-2 6 1 15,-3 8 0-15,-2 6 0 16,0 4-1-16,0 4 0 0,0 0-2 16,0 0-5-16,0 0 6 15,0 9-31-15,0 8 31 16,2 7 3-16,2 0 6 16,5-1-9-16,3-7 2 15,-6-4-10-15,5-5 11 16,-9-5-6-16,6-2-9 15,-4 0 11-15,7-2-5 16,-3-20 6-16,6-2 0 16,-3 0 4-16,1 2 5 15,-8 5-9-15,0 4-4 16,3 5 3-16,-7 4 1 16,2 4 0-16,0 0 1 0,5 0-1 15,-2 12-11 1,6 8 11-16,-3 2 0 0,4-2 8 15,-1-2-7-15,2-4-1 16,-8-8 0-16,4-3 0 16,-7-1 0-16,0-2 1 15,5 0 1-15,-3-5 3 16,10-15-4-16,-1-3 1 16,-4-2 1-16,0 6 1 15,-5 6-4-15,1 5 0 16,-3 6 2-16,-2 2-1 15,0 0-1-15,2 0 0 0,10 12-1 16,-6 4 1-16,5 2 1 16,-1-4 4-16,-6-5 0 15,0-4-10-15,5-3 6 16,-9-2-5-16,2 0 0 16,0 0 2-16,8-7 2 15,3-14 0-15,3-1 1 16,-1 0 0-16,1 8 6 15,-7 6-7-15,-5 6-8 16,-2 2 7-16,7 0-4 16,0 6 1-16,6 18 4 15,8 4 1-15,2 1 4 16,-2-2-4-16,4-6 0 16,-2-6-1-16,0-8-1 15,-7-5-2-15,1-2 3 0,6-7 3 16,2-19-2-16,0-6-1 15,-10-2 1-15,1-4 0 16,-7-4 1-16,-1 4-2 16,-8 0 1-16,-2 10 1 15,0 10 0-15,0 7-2 16,0 11-6-16,-12 0-12 16,-3 0 13-16,-1 22 5 15,3 13-3-15,-1 9 0 16,14 0 2-16,0-4-5 15,0-2-2-15,18-5 7 16,5-10 1-16,-4-4 0 0,6-5-2 16,-5-6 1-16,1-8-9 15,-4 0-10-15,-3 0-3 16,-3-13-18-16,-7-8-34 16,-4-4-29-16,-2 1-68 15,-29 0-173-15</inkml:trace>
  <inkml:trace contextRef="#ctx0" brushRef="#br0" timeOffset="144588.01">21090 8693 551 0,'0'0'95'0,"0"0"-70"16,0 0-24-16,0 0 6 16,0 0 3-16,0 0 16 15,0-3-10-15,0 13-7 16,0-3-4-16,11-2-1 16,-7 0 5-16,6-5-7 15,-6 0-4-15,7 0 2 16,-7 0-3-16,-4 0-37 15,0 0-32-15,0 0-73 0,-27 0-154 16</inkml:trace>
  <inkml:trace contextRef="#ctx0" brushRef="#br0" timeOffset="144766.31">20459 8863 635 0,'0'0'64'0,"0"0"-64"16,0 0 0-16,131-42 2 16,-57 12 0-16,8 0-2 15,-8 5-47-15,-14 10-23 16,-29 15 5-16,-31 0-71 0</inkml:trace>
  <inkml:trace contextRef="#ctx0" brushRef="#br0" timeOffset="146474.9">19794 9772 331 0,'0'0'98'0,"0"0"-88"15,0 0 6-15,0 0 9 16,0 0 19-16,0 0 4 15,32 43 0-15,-12-43-5 16,-1-1-21-16,6-24-3 16,2-8-5-16,-2-8 2 15,-7-3-4-15,-3-5 3 16,-6 0 1-16,-9-7-2 16,0-4-9-16,0 0-1 15,-20 3 1-15,2 13-5 16,3 16 3-16,1 12-3 15,10 11-2-15,-3 5 2 0,5 0-5 16,-2 0 5 0,-2 25 2-16,6 17-1 0,0 14-1 15,10 10 0-15,14 4 1 16,3-1 2-16,-3-8-1 16,1-6 6-16,-10-11-8 15,-1-10 0-15,-5-10 0 16,-3-7 2-16,2-12-4 15,-6-1-6-15,0-4-2 16,-2 0-5-16,6-12 11 16,3-18 1-16,5-7 2 15,-3 0 0-15,-5 7-8 16,4 8 4-16,-4 12 1 0,1 5 3 16,-5 5-3-16,0 0 4 15,0 0-13-15,6 17 13 16,-4 7 0-16,5 6-1 15,-3 1 3-15,8-4 7 16,-3-3-6-16,-7-10 1 16,8-3-4-16,-10-10-2 15,0-1-1-15,7 0 1 16,-3 0 2-16,8-22 4 16,-1-8-3-16,-2-2 5 15,3 2-5-15,-12 4 4 16,2 8-1-16,-4 8-3 15,0 4-1-15,0 6 0 16,0 0 0-16,0 0-9 0,0 8 6 16,7 14 3-16,5 6 2 15,-4-1 1-15,17-1-1 16,-6-4-2-16,6-7 2 16,-2-3-6-16,-5-3 1 15,-7-8 3-15,-5-1-5 16,-2 0 10-16,6-1-5 15,-8-20 3-15,0-5-3 16,-2 1 0-16,0-4 7 16,-4 2-3-16,-16-2 0 15,-5 3-1-15,2 2-2 16,2 8 2-16,-4 7-2 16,7 4-1-16,1 5-5 15,3 0-6-15,5 0 8 0,5 5-1 16,4 10 2-16,0 5 0 15,0 3-1-15,4 2-6 16,21-1 5-16,-6-6 4 16,8-2 3-16,-2-4-3 15,-7-5-10-15,-5-5 9 16,3-2 1-16,-1 0-1 16,8-14 1-16,-6-3 0 15,1-5-2-15,-2 3 5 0,-5 0-3 16,-7 3 0-1,3 5 4-15,-5 6-1 0,-2 3-2 16,0 2-1-16,0 0 1 16,0 0-1-16,0 0-4 15,0 14 4-15,7 8 4 16,2 4-2-16,-5-2 11 16,7-4-5-16,1-6-8 15,-6-6 0-15,1-4 7 16,-7-4-6-16,2 0 3 15,0 0 0-15,10-5-4 16,3-20 7-16,1-5 5 16,7 0-12-16,-8 4 0 15,1 5-1-15,-10 4 2 16,1 7 0-16,-5 5-1 0,-2 5 0 16,2 0 0-1,7 0-5-15,-2 12 5 0,4 15 4 16,2-1-3-16,3-1 2 15,-1-2 0-15,1-7-3 16,-1-4 0-16,-1-8-1 16,-1-4 1-16,-1 0 4 15,3-4 1-15,-3-21 6 16,-4-6-3-16,-1-5 9 16,-7-1-2-16,0-1 6 15,0 6-16-15,-11 5 5 16,-5 6-10-16,-9 9-5 0,-4 7-25 15,-2 5-32 1,-4 0-88-16,-5 24-147 0</inkml:trace>
  <inkml:trace contextRef="#ctx0" brushRef="#br0" timeOffset="148439.97">19003 10411 443 0,'0'0'96'0,"0"0"-73"0,0 0 9 15,0 0 29-15,0 0-8 16,0 0-3-16,-2-8-15 16,2 0-12-16,0-10-17 15,0-12 16-15,0-6-16 16,2 4-1-16,9 6 6 15,-4 6 2-15,2 11-6 16,-9 6-4-16,0 3 0 16,0 0 6-16,4 0-9 15,5 5-4-15,5 23-1 0,1 9 5 16,1 5 4-16,-1-1-2 16,1-6 12-1,-5-3-11-15,1-12 0 0,-8-5-3 16,-2-10 1-16,0-1-8 15,-2-4 10-15,5 0-3 16,-1 0 0-16,-2-24-3 16,10-10 2-16,-1-8 2 15,-5-3 2-15,6 6 1 16,-8 8 1-16,3 12-5 16,-5 11 0-16,0 5-3 15,-2 3 3-15,0 0-11 16,4 0 10-16,6 14-11 15,1 13 12-15,4 3 3 16,-1-4-1-16,1-6-2 0,-3-3 3 16,-4-6-10-16,-1-10 11 15,-3 4-6-15,-4-5 2 16,0 0-1-16,2-5-9 16,8-21 10-16,-6-8 1 15,5-3-1-15,-5-1 0 16,0 8 1-16,4 7-2 15,-6 10 2-15,0 9-6 16,0 4 5-16,3 0-16 16,-1 0 12-16,0 15-6 15,10 11 10-15,-3 5 0 16,5-2 3-16,-3-6-3 16,1-3 1-16,-3-8 0 0,-7-6-1 15,-4-4 0 1,2-2-9-16,0 0 9 0,5-5 0 15,-2-19-5-15,4-5 14 16,-3-4-11-16,3 5 2 16,-7 2-1-16,3 7 1 15,-5 4 1-15,5 5 6 16,-3 8-14-16,-2 2 6 16,2 0 0-16,-2 0-13 15,2 21-2-15,7 4 16 16,-5 6 3-16,6 1-2 15,-6-6-1-15,7-8 2 16,-5-2-2-16,2-11 0 16,-4-5-2-16,-4 0 0 0,2 0 2 15,9-2 0-15,1-19 0 16,-4-7 7-16,7-5-7 16,-1-1 2-16,-3 2-6 15,3 6 4-15,-12 10 0 16,0 7 0-16,3 9 0 15,-5 0 0-15,0 0-4 16,0 0 3-16,2 22-5 16,2 4 4-16,5 2 2 15,-4-2-2-15,6-6 2 16,-5-4 0-16,4-4 4 0,1-7-9 16,-5-2-8-16,5-3-4 15,1 0-22-15,-4-6-23 16,6-17-25-16,6-2 0 15,-2-1 57-15,-3 3-28 16,-1 3-39-16,-3 7 42 16,-7 0 44-16,0 5 11 15,-4 0 17-15,0 3 40 16,0 0 8-16,0 1-8 16,0 2 5-16,0-1 5 15,-4 3-6-15,2 0 4 16,0 0-13-16,0 0-19 15,-5 0-26-15,3 3-3 16,-6 17-4-16,8 5 0 0,2 4-2 16,0 3 3-16,0 2-2 15,10-3 2-15,7-5-2 16,-1-6-3-16,3-8-9 16,2-6-1-16,-3-6-23 15,-5 0 6-15,7-16 6 16,2-16-2-16,-6-10-8 15,-3-2-33-15,-3-7 5 16,-10 3 13-16,0 6 21 16,0 4 18-16,-10 9 11 15,-1 6 13-15,7 9 19 16,-3 5-10-16,5 8 5 16,2 1 10-16,0 0-22 0,0 3-9 15,0 22 23 1,0 5 15-16,0 10-13 0,0-2 5 15,7 4-22-15,1-2 0 16,6-5-11-16,-1-7 1 16,-2-10-4-16,1-4-6 15,-8-10 6-15,5-4-6 16,-3 0 6-16,6 0 0 16,1-16 6-16,3-9-5 15,-1-7 3-15,8-2-4 16,-5 5-2-16,-3 4-1 15,-1 9 3-15,-10 10 1 0,3 4-1 16,-3 2-2-16,0 0-3 16,8 14 5-16,1 10 5 15,2 6-1-15,3 1-2 16,1-4 0-16,-4 0-2 16,1-9 0-16,-1-3-19 15,-1-8-64-15,5-7-27 16,4 0-42-16</inkml:trace>
  <inkml:trace contextRef="#ctx0" brushRef="#br0" timeOffset="148771.51">20677 9874 443 0,'0'0'127'0,"0"0"-102"15,0 0 4-15,0 0 20 0,9 111-22 16,5-64-2-16,1 3-11 16,5-4-3-16,3-3-11 15,-6-6-17-15,-1-9-54 16,-7-10-75-16,-7-11-77 16</inkml:trace>
  <inkml:trace contextRef="#ctx0" brushRef="#br0" timeOffset="149160.11">20552 10149 501 0,'0'0'55'0,"0"0"-55"15,0 0-27-15,0 0 19 0,123-75-13 16,-81 58 19-16,-6 6 2 15,2 3 11-15,-9 4 50 16,-2 4-7-16,-10 0-14 16,-3 0-15-16,1 2-6 15,-3 18-15-15,-6 8 2 16,1 5 2-16,-3-1 0 16,3 0-5-16,-2-6 0 15,4-7-1-15,-3-6-2 16,3-8 0-16,0-5-3 15,2 0 3-15,5-15 9 0,-1-11-9 16,-4-4 8-16,1-3 14 16,-12 6-4-16,0 3-6 15,-14 4-1-15,-12 11-11 16,-8 4-19-16,-6 5-27 16,-4 0-44-16,-1 17-118 15</inkml:trace>
  <inkml:trace contextRef="#ctx0" brushRef="#br0" timeOffset="150361.12">19192 10793 124 0,'0'0'352'16,"0"0"-276"-16,0 0-32 16,0 0 15-16,0 0-14 15,0 0-23-15,0-35-21 16,21 12 5-16,6-12-6 15,-5-1 3-15,2 1 1 0,-8 7 0 16,-5 0-4 0,-9 8 2-16,-2 4 6 0,0 4-5 15,0 9 6-15,-17 0-9 16,-8 3-7-16,2 0 7 16,6 24 0-16,5 6-2 15,12 7 2-15,0 3 0 16,21-1-11-16,10-4 11 15,11-3 0-15,-7-8 8 16,4-4-8-16,-6-6 0 16,-6-2 2-16,-5-2 1 15,-10-2-3-15,-8-1-1 16,-4 5 1-16,0 3 1 0,-13 6 9 16,-14 2-6-16,-6 3-1 15,2-7 2-15,-4-3-2 16,16-9 3-16,5-4-6 15,3-3-1-15,9 0 0 16,2 0-31-16,0-12 9 16,11-14 23-16,16-8 2 15,4-1-1-15,0 5-1 16,0 4 4-16,-2 1-2 16,-2 6-1-16,-11 0 1 15,-1-1-2-15,-4 8 6 16,-9-1-1-16,1 6 5 0,-3 4 11 15,0 1 0 1,0 2 13-16,0 0-18 0,0 0-11 16,0 0 15-16,-3 20-18 15,3 20-1-15,0 16 1 16,0 10-2-16,23 9 6 16,4 2-4-16,-5 4 0 15,1-5-2-15,-6-4-5 16,-8-12 0-16,-6-14 4 15,-3-11-17-15,0-17-13 16,0-13-51-16,0-5-6 16,0-1-21-16,-14-28-267 15</inkml:trace>
  <inkml:trace contextRef="#ctx0" brushRef="#br0" timeOffset="151742.22">19522 11001 68 0,'0'0'181'16,"0"0"-130"-16,-6-116-11 15,6 85 15-15,0 7 8 16,0 1-16-16,6 4 0 16,5 3-7-16,5 2-25 15,-3 3 8-15,3 8 10 16,-1 1-9-16,-1 2-5 16,-1 0 12-16,1 5-20 15,-5 20-4-15,-7 10 9 16,-2 9-15-16,0-5 11 15,-15-1-12-15,-3-8 0 0,-1-5 1 16,9-9-1 0,-1-7 4-16,4-6-4 0,4-3-17 15,3 0 5-15,0 0-32 16,0-12 44-16,0-8 1 16,21-2 1-16,-1-3 8 15,9 3-9-15,0 0 0 16,0-1 10-16,2 2-3 15,-2-1-4-15,-3 5-4 16,-1-4 0-16,-9 4 3 16,-3-3 0-16,-9 1-2 15,-4 3 3-15,0 0 6 16,0 4-1-16,-2 2 1 0,-13 4-10 16,1 2-16-1,3 4 13-15,7 0 3 0,-8 0 1 16,6 8-1-16,-1 14 0 15,5 6-1-15,2 6 2 16,0 6-2-16,2 0 1 16,19 1 0-16,-2-6 0 15,4-7-2-15,-3-6 2 16,5-9 2-16,-8-5-2 16,1-8-8-16,2 0 8 15,-11 0 2-15,6-19 0 16,-5-6 0-16,1-10-2 15,-7-1 3-15,-4-2-3 16,0 1 1-16,0 4-1 0,0 8 1 16,0 12-1-16,0 5 5 15,-2 8-5-15,2 0-3 16,0 0-12-16,0 0 0 16,0 10 15-16,0 15-2 15,0 10 4-15,0-3 0 16,4-2 4-16,7-5-1 15,3-8-5-15,-8-6 2 16,3-6 5-16,-9-3-7 16,2-2 5-16,-2 0 13 15,3 0-8-15,6-14-7 16,-3-13 9-16,8-6-11 0,-1-3 3 16,-2 1 1-16,1 12-2 15,-8 9-6-15,3 8 3 16,-3 6 0-16,-4 0 1 15,2 0 2-15,-2 0-3 16,4 0-3-16,8 17-9 16,1 8 12-16,5 3 5 15,3 0-1-15,-8-4-3 16,2-4 0-16,1-8 0 16,-3-4-1-16,5-6 0 15,-5-2-1-15,5 0-1 16,7-2 2-16,-6-14 3 15,6-4-3-15,-7-2 0 0,-7 0 0 16,-1 0 4-16,-10 0-4 16,0 1 2-16,0 6 7 15,-10 3-8-15,-7 4 15 16,-8 2-8-16,5 4-1 16,-3 2 9-16,8 0-11 15,4 0 1-15,-3 0-5 16,12 16-1-16,2 8 0 15,0 4-5-15,0 0 5 16,11 2 0-16,5-6 1 16,2-6-1-16,-3-6-3 15,-2-7 0-15,-1-5 3 16,1 0 3-16,1 0 8 16,5-23-3-16,2-7-6 0,-3-4 13 15,-5-9-3-15,-2-3-8 16,-11-10-1-16,0-6 1 15,0-2-3-15,-11 0-1 16,0 16 1-16,5 13 3 16,-4 18-5-16,8 13 1 15,2 2 0-15,0 2-11 16,0 0 2-16,0 28-4 16,0 16 12-16,4 14 1 15,19 0 3-15,-1 1-3 16,3-3 0-16,-3-5 0 15,-4-5 0-15,-5-7-15 16,-6-9-33-16,4-12-18 0,-2-10-28 16,-5-8-84-16,0 0-112 15</inkml:trace>
  <inkml:trace contextRef="#ctx0" brushRef="#br0" timeOffset="152323.11">20782 10694 711 0,'0'0'72'15,"0"0"-55"-15,0 0-6 16,0 0-5-16,0 0-2 0,0 0 18 16,-22 82-14-16,-9-56-7 15,-7-2 1-15,-7-4-1 16,1-2 3-16,3-8 6 15,12-4-10-15,16-6-4 16,11 0 2-16,2-3-22 16,0-26 21-16,15-12 3 15,14-8-3-15,14-1 3 16,1 2 2-16,1 2-1 16,-5 7-1-16,-7 6 0 15,-6 6 1-15,-9 5-1 16,-9 5 0-16,0 2-7 15,-9 5 7-15,0 3 0 0,0-2 14 16,0 9-8 0,-9 0 4-16,-5 0-7 0,1 0-1 15,0 9 2-15,-1 14-7 16,6 5 3-16,1 2 0 16,7 2 2-16,0 3-2 15,0-1 0-15,11 4 5 16,7 1 1-16,6 2-2 15,-6-3 2-15,7 2 13 16,-8-4-19-16,6-2 8 16,-3-1 1-16,-3-1-5 15,2 0-5-15,-9-3 2 16,0 0-1-16,-6-5 0 0,-4-5-3 16,0 1 2-16,-4-3 0 15,-23-2-37-15,-16-4-24 16,-3-5-100-16,-12-4-142 15</inkml:trace>
  <inkml:trace contextRef="#ctx0" brushRef="#br0" timeOffset="154164.01">19483 11392 426 0,'0'0'128'0,"0"0"-103"16,0 0 24-16,0 0-6 0,0 0-14 16,0 0-2-16,6 70 19 15,7-24-11-15,-1 1-14 16,-4-6 0-16,1-7 7 15,1-8-27-15,-6-11 0 16,-2-10-1-16,-2-5 0 16,2 0-2-16,3 0 3 15,-1-22-6-15,3-8 10 16,2-8-4-16,4 4 1 16,-9 2 0-16,8 9 0 15,-10 11 5-15,7 3-7 16,-5 9-3-16,8 0-6 15,1 0 8-15,3 2 1 0,1 14-2 16,6 4-2-16,-1 0 4 16,5-2 9-1,-1-4-8-15,-1-4-1 0,-5-2 0 16,-5-3 0-16,-1-5 2 16,-3 0 0-16,-11 0-2 15,0 0 0-15,0-17 1 16,0-5 1-16,-2-5 5 15,-21 1-4-15,-3-3-2 16,4 7-1-16,-3 6-9 16,12 8 7-16,1 5-11 15,8 3 3-15,4 0 5 0,0 0-5 16,0 0 8-16,0 8-9 16,0 9-5-16,13 3 1 15,12 1-1-15,-3-6 0 16,7-1 14-16,0-6 2 15,0-7-11-15,-2-1 4 16,0 0 3-16,-10-15 1 16,4-8 0-16,-6-6 3 15,-1-1-1-15,-6-3 1 16,-1 1-1-16,-7 1 1 16,0-2-1-16,0 3 1 15,-13 3 0-15,-1 10 0 16,1 8 4-16,4 4-3 0,5 3 3 15,2 2-4 1,2 0 5-16,0 0-1 0,0 16 1 16,0 14 3-16,0 9 2 15,6 6 7-15,14 4-1 16,-4 1 11-16,-3-1-11 16,1-11-4-16,-10-3 4 15,0-15-4-15,1-9-7 16,-3-8-5-16,-2-3-1 15,0 0 1-15,0 0-11 16,0 0 10-16,2-10 1 16,3-14-7-16,4-8 13 15,2 3-12-15,-5 4 4 16,6 7 2-16,-3 10-3 0,-3 4-1 16,6 1 4-16,-1 3-3 15,-1 0 3-15,4 7 3 16,1 12-2-16,4 4 3 15,-6-1 5-15,3-2-8 16,-8-4 6-16,1-7-6 16,3-6-1-16,-8-3 3 15,-4 0-6-15,9 0 5 16,0-18-2-16,6-11 1 16,-1-4 2-16,1-3-2 15,-6 8 1-15,-5 7-1 16,4 9 0-16,-6 9-1 15,-2 3 0-15,0 0-3 0,2 0 2 16,11 5-5-16,1 17 5 16,1 7 1-16,3 2 1 15,7-2 0-15,-10-3-2 16,8-8 2-16,-8-8-3 16,-6-3 2-16,2-7-8 15,0 0 8-15,1-5-2 16,1-19 4-16,-2-5-2 15,-2 0 1-15,0-2 2 16,-5 4-3-16,-4 0 5 16,0 4-1-16,0 5-8 15,0 9 4-15,0 4 0 0,0 5 5 16,0 0 2 0,0 0 6-16,0 0 1 0,0 0-14 15,0 18 0-15,0 19 13 16,0 17-2-16,0 15 5 15,0 7 10-15,0 9 5 16,0 4-10-16,0 4-1 16,0-1-20-16,10-8 3 15,0-9 0-15,1-12-3 16,3-10-4-16,-3-11 4 16,-7-7 0-16,-4-6 0 15,0-9 2-15,0-4-1 16,0-6-2-16,0-6 1 15,-6-4-8-15,-15 0-10 16,0-9-18-16,-6-20 18 0,0-9 7 16,-2-18 9-16,9-16 0 15,0-16 2-15,16-9 4 16,4 3-4-16,0 12-1 16,26 12 1-16,5 13 7 15,5 12-1-15,0 2-6 16,4 1 0-16,-7 6 7 15,0 2-7-15,-4 8-5 16,-4 6 5-16,-2 8 0 16,-15 6 1-16,1 4-1 15,-7 2-1-15,-2 0-8 16,3 0-27-16,4 0-59 0,-1 0-31 16,5 0-87-16,5 0-18 15</inkml:trace>
  <inkml:trace contextRef="#ctx0" brushRef="#br0" timeOffset="154321.26">20909 11414 388 0,'0'0'139'15,"0"0"-81"-15,0 0 21 16,0 0-13-16,0 0-34 16,0 0 11-16,0 0-26 15,2 0-12-15,3 0-5 16,-1 0-22-16,5-4-134 15,-6-5-267-15</inkml:trace>
  <inkml:trace contextRef="#ctx0" brushRef="#br0" timeOffset="3773">17356 12956 43 0,'0'0'0'16</inkml:trace>
  <inkml:trace contextRef="#ctx0" brushRef="#br0" timeOffset="4566.22">16484 12480 326 0,'0'0'129'16,"0"0"-52"-16,0 0-14 16,0 0 1-16,0 0 17 15,0 0-16-15,-60-8 4 16,58 8-22-16,2 0-5 16,-2 0 1-16,2 0 3 15,0 0-9-15,0 0-8 0,0 0-3 16,0 0-2-16,0 0-2 15,0 0-4-15,-5 0-1 16,5 0-5-16,0 0-3 16,0 0-2-16,0 0-3 15,0 0 0-15,25 0 0 16,19 0 6-16,12 7-1 16,6-1-5-16,16-2-1 15,5 4 6-15,-1-1-4 16,1 0 0-16,-12-2-4 15,-6 0-2-15,-16-1 2 16,-3 0-2-16,-5 0 2 16,-12-2-1-16,2-2 0 0,-2 0 1 15,9 0 0 1,-5 0 0-16,5 0 1 0,-7 0 1 16,-4 2-3-16,-11-2 0 15,-5 0 1-15,-7 0 0 16,-2 0 0-16,-2 0 0 15,0 0 1-15,0 0-2 16,0 0-3-16,0 0 2 16,0 1 0-16,0-1-3 15,0 0-12-15,0 3-9 16,0-3-11-16,0 4-29 16,0 1-8-16,0 7-31 15,-17 7-60-15,-5 3-66 16,-3 0-129-16</inkml:trace>
  <inkml:trace contextRef="#ctx0" brushRef="#br0" timeOffset="6314.91">17171 12545 201 0,'0'0'23'16,"0"0"24"-16,0 0 24 16,0 0-3-16,0 0-11 15,0 0-6-15,22-46 5 16,-20 44-9-16,-2 2-4 16,0 0-1-16,0 0-3 15,0 0 7-15,0 0-18 16,0 0 13-16,0 0-1 0,0 0-12 15,3 0-2-15,-1 0-20 16,7 0 16-16,4 11-1 16,3 6 2-16,1 3-17 15,1 1 9-15,5 4 3 16,-4-1-5-16,4 2-1 16,-5 1-1-16,-1 5-3 15,-3-1 0-15,-3 3-3 16,3 0 0-16,-12 4 5 15,7 1-7-15,-7 3 6 16,-2 2-5-16,0 2 3 16,0 1-4-16,0-4-2 15,0 1 2-15,0-4 3 16,0-1-6-16,-11-4 0 0,-1-3 0 16,-3 1 4-16,-1-3-3 15,-1-2 1-15,-10 4 0 16,-2 0 5-16,-2-2-4 15,-7 2-3-15,2-3 0 16,-2-4 3-16,5 1-2 16,-3-2-1-16,5-4 0 15,2-2-1-15,0-2 1 16,-2 1-1-16,-5-1 2 16,5-3 3-16,-4-1-4 15,0 0-4-15,4 1 4 16,2-3 2-16,3 0-2 0,4-2 0 15,-1-3-7-15,8-2 6 16,5-1 1-16,6-2 1 16,4 0-1-16,0 0-1 15,0 0-1-15,0 0-1 16,0 0-3-16,0 0-1 16,0 0 1-16,0 0-2 15,0 0 0-15,0 0-5 16,0-5 0-16,11-12-3 15,3-3 2-15,-1-1-1 16,3-2 12-16,-3 0-1 16,3 2-3-16,-3-4 4 15,-4 3 1-15,0-2 2 0,2-2 0 16,-7 3 0 0,-2 0-4-16,4-3 9 0,-6 3-1 15,0 0-4-15,0 2 1 16,0 2-4-16,0 1 5 15,2 0-2-15,0 4 9 16,-2-2-9-16,2 8 6 16,2 4-4-16,-4-1 1 15,5 5 2-15,-5-2 1 16,0 2 2-16,0 0-6 16,0 0-1-16,0 0 6 15,0 0 1-15,0 0-2 0,0 0 1 16,0 7-5-16,0 15 4 15,-5 14 2-15,-13 10 5 16,-9 2-8-16,1 2-5 16,2-4 9-16,-3-3-9 15,0-5 0-15,0-8 0 16,12-6 4-16,-1-4-4 16,5-6 1-16,5-6-1 15,-2-2 2-15,8-4 3 16,0-2-3-16,0 0-1 15,0 0 1-15,0 0 0 16,0 0 1-16,0 0 0 16,0 0 0-16,0 0 1 15,0 0 2-15,0 0 4 16,0 0-5-16,0 0 2 0,0 0 0 16,0 0-3-16,0 0-4 15,0 0 0-15,16 0 0 16,22 0 4-16,9 5-2 15,8 3 3-15,11 4-3 16,-2 0 1-16,1 2 4 16,-1 1-1-16,-6 2-3 15,-4-3-2-15,-12-1-1 16,-15-1 0-16,-12-5 2 16,-10-4 4-16,-3 1 6 0,-2-4 5 15,0 2-1 1,0 1-1-16,0-2-4 0,0 3-4 15,0 0 3-15,0 1 0 16,0 2-6-16,0-2-2 16,0 0 3-16,0 1-9 15,0-2 4-15,0 1-1 16,5 2 1-16,-5-2 0 16,2-1 0-16,0-3-1 15,-2-1 1-15,2 0 6 16,-2 0-6-16,0 0 0 15,0 0 1-15,0 0-1 16,0 0 0-16,0 0 0 16,0 0-6-16,0 0 6 15,0 0 0-15,0 0-4 0,0 0-19 16,0 2-7-16,0-2-17 16,0 0-33-16,-6 0-54 15,-15 0-119-15,-1 0-382 16</inkml:trace>
  <inkml:trace contextRef="#ctx0" brushRef="#br0" timeOffset="19379.3">15670 15828 469 0,'0'0'25'0,"0"0"-17"16,0 0-1-16,0 0 30 0,0 0 34 16,0 0-8-1,0 0-35-15,0 0-12 0,0 0 12 16,0 0 5-16,0 0-7 16,-2 0 2-16,-15 0-15 15,-10 0-13-15,-6 0 3 16,-8 0 1-16,-5 0 3 15,-8 0-7-15,-6 0 0 16,-5 0 0-16,3 0 5 16,-3 0 4-16,9 0 9 15,9 0 6-15,7 0-9 16,16 0 0-16,6 0-5 16,13-3-2-16,1 3 2 0,4 0-3 15,0 0-5 1,0 0-2-16,0 0-6 0,0 0 6 15,0 0 0-15,22 0 1 16,26 0 1-16,16 0 7 16,16 0-9-16,5 0 1 15,4 3-1-15,-2 2 1 16,0 5-1-16,-2 0 0 16,-10-1 4-16,-2-2-3 15,-5-2 0-15,-15 2 3 16,-17-2-4-16,-9-1 1 15,-14-4-2-15,-4 0 0 0,-7 0 1 16,-2 0 4 0,0 0-2-16,0 0 1 0,-11 0-3 15,-16 0 5 1,-17 0-5-16,-12 0-2 0,-16 0-1 16,-3 0 0-16,-10 0-2 15,-2 0-4-15,0 1 7 16,5 9 0-16,6-3-3 15,9-2 5-15,11 4 0 16,12-4 1-16,13 0-1 16,8-3 0-16,15 0 2 15,0-2 0-15,8 0-1 16,0 0 0-16,0 0 1 16,0 0 8-16,0 0-5 15,0 0-2-15,8 0-3 0,25 5 2 16,25-1 1-16,24 3 0 15,15-5 6-15,7 1 2 16,-2 2-5-16,-1-1-5 16,-5 1 2-16,-11 4 4 15,-21-6-7-15,-8 2 3 16,-18-3 1-16,-19-2-1 16,-7 0-2-16,-10 0 8 15,-2 0-8-15,0 0 7 16,0 0 1-16,0 0-3 15,0 0-6-15,0 0-2 16,0 0 1-16,0 2-33 16,-14 4-28-16,-7 4-65 15,-11 4-261-15</inkml:trace>
  <inkml:trace contextRef="#ctx0" brushRef="#br0" timeOffset="43062.39">15352 16022 292 0,'0'0'106'0,"0"0"-58"15,0 0-15-15,0 0 15 16,0 0 8-16,0 0-4 16,0 0-6-16,0 0-19 15,-12 22 12-15,-3 2 9 16,-3 4-21-16,-4 2-4 15,0-2 0-15,-7 0 9 16,0-2-4-16,-7 1 1 0,3-6-3 16,-8 4 5-16,8-6-11 15,2 0-11-15,2-1 9 16,4-4-8-16,1-2-5 16,4-2 0-16,-3 0-4 15,1-3 0-15,0 7 0 16,2 1-1-16,-1-3 0 15,4 2 5-15,-8 3-5 16,3-6 1-16,-5 1-1 16,1 0 4-16,-1-3-2 15,0-2 2-15,5 3-2 16,-5-4 1-16,0 5 8 0,-2-4-6 16,-2 1 0-1,2 1 4-15,-2-7-7 0,4 3-2 16,1-1 11-16,1-1-8 15,5-3-1-15,-3 1-1 16,4 1 0-16,-4 0 6 16,1-2-6-16,-1 0 0 15,-3 0 1-15,6 0 1 16,-9 0-3-16,0 0 3 16,-7 0-2-16,5 0 3 15,-2 0 0-15,-6 0-2 16,6 0 2-16,-5 0 0 15,5 0-3-15,2 0 1 16,-3 0 7-16,3 0-8 16,2 0-1-16,-4 0 2 0,-5 0-3 15,2 0 3-15,-11 0-2 16,-2-5 5-16,-9-2-5 16,-9 2 0-16,5-2 1 15,-3 2 7-15,5-4-5 16,4 1 0-16,5 0 2 15,2 2-4-15,4-4 3 16,3 3 5-16,0-2-8 16,-3 1 4-16,-4 4-4 15,-4 0 2-15,-3 0-3 16,0 0 0-16,0-2 0 16,0 4 4-16,8-1-1 0,-6 0 2 15,7 3-4 1,3-2 0-16,-1-2 1 0,3 0 3 15,4 4-5-15,-3-4 0 16,10 4 4-16,-2-2-3 16,2 2-1-16,-3-2 0 15,1 0 1-15,2 2-1 16,2 0 0-16,0 0 1 16,2-3 5-16,-2 3-5 15,-7-3-1-15,5-3 0 16,-9 4 1-16,-3-2-1 15,1-4-1-15,-4 2 0 16,-10-2 0-16,-2-4 2 16,0 3 3-16,-2 0-4 0,2-2-2 15,2-1 1-15,2 5 2 16,-1-5-2-16,4 0 2 16,-3-1-2-16,0 4 2 15,-4-1 0-15,0-4-1 16,-6 1-1-16,-3 1 1 15,-2-2 0-15,0 2 0 16,2-2 5-16,-4 1-5 16,0 1 0-16,-3-2 0 15,-2-1 0-15,4-2 0 16,1 3 0-16,5-5 6 0,-3-1-5 16,-3 1-1-16,1-2 1 15,-10-2-1-15,8 0-4 16,-5-1 4-16,2-1 0 15,10 0-1-15,0 0 1 16,4 4 2-16,-3-3 0 16,1-1-4-16,-5-3 2 15,0 1 0-15,-1-2 0 16,4 0 0-16,3 0 2 16,3 0 6-16,4 3-6 15,8 3 0-15,3-3 0 16,7 8 0-16,5 0-2 15,-1 1 2-15,5 2-2 16,0-4-1-16,2 3 1 16,-6-2 0-16,2 1 0 0,-5-4 0 15,7 1 0-15,5 3 0 16,-3-8 0-16,0 4-2 16,-2-2 2-16,0 0 0 15,-2 4 0-15,4 1 1 16,0 0 2-16,3 2-3 15,2 0-2-15,1 7 2 16,8 0 0-16,4 0 2 16,0 2-4-16,-2-1-1 15,2-3 2-15,-4 0 1 16,0 0-3-16,1-1 2 16,1 4 1-16,3 0 1 0,-4-2-1 15,3 1 0-15,-5-4-2 16,10 1-1-16,-5 1 1 15,5-1 2-15,0 3 0 16,-3 4 4-16,4-2-4 16,-1-1-1-16,-3 0 0 15,5-1 1-15,-2 3 1 16,2-5-1-16,-3-3 0 16,0 4 1-16,3 0-2 15,-2 0 2-15,-1 4-1 16,3-2 0-16,-2-1 0 15,2 4 0-15,2 1 0 16,-5-4 0-16,5 5 0 0,0 0 0 16,-2-1 0-16,2 4 0 15,0 0 0-15,0 0 2 16,0 0-2-16,0 0 0 16,0 0-1-16,0 0-1 15,0 0 2-15,0 0-1 16,0 0-2-16,0 0 0 15,0 0-1-15,0 0 0 16,0 4 0-16,0 2 0 16,0 11 1-16,0 4 2 15,0 4 1-15,2 7-1 16,9-1 2-16,0 2-2 0,-6-8 3 16,2 1-2-16,-1-4 0 15,1-1 0-15,2-6 0 16,0 0 0-16,-5-8-1 15,-2-2 1-15,-2-3 0 16,5 0 0-16,-5-2 0 16,0 0 0-16,0 0 0 15,0 0-1-15,0 0 1 16,0 0 2-16,0 0-2 16,0 0 3-16,0 0-5 15,0 0 2-15,0 0 0 16,0 0-1-16,0 0 2 15,0 1-1-15,0 2 2 16,0-3-2-16,0 0-1 16,0 0 0-16,0 0 1 0,0 0 0 15,0 0-1-15,0 0 1 16,0 0 0-16,0 1 0 16,0-1 0-16,0 0 1 15,0 0-1-15,0 0 0 16,0 0 2-16,0 0-2 15,0 0 0-15,0 0 4 16,0 0-4-16,0 0 0 16,0 0 3-16,0 0 0 15,0 0-3-15,2 0 1 16,-2 0-1-16,0 0 0 16,0 0 0-16,0-4 5 0,2-1-5 15,-2-9-1-15,0-4 0 16,0-5 0-16,0 0 1 15,2 1 2-15,-2 1-2 16,0 3 0-16,0 0 1 16,0 8 0-16,0 3-1 15,0 2 0-15,0 3 0 16,0-2 1-16,0 0-1 16,0-1-1-16,0-1 0 15,0-1 1-15,0-3-1 16,0-5 1-16,0 2 0 15,0-3 0-15,0 2 1 16,0 2-1-16,0 0 0 0,-2-2 0 16,-2 3 0-1,-1 2 0-15,1-1-1 0,4 4 1 16,-2 2 1-16,2 4 1 16,0 0-2-16,0 0-2 15,0 0 2-15,0-3 0 16,0 3 0-16,0 0 0 15,0 0 0-15,0 0 0 16,0 0-2-16,0 0 0 16,0 0 1-16,0 0-2 15,0 0-1-15,0 0 1 16,0 0-2-16,0 0 1 0,4 3-2 16,19 11 5-1,17 1 1-15,9 6 0 0,2-1-3 16,2 2 2-16,3-4 2 15,-4 0 0-15,-6-8-1 16,-3-1 0-16,-10-3 0 16,-4-3 1-16,-9-1-1 15,-11-2 0-15,-2 0 0 16,-5 0 0-16,-2 0 7 16,0 0-7-16,0 0 3 15,0 0 3-15,0 0-3 16,0 0-1-16,0 0 3 15,0 0-5-15,0 0 0 16,2 0 0-16,-2 0 0 16,0 0 0-16,0 0-4 0,0 0 1 15,0 0-13-15,0 0-10 16,0 0-27-16,2 6-26 16,7 9-33-16,7 17-45 15,7 10 59-15,-8 5-100 16,-11-1-196-16</inkml:trace>
  <inkml:trace contextRef="#ctx0" brushRef="#br0" timeOffset="65890.81">5164 15705 534 0,'0'0'165'0,"0"0"-114"16,0 0-26-16,0 0 2 16,0 0 27-16,0 0-19 0,0 0-10 15,0 0-14-15,16-14 7 16,-11 3 7-16,-3 2-4 15,-2-3-3-15,0 0-2 16,0-1-9-16,0-2 3 16,0 4-10-16,-16-1 0 15,-4 3-7-15,-2 1 5 16,-7 2 0-16,-2 6-12 16,-7 0 13-16,-3 0-3 15,-1 10 1-15,2 10 1 16,5 4 2-16,6 0-4 15,4-2 3-15,5 0-3 0,5 0 1 16,3 2 3 0,8-4-6-16,4-6-1 0,0 2-2 15,0-5 2-15,14-4 5 16,3 0 1-16,3-7-6 16,2 0 5-16,0 0 2 15,1 0 4-15,-1-3-1 16,0-8-1-16,1-7-1 15,1-5 3-15,1-5-4 16,2-2-6-16,-6-7-7 16,0 2-6-16,-5-3 4 15,-3-5 5-15,-5 5 10 16,0 1 0-16,-4 6 1 0,-2 9-1 16,1 4 5-16,-3 9-5 15,0 2 0-15,0 7 0 16,0 0 10-16,0 0-9 15,0 0 1-15,0 0 6 16,0 0-4-16,0 12 1 16,0 18-3-16,0 16 3 15,0 8 0-15,8 3 1 16,3-3-3-16,3-8-3 16,-1-6 1-16,1-9 4 15,-1-14-4-15,-4-1 1 16,2-10-4-16,-2 1 1 0,-1-7 1 15,8 1 3 1,3-1-1-16,-2 0 0 0,1 0-2 16,-1-8 0-16,-3-8 0 15,-1 0 5-15,-1-2-5 16,-8 4 0-16,3 4-2 16,-5 4 2-16,-2 6-5 15,0 0 5-15,2 0 4 16,-2 0-4-16,0 0-4 15,0 0 3-15,0 0-5 16,2 0-2-16,5 8-5 16,5 11 13-16,-2 0 0 15,9-1 2-15,-9-2 3 16,6-2-9-16,-3-6 4 16,-4-4 0-16,-5-2-1 0,6-2-3 15,-6 0 1-15,-2 0-1 16,5 0 1-16,-3-9-1 15,-2-12-4-15,4-7-2 16,-6-1-15-16,0 3-2 16,-6 3-5-16,-9 7 21 15,-3 2-11-15,-4 9 22 16,0-2 0-16,-1 5 0 16,3 2 0-16,5 0 0 15,4 0 0-15,1 0 0 0,8 6-5 16,2 2-3-1,0-2-33-15,5 2 23 0,15-4 11 16,5 2 7-16,6-3 0 16,0-3 4-16,5 0 0 15,1 0 2-15,0 0-4 16,-2 0 16-16,-6 0 1 16,-2 0-8-16,-10 0 2 15,-1 7-9-15,-5 3 14 16,-4 2-3-16,1 2 1 15,-2 2-1-15,-2-3 13 16,-2-1-11-16,-2-7-12 16,0-1-3-16,0-4-2 15,0 0 3-15,0 0-1 16,0 0-2-16,0 0 3 0,0 0 1 16,2 0 0-16,0 0-8 15,7 0-19-15,7-18 6 16,9-5-6-16,6 2 6 15,0 4-5-15,-4 8 19 16,-8 5-5-16,0 4-5 16,-4 0 10-16,-6 0 3 15,2 0-3-15,-4 2-5 16,-3 12 4-16,3 0 4 16,-4 7 12-16,-1-1 1 15,0-3 4-15,2 5-12 16,-2-6 5-16,5-1-7 0,-3-6 2 15,4-1-2 1,0-2-1-16,3-2-1 0,5-4 0 16,-1 0 10-16,8 0-11 15,-1 0 8-15,7-7 0 16,0-8-7-16,-2-2 7 16,-1-2-6-16,-10 6-2 15,-5 4 3-15,-4 4-3 16,-7 0 6-16,0 3-6 15,0 0 6-15,0-1 2 16,0 1 0-16,0-3-4 16,0-1-2-16,0-1-2 15,0 0-1-15,-7 1-6 0,-2 4 0 16,1 0 2 0,-2-2 5-16,-1 4 0 0,3 0 0 15,-4 0 0-15,5 0 0 16,1 0 1-16,-3 8-1 15,9 2-2-15,-2 8-3 16,2-1 5-16,0 6-1 16,0 0-1-16,11-2 2 15,9 5 1-15,9-3 2 16,0-5-2-16,3 0-2 16,-1-8 2-16,-2-6-1 15,-3 0 0-15,-2-4 2 16,-1 0 2-16,-3 0 4 15,0 0 0-15,-4-10 0 0,-3 0 0 16,-4 2-7-16,-2 0 2 16,-5-1-3-16,0 8-17 15,-2-3-34-15,0 4-92 16,-4 0-441-16</inkml:trace>
  <inkml:trace contextRef="#ctx0" brushRef="#br0" timeOffset="66641.92">6796 15891 669 0,'0'0'79'16,"0"0"-58"-16,0 0-4 15,0 0 10-15,0 0-13 16,0 0-7-16,0 0-5 16,114-38 4-16,-74 33-4 15,-4-2-2-15,-5 3 1 16,-4 4-1-16,-9-4 1 15,-5 4 8-15,-9-2-4 0,-4 2-4 16,0 0 10-16,0 0-5 16,0 0-5-16,0 0-1 15,0 0-48-15,0 2-113 16,-4 10-108-16</inkml:trace>
  <inkml:trace contextRef="#ctx0" brushRef="#br0" timeOffset="69212.83">7340 15831 466 0,'0'0'335'15,"0"0"-288"-15,0 0-36 16,0 0 9-16,0 0 12 16,0 0-26-16,0 36-6 15,7 6 4-15,-1 11-3 16,6-3 9-16,-8-1-9 16,5-10 2-16,-5-13-3 15,-4-10 4-15,5-8-2 16,-5-8 7-16,0 0-1 15,0 0 0-15,2 0-6 0,-2 0 1 16,2 0-6-16,3 0 3 16,2-17-9-16,6-10-9 15,5 3 13-15,-1 4-1 16,1 6 6-16,-5 6 1 16,3 2-1-16,-3 4-6 15,1 2 5-15,1 0-2 16,-1 0 3-16,1 0 0 15,-1 8 0-15,-1 8 5 16,3 3 3-16,2 2-7 16,-7-4 4-16,2-2 1 15,1-3-4-15,-5-7 0 0,-3 0 3 16,1-5 2 0,-3 0 0-16,-1 0 0 0,2 0-5 15,1 0 2-15,-2-2-1 16,9-18-3-16,-3-4-2 15,-4-5-3-15,-6 2-11 16,5-1-6-16,-5 8 5 16,0 3 15-16,0 5-5 15,0 11-8-15,0-1 6 16,0 2 9-16,-5 0 1 16,1 0-1-16,4 0 1 15,-2 0-1-15,2 0 0 16,0 0-9-16,0 0-4 15,4 3 6-15,17 14 7 0,2-3 2 16,6 0 1-16,0-1-2 16,8-4 1-16,-6-3 1 15,-3-4 3-15,1-2-3 16,-4 0 14-16,-5 0-8 16,-5 0-1-16,-1-14-8 15,-3-6 3-15,-7 2-6 16,4-6 0-16,-8-1-7 15,0 3-2-15,0 5-3 16,-12 5 2-16,1 5 13 16,-3 3 5-16,1 4-4 15,3 0-1-15,2 0 6 16,2 0-5-16,1 7 2 0,5 15 5 16,0 6-5-1,0 3 4-15,0 8-3 0,13-5 2 16,8-3-5-16,1-6 2 15,3-6 4-15,-6-7 1 16,2-7-7-16,1-3 3 16,3-2 4-16,1 0 4 15,1-14-2-15,0-10 0 16,2-10-10-16,-5-6-1 16,1-10-2-16,-8 1-15 15,-3-4-3-15,-3 4 4 16,-7 8-4-16,-4 13-1 0,0 7 9 15,0 13-4 1,0 4 17-16,-6 2 3 0,-3 2-2 16,3 0-1-1,-4 4 9-15,-3 24 3 0,9 14 4 16,0 16 1-16,4 9 9 16,0 5-9-16,0 2-8 15,0-7 3-15,0-6-2 16,2-11-4-16,4-13 11 15,-1-11-2-15,-3-14 0 16,0-8 5-16,-2-4 0 16,4 0-13-16,-2 0-5 15,17-12-1-15,5-13-2 16,5-9-2-16,9 5-8 16,-5 0 6-16,-6 12-4 0,-4 6 6 15,-8 5-2-15,-1 6 1 16,-6 0 0-16,3 0 3 15,-1 20 1-15,-4 6 12 16,1 5 3-16,-7-3-11 16,0 0 3-16,0-5-5 15,0-2 2-15,-13-3 4 16,-8-4 0-16,3-5-1 16,-3 0 2-16,-4-6 1 15,2-3-9-15,3 0-1 0,9 0 5 16,7 0-5-1,2 0-6-15,2 0-13 0,0 0 3 16,6-9 0-16,17-5 13 16,6-2-3-16,6 4 7 15,1-2-1-15,1 0 5 16,2 3-2-16,-1-3 0 16,-3-2 5-16,-4 4-5 15,3-4-1-15,-10 0 1 16,1-2-1-16,-8 4-2 15,-5-1 0-15,-5-2 0 16,-7 3 1-16,0 4-1 16,0 0-2-16,0 4 1 15,-5 3-8-15,-9 3 8 16,6 0 0-16,-5 0 0 16,1 0 1-16,8 3-2 0,-1 11 1 15,5-2 1-15,0 5-13 16,0 0 11-16,7 4-1 15,11 2 3-15,-1 0 0 16,2 2 3-16,1 1-3 16,-5-1 0-16,1-4 6 15,-5 2-5-15,-7-2-1 16,3-4-2-16,-7-5 2 16,0-4 2-16,0 1 3 15,0-6-2-15,-7 1-1 16,-6-4 2-16,-1 0-4 0,6 0 0 15,-3-2-2-15,1-14-6 16,8-2-6-16,2-2 2 16,0-2-2-16,2 0-4 15,25-2 10-15,2 2 4 16,5 4-1-16,-5 4-3 16,-5 1 6-16,3 10 4 15,-12 1-2-15,1 2 0 16,-7 0 0-16,-5 0 16 15,4 0 4-15,-4 11-2 16,-2 12 20-16,0 1-22 16,3 0 7-16,-1 3-18 15,-2-2 7-15,0-5-11 16,5-8 2-16,-2 0 0 16,-1-4-3-16,7-2 0 0,-4-4 0 15,2-2-2 1,4 0-1-16,3-8 3 0,4-16 0 15,0-7 0-15,-2-6 0 16,4-9-2-16,-4-5 0 16,-3-7 2-16,-3 5-1 15,-8 0-6-15,3 7 7 16,-7 10-1-16,0 9 5 16,0 10-9-16,0 13 4 15,0 2 1-15,0 2 0 16,0 0 6-16,0 0-2 15,0 33-1-15,0 20 3 0,-9 13 21 16,-3 2-16-16,4 1 1 16,1-9-5-16,3-2-1 15,4-6-6-15,0-10 0 16,0-6-2-16,0-6 1 16,13-12-1-16,5-6 2 15,2-10-1-15,0-2-3 16,0 0 3-16,7-2-12 15,-3-23-8-15,1-10 0 16,-3-1 6-16,-6 0 3 16,-3 0-4-16,-4 2 2 15,-3 7 1-15,-6 9-3 16,0 6-4-16,0 5 0 0,-15 4 10 16,2 3 8-1,-3 0 2-15,-2 19 7 0,3 5-2 16,4 2 17-16,4 6-11 15,2 0-2-15,5 2 7 16,0 0-7-16,9-3 1 16,9-6 1-16,3-3-4 15,0-6-3-15,6-4-2 16,2-8-2-16,0-4 2 16,2 0-2-16,-4 0-3 15,-2-4-5-15,-5-13-22 16,-5-4-26-16,-6-4 0 0,-9 0-21 15,0-3-56 1,-13 4-155-16</inkml:trace>
  <inkml:trace contextRef="#ctx0" brushRef="#br0" timeOffset="69478.25">9043 16075 600 0,'0'0'129'0,"0"0"-66"15,125-2-25-15,-60 2 51 0,-1 0-5 16,-4 0-28 0,-2 0-32-16,-15 0-14 0,-7 0-7 15,-15-3-2-15,-7 1-1 16,-14 2-23-16,0 0-30 15,0-4-30-15,-24 2-29 16,-16-2-114-16,-16-2-187 16</inkml:trace>
  <inkml:trace contextRef="#ctx0" brushRef="#br0" timeOffset="69813.75">9085 15881 479 0,'0'0'350'0,"0"0"-290"0,0 0-27 15,0 0 18-15,0 0-3 16,0 0-24-16,-2 0-23 16,2 0-1-16,7 0 2 15,2 6 2-15,6 1-4 16,-3-6 0-16,-3-1 0 15,-3 0 0-15,-4 0-1 16,-2 0 1-16,5 0 4 16,-5 0 6-16,0-5-3 15,0-8-7-15,0 3 2 16,-5 5 3-16,-3-2-5 0,-3 5 0 16,-1 2-8-16,-1 0-15 15,-1 9-55-15,8 16-100 16,-1 10-332-16</inkml:trace>
  <inkml:trace contextRef="#ctx0" brushRef="#br0" timeOffset="71756.73">4047 15484 222 0,'0'0'52'0,"0"0"2"15,0 0 12-15,0 0 25 16,0 0-38-16,0 0-1 16,-10-50 1-16,10 38 1 15,0 5-2-15,0 0-14 16,0 3-8-16,0 4-1 15,0 0-10-15,0 0-2 16,0 0-2-16,0 0-15 16,0 0 5-16,0 0-5 15,-5 2 5-15,-13 12 4 16,-9 10-8-16,-6 7 1 0,-5 5-1 16,0 1-1-16,-2 2 0 15,0-1 1-15,2-4 2 16,5 0-3-16,6-12 1 15,11-8 0-15,7-8-2 16,5-3 0-16,2-3 1 16,2 0 0-16,0 0 2 15,0 0-2-15,0 0 1 16,0 0 5-16,0 0-6 16,0 0 6-16,0 0 5 15,0 0 1-15,0 0-6 16,0 0 7-16,0 0-11 15,0 0 5-15,0 0-7 16,0 0 1-16,0 0 0 0,0 0-1 16,0 7 0-16,8 4 0 15,13 6-3-15,4 12 4 16,4 0-1-16,2 5 2 16,-2-4-1-16,0 5-1 15,-3-6 9-15,3 0-6 16,-5-5-1-16,-1-7 3 15,-8-2-2-15,-1-7 0 16,-5 2-3-16,-3-6 2 16,-2-2-1-16,0 0 8 15,-4-2-8-15,0 0 3 0,0 0 11 16,0 0-10 0,0 0-3-16,0 0 1 0,0 0 2 15,0 0-5-15,0 0 2 16,0 0-2-16,0 0 2 15,0 0-1-15,0 0-1 16,0 0 0-16,0 0-11 16,0 3-76-16,0 4-8 15,0 0-166-15,0-7-126 16</inkml:trace>
  <inkml:trace contextRef="#ctx0" brushRef="#br0" timeOffset="72960.61">4005 15325 430 0,'0'0'83'0,"0"0"-69"16,0 0-2-16,0 0 37 15,0 0 12-15,0 0-28 16,-4-7-21-16,4 7-6 16,0 0 3-16,0 0 6 15,2 2 14-15,15 15 14 16,4 9-9-16,4 6-2 0,6 7 7 15,6 3-14-15,1 1-1 16,3 3-8-16,-1-4-2 16,-7 0 9-16,-2-4-12 15,-6-8-5-15,-5-6-1 16,-5-4-2-16,-3-6-3 16,-1-2 2-16,-5-4-1 15,1-6 1-15,-2 5-1 16,-3-6 4-16,-2-1-4 15,0 0 0-15,0 0-1 16,0 0 1-16,0 0 2 16,0 0-1-16,0 0-3 15,0 0 1-15,0 0 0 16,0 0 2-16,0 0 2 16,0 0-4-16,0 0 0 0,0 0 2 15,0 0-1-15,0 0 3 16,0 0-2-16,0 0-2 15,0 0 5-15,-5 4-3 16,-6 3-2-16,0-4 3 16,0 1-2-16,0-2 0 15,0 1-1-15,-1 0 2 16,-7 3-3-16,-6 2 1 16,-2 6-3-16,-4 1 3 15,-2 5 0-15,-3-1 0 16,7 4 0-16,0-5 1 15,5-1 1-15,1 2-2 0,8-6-2 16,1 0 2-16,3-5 1 16,7-3-1-16,2-5 0 15,0 0 1-15,2 0-1 16,0 0 1-16,0 3 4 16,0-3-5-16,0 0 1 15,0 0-3-15,0 0 7 16,0 2-3-16,0-2-1 15,0 0 0-15,0 0-1 16,0 0 0-16,0 0 0 16,0 0-1-16,0 0-2 15,0 0 3-15,0 0 0 16,-6 6-1-16,0 2 1 0,-5 5 0 16,-1-4 0-16,4 3 0 15,1-4 1-15,3-6-1 16,4 4 0-16,0-6-5 15,0 2 1-15,0-2 4 16,0 0-2-16,0 0 0 16,0 0 1-16,0 0 1 15,0 0-1-15,0 0 2 16,0 0-2-16,0 0-4 16,0 0-15-16,0 0-18 15,0 0 2-15,4-4-35 16,21-12-45-16,6-8-44 15,-2-3-76-15</inkml:trace>
  <inkml:trace contextRef="#ctx0" brushRef="#br0" timeOffset="79796.19">4092 15516 179 0,'0'0'234'16,"0"0"-194"-16,0 0-19 15,0 0 11-15,0 0 13 16,0 0 1-16,0 0-15 16,3-26-10-16,-3 26-4 15,0 0 16-15,-11 7-21 16,-10 12-7-16,-5 3 0 16,-1 9-3-16,0-5 0 15,0-2-2-15,5-6 4 0,8-1-2 16,6-8-2-1,6-7 0-15,2-2-8 0,0 0 3 16,0 0 3-16,0 0 2 16,0 0 0-16,4-2 1 15,14-16 5-15,6-8-4 16,3 2 0-16,-5-2-2 16,3 2-9-16,-10-1 9 15,-1 12 8-15,-7 3-8 16,-5 5 1-16,-2 5 6 15,0 0-3-15,-5 0 18 16,-17 0-13-16,-7 0-7 16,-7 15-1-16,5 2-1 15,-2 4 1-15,4 0-1 16,2 1 0-16,4-2 0 0,8-3-1 16,1-5 1-16,10-4-1 15,2-4-3-15,2-4-3 16,0 0-11-16,0 0 14 15,0 0 4-15,6 0 0 16,15 0 6-16,3 0-3 16,3-7-5-16,2-4 2 15,-2-5-7-15,-3 2-4 16,-6 0 11-16,-3 2-5 16,-7 3 4-16,-4 4-1 15,-4 5 4-15,0 0 8 16,0 0-10-16,0 0 16 0,-10 0-8 15,-11 0-8-15,-8 18 0 16,0 4 1-16,-2 0-1 16,6 2 1-16,5-5-1 15,7 1 0-15,4-6 0 16,7-2-1-16,2-7-5 16,0-1 3-16,0-2-2 15,4 0 8-15,13 2-3 16,8-4 5-16,4 0 3 15,2 0-6-15,5-6 5 16,-1-10-5-16,-4 0 1 16,-6 0-3-16,-7 0-5 15,-7 8 5-15,-9 4 5 16,-2 2 1-16,0 2 0 0,0 0-6 16,0 0 1-16,0 0 10 15,-17 0-5-15,-8 4-6 16,-4 13 7-16,0 4-7 15,5-1-5-15,6-2 3 16,9-2 2-16,4-1-1 16,5-6 1-16,0 1-1 15,0-2 2-15,5-4-4 16,15-1 1-16,9-3-2 16,7 0 6-16,1-7-5 15,0-13 6-15,-6 1 3 16,-9-8-4-16,-11 10 0 15,-2 0 0-15,-9 5 1 0,0 0-2 16,0 7-2-16,-18-4 13 16,-6 5-6-16,-5 4 3 15,-10 0-9-15,-3 0-3 16,0 8 1-16,4 8 4 16,7-1-1-16,9 3-1 15,10-4-1-15,8-5-4 16,4-1 4-16,0-2-6 15,2 0-1-15,18 0 7 16,7-4 0-16,7-2 1 16,3 0 2-16,1 0-1 15,-3-11 2-15,0-4 1 16,-9-1 3-16,-6 0-4 0,-4 2 2 16,-7 3-3-16,-5 2 6 15,-4 3-3-15,0-3-5 16,0 4 4-16,-6-4-3 15,-13 4 0-15,-3-1 9 16,-2 2-10-16,-5 4 0 16,-2 0 0-16,-2 0 0 15,1 10 0-15,1 8 2 16,9 0-1-16,1 6-1 16,10-2-4-16,5-2 0 15,6 0 2-15,0 0-2 16,6-4 1-16,16-2-1 0,7-4 3 15,8-6-6 1,2-4 5-16,3 0-1 0,6-12 3 16,-6-15 8-16,-4 1-8 15,-4-6 0-15,-13 6 0 16,-9-1-3-16,-10 1 8 16,-2 4-6-16,-4 2 1 15,-19 2-1-15,-6 4-15 16,-6 5 16-16,-6 7 3 15,-3 2 0-15,-6 0-6 16,2 18 6-16,-2 9-3 16,11 3 10-16,7 1-6 15,10-2-1-15,15 0 1 16,7-6-1-16,0 3-1 16,5-4-1-16,19-1-1 0,5-9-3 15,5-3 3-15,-1-5 0 16,-2-4 0-16,5 0 4 15,-11 0-4-15,-1-8 12 16,-9-4-11-16,-3 0 2 16,-5-1-1-16,-5-1 9 15,-2 2-9-15,0-5 0 16,0 3 1-16,-9-1-3 16,-9 3-4-16,-9 5-1 15,2 5 6-15,-2 2-1 16,2 0 0-16,-2 0 0 15,4 9 0-15,3 8-5 0,7 4 4 16,4 2-2-16,7 3-2 16,2 0 1-16,0-2-4 15,0 1 7-15,15-8-5 16,3-1 3-16,6-7 2 16,1-5 1-16,-3-4 0 15,3 0 4-15,-2-2-5 16,-8-13 5-16,-5-2-4 15,-4 5 6-15,-6-2 0 16,0-1 11-16,0-2-16 16,-6 5 4-16,-13-2-5 15,-8 3-1-15,-4 5 1 16,-2 3 0-16,-1 3-1 0,3 0 1 16,6 0-1-16,3 5 1 15,4 7-1-15,5 5 0 16,8-5 0-16,3 3 1 15,2 2-11-15,0-3 4 16,13 1 7-16,10-2-1 16,4-2 1-16,-1-3 0 15,6-4 0-15,-1 1-4 16,-4-5 4-16,0 0 0 16,-6 0 7-16,-3-6-7 15,0-11 3-15,-4 3-3 16,-6-2 6-16,-6-1-1 0,3-2 6 15,-5 3-10 1,0-2 0-16,0-2 9 0,-15 6-10 16,-6 0-6-16,0 0 6 15,-4 4 4-15,0 4-2 16,-2 1-2-16,3 5 6 16,-1 0-13-16,3 0 7 15,6 0 0-15,3 5 0 16,4 5 0-16,4-4-1 15,3 2-3-15,0 2-1 16,2 0 3-16,0-1-3 16,0 4 0-16,4-1 5 0,12 0 0 15,4-3 2 1,5-2-2-16,1-5 0 16,3-2-5-16,-2 0 5 0,0 0 0 15,-6-9 1-15,-6-3-6 16,-7-1 4-16,-3 3-8 15,-5-1 5-15,0-1-2 16,0-2 4-16,-18 1-10 16,-6 3-12-16,-5 4 19 15,-3 3 1-15,1 3-2 16,4 0 8-16,3 0-2 16,9 3 0-16,-1 7 0 15,7 0 3-15,0 2-1 16,5-1 4-16,4 1-4 15,0 1 7-15,0 1-3 0,0 2-4 16,17-1-2-16,6-2 8 16,1 1-8-16,3 0 0 15,7-4 2-15,-3-2 2 16,-4-4-4-16,-6-4 0 16,-5 0 1-16,-5 0-1 15,-7 0 0-15,-4-5 4 16,0-9-1-16,0-3-3 15,-2-1 0-15,-15-3-13 16,-3 9 12-16,-3-1-11 16,-1 5 12-16,0 0 0 15,1 6-1-15,1 2-1 0,4 0 2 16,2 0 2-16,3 0-2 16,2 2-2-16,4 10 0 15,3-2 2-15,4 4 5 16,0-2-5-16,0-2 2 15,0 8-1-15,8-2 6 16,13 3-6-16,3-4-1 16,3-3-2-16,5 5 2 15,1-11 1-15,2-1 0 16,1-2 5-16,-5-3-11 16,-2 0 6-16,-4 0-2 15,-8-3-2-15,-3-4 0 16,-8-2 3-16,-6-3 0 15,0 5-1-15,0-5 2 16,-8-1-2-16,-13 1 2 0,-3 6 1 16,0-2 1-16,-3 8-2 15,2 0 6-15,5 0-1 16,3 0-3-16,3 0 3 16,7 0-6-16,7 0 0 15,0 0 0-15,0 7 1 16,0-2-1-16,5 2 0 15,9 2 0-15,3-1-5 16,1-4 6-16,1-4-1 16,0 0 0-16,1 0-3 15,-3 0 3-15,2 0 0 16,-4-9 1-16,-6-3 0 16,2 5-1-16,-9-1 0 0,-2 0 0 15,0 5 0-15,0-2 1 16,0 3-1-16,-4-2 0 15,-7 4 9-15,-5 0-9 16,3 0 1-16,-1 4-2 16,3 10 2-16,0 8-2 15,4-4 1-15,3 7-5 16,4-9 1-16,0-4 3 16,0-3 0-16,0-3 0 15,6 1-1-15,8-6-6 16,1-1 3-16,4 0 4 15,0 0 0-15,1-17 1 0,1-3 0 16,-2-5-1-16,-1-1-1 16,-1-2-3-16,-7 4 1 15,-1 0-3-15,-7 1 7 16,-2 9-1-16,0 2 1 16,0 3-1-16,-13 4-6 15,-3 5 7-15,-3 0 1 16,-2 0-1-16,-1 0 0 15,-3 14 0-15,6 3 0 16,-2 3 0-16,8-2 0 16,7 0 4-16,-2-4-1 15,8 0-2-15,0-4 2 16,0 0-6-16,8-2 4 0,5-4-3 16,2-1 2-16,3-3-1 15,0 0 1-15,2 0 0 16,0-4 3-16,1-12-3 15,-4 5 0-15,-9 1 3 16,0 0-3-16,-6 4 1 16,-2 0 6-16,0 0-5 15,0 0 0-15,-2 3-1 16,-8 3-1-16,-3 0 2 16,3 0-2-16,-4 0-1 15,3 0 1-15,4 3 0 16,2 6-4-16,5 0-2 15,0-1-7-15,0 0 2 0,18-2 11 16,7 0-10-16,0-6 1 16,-2 0-4-16,0 0 0 15,0 0-5-15,-5-12 5 16,-7 2 12-16,-5 0 0 16,-6 2 0-16,0-1 2 15,0 0 11-15,0-1 8 16,-15 4-20-16,-5-2 9 15,-1 0-4-15,-4 8-3 16,6 0-2-16,-1 0 0 16,5 0 3-16,3 0-3 15,5 0 0-15,5 0-2 16,2 0 1-16,0 0-4 16,0 0-7-16,0 0-9 0,7 0 21 15,9 6-3 1,3-6 0-16,4 0-8 0,-5 0 3 15,-1 0-6-15,-5 0-2 16,-6-6 4-16,-3 1 7 16,-3-2 5-16,0-5 7 15,-7-1 6-15,-13 2-8 16,-3-1 8-16,-2 0 0 16,2 0-9-16,0-2 2 15,1 3 0-15,4 4 1 16,4 2-3-16,6 0 2 15,1 1-3-15,3 1-6 0,1 2 3 16,3 1 0-16,0-4 0 16,0 4-1-16,0 0-2 15,0 0 6-15,0 0-3 16,0 0 1-16,0 0-1 16,0 0 3-16,0 0-3 15,0 0-3-15,0 8 3 16,9 6-2-16,4 4 3 15,1 0-1-15,1-4 1 16,-1 0-1-16,-5-6 0 16,-3-4 0-16,-1-4 2 15,-3 3 0-15,-2-3 4 0,0 0 17 16,0 0 11-16,0 0-1 16,0 0-6-16,-13-9-16 15,-10-11-11-15,-3-2-9 16,-1-2-1-16,3-2 7 15,-1 2-2-15,3-1-12 16,3 7 6-16,9 7 11 16,3 2 1-16,5 7 6 15,2 2-6-15,0 0 0 16,0 0-2-16,0 0 1 16,0 0-4-16,0 4 4 15,17 10-3-15,8 3 6 16,2 1-1-16,2 0 0 0,6 4 4 15,3-4 1-15,1-2-3 16,-2-2-2-16,-3-3 1 16,-5-4-2-16,-7-2 0 15,-11-5 2-15,-7 0-3 16,-4 0 0-16,0 0 7 16,0 0 5-16,0 0-4 15,-13 0 7-15,-5-9-11 16,-7-7-4-16,2-2 0 15,-4-2 0-15,0-2-3 16,0 0-6-16,5 0 0 16,2 4 3-16,4 3 6 15,7 3 6-15,3 8-6 16,6 3-5-16,-3-2 3 16,3 3 3-16,0 0-2 0,0 0 0 15,0 0-11-15,0 0 2 16,7 8 5-16,11 11 5 15,2 1 0-15,5-1 1 16,-4 4 0-16,4-1 0 16,-5-6-1-16,1-7 0 15,-8 0 2-15,-5-4-2 16,-6-2 0-16,-2 0 1 16,0-3-1-16,0 0 4 15,0 0-2-15,0 0 4 16,0 0-4-16,-10-6-4 15,-13-8 1-15,2-1-1 16,-2-2-1-16,0 2 3 0,3-1 0 16,3 4 0-16,3 0 4 15,5 6-4-15,3-1 0 16,4 6 0-16,-1 1 0 16,3 0-4-16,0 0 4 15,0 0-4-15,0 0 1 16,0 0-6-16,13 5 5 15,8 12 8-15,1 3-3 16,2 1 0-16,1 5 0 0,-3-5 1 16,3-1-1-1,-6-3 0-15,-5-4 1 0,-5-7-2 16,-5-4 3-16,-4-2-3 16,0 0 8-16,0 0 4 15,0 0 2-15,0 0-2 16,-6-2-3-16,-11-14-9 15,-4-6-2-15,-1 0-1 16,1-2-1-16,4 0 0 16,1 2 4-16,3 4 0 15,4 8 0-15,4 2-4 16,1 4 4-16,4 4 2 16,0 0-2-16,0 0 0 15,0 0-4-15,0 0-3 16,0 0-3-16,0 8 4 15,9 11 6-15,11 4-1 0,-4 0 1 16,-1 0 3-16,-1-3-3 16,-3-4 0-16,-5-4 0 15,-4-5 0-15,0-2 0 16,-2-5 0-16,0 0 3 16,0 0-1-16,0 0 5 15,0 0-3-15,0 0 3 16,-10-2-6-16,-11-13-1 15,0-8-3-15,-2 3-12 16,1-3 0-16,-3 0 12 16,3 0-2-16,2 4 2 0,2 0-6 15,3 7 7 1,4 7 1-16,3-4 1 0,4 5 0 16,2 4 2-16,2 0-1 15,0 0-1-15,0 0-2 16,0 0 2-16,0 0 0 15,-2 0-1-15,2 0 1 16,-2 0 1-16,2 0-1 16,0 0 0-16,0 0 0 15,-5 0 2-15,1 0 2 16,-6 10-2-16,-3-2 3 16,-1 9-3-16,-3-3 2 15,-1 4 0-15,-4-2 4 16,4 0-4-16,0-2-3 15,3-2 7-15,1-3-5 0,3 2-3 16,0-1 4-16,2 1-4 16,0-4 0-16,3 3 2 15,1-4-1-15,1 2-1 16,-1-2 3-16,5-2-6 16,-5-2 1-16,5-2 1 15,0 0 0-15,0 0-2 16,0 0-1-16,0 0 4 15,0 0 1-15,0 0 2 16,0 0 3-16,0 0-6 16,0 0 2-16,0 0-1 15,0 0 1-15,0 0 7 0,0 0-7 16,0 0-1-16,0 0-1 16,0 0-6-16,0 0 6 15,0 0 2-15,0 0-1 16,-2 0 2-16,-2 0-3 15,-5 4-3-15,-5-2 3 16,1 4 3-16,5-3 1 16,0-2-2-16,6-1-2 15,2 0-5-15,0 0 5 16,0 0 6-16,0 0-6 16,0 0 0-16,0 0 0 15,-2 0 0-15,2 0 0 16,0 0 0-16,0 0 1 0,0 0-1 15,0 0 0 1,0 0 0-16,0 0 2 0,0 0-2 16,0 0 0-16,0 0 0 15,0 0 0-15,0 0-2 16,0 0 2-16,0 0 2 16,-2 0-2-16,-5 2 0 15,3 0 0-15,-2 2 0 16,-4-1 0-16,6-1 0 15,-1-2 0-15,3 0 0 16,2 3 0-16,0-3 0 16,0 0-3-16,0 0-4 15,0 0-6-15,0 0 12 16,2 4-4-16,11 1 5 0,3 4 0 16,9-1 0-16,2-2 1 15,4 3 0-15,5-2 0 16,3 0 1-16,-1 2 2 15,1-3-4-15,-4 0 2 16,-8 0 0-16,-8 1-2 16,-7-4 0-16,-7-1 0 15,-5 2 9-15,0 0-6 16,0-2-2-16,0 2 9 16,0 1-1-16,0 2 2 15,0-1-9-15,0 1 1 0,0-2-2 16,0 0 8-1,0 0-9-15,0 4 2 0,0-4-6 16,0 4 6 0,0-1-2-16,0-3 0 0,0 0 0 15,0-1 2-15,0 4-1 16,0 0 0-16,0 3 1 16,-5 2-2-16,-4 1 4 15,-2 0-4-15,0-7 0 16,-1 2 0-16,-1-1 0 15,3-2 3-15,-2 3-1 16,1-6 0-16,5 3 0 16,0-3-2-16,4-3 0 15,2 2-1-15,0-2 1 0,0 0 0 16,0 0 1-16,0 0 0 16,0 0-1-16,0 0-1 15,0 0 1-15,0 0 0 16,0 0-3-16,0 0 2 15,0 0 1-15,0 0 0 16,0 0 1-16,0 0-8 16,0 0 14-16,0 0-5 15,0 0-2-15,0 0-3 16,0 0 3-16,0 0 0 16,0-5 1-16,0-9 2 15,0-8-3-15,5-2 1 16,4-3-8-16,0-2 8 0,5-2-3 15,-4 2 0 1,3 2-5-16,-1 8 0 0,-3 4 4 16,-5 13 3-16,-2 0 0 15,-2 2-17-15,0 0 0 16,0 4 1-16,0 22-59 16,0 14-7-16,0 6-66 15,0-5-200-15</inkml:trace>
  <inkml:trace contextRef="#ctx0" brushRef="#br0" timeOffset="81940.6">6660 16762 522 0,'0'0'138'0,"0"0"-98"15,0 0-1-15,0 0 31 16,0 0-7-16,0 0-13 0,0 0-21 16,-24-10-12-1,24 7-12-15,7-2 5 0,22-3 3 16,13-7 7-16,11 3 4 16,3-3-3-16,-2 1-4 15,-6 2-11-15,-5 3 6 16,-5 4-5-16,-9 0 2 15,-10 1-8-15,-7 4 0 16,-10 0 0-16,-2 0 9 16,0 0-8-16,0 0 2 15,0 0-1-15,0 0 1 16,0 0-2-16,0 0-2 16,0 0-9-16,0 0-42 15,0 0-34-15,0 0-29 16,0 0-145-16,0-4-363 0</inkml:trace>
  <inkml:trace contextRef="#ctx0" brushRef="#br0" timeOffset="84176.13">7754 16849 534 0,'0'0'41'16,"0"0"-26"-16,0 0 22 15,0 0 40-15,0 0 7 16,0 0-24-16,0 0-14 15,6-15-5-15,-4 1-8 16,-2 0-15-16,0-8-9 16,0 0-9-16,-16-4-5 15,-7-6-2-15,-3 3 6 16,-5-1-8-16,0 12 9 16,-8 3-10-16,8 8-2 0,-4 7-3 15,-1 0 3 1,7 7 4-16,2 17 7 0,5 1 1 15,7 4 3-15,8 2-3 16,7 6-5-16,0-1 1 16,0 0 2-16,17-2 2 15,8-3-1-15,2-10-2 16,2-3 3-16,-2-8-1 16,-6-8 1-16,6-2 1 15,-6 0 2-15,-1-16 0 16,-3-6 6-16,-1-5-5 15,-5-5 0-15,0 3 0 16,-8-1-4-16,-3 2 2 0,0 8 2 16,0 4-2-16,0 9-2 15,0 6 5-15,0 1-5 16,0 0-10-16,0 1 10 16,2 28-7-16,9 13 1 15,4 8 6-15,3 0 0 16,9-1 0-16,0-10-2 15,0-9 1-15,0-12-11 16,-8-8-4-16,2-8 15 16,-6-2-16-16,-1 0 14 15,-6-19 3-15,4-10 0 16,-8-3 0-16,-4 1 5 16,0-4-4-16,0 3 19 15,-7 9-4-15,-6 0-5 0,2 9 15 16,-3 5 9-16,12 2-10 15,0 7-4-15,2 0-8 16,-2 0-13-16,0 18-1 16,-3 26-8-16,5 18 9 15,0 18 8-15,0 9-8 16,9 0 2-16,5 1-2 16,-8-17 3-16,-1-11-2 15,-3-12-1-15,-2-20 2 16,0-9-1-16,0-11-1 15,0-10 10-15,0 0-9 16,0 0 0-16,0-16-2 0,-11-25-11 16,-5-18-17-16,1-16 4 15,3-12 17-15,1 0-5 16,9 0 4-16,2 11 8 16,0 12-1-16,2 14 2 15,21 10 0-15,-4 14-2 16,6 6 0-16,-5 8 2 15,-2 6 0-15,-7 6 1 16,2 0 1-16,-4 4-2 16,-4 20-8-16,0 10 8 15,-5 4 6-15,0 1 0 16,-19 0-2-16,-5-5 0 16,-3-3 3-16,-2-4 0 0,0-6-5 15,7-7-2 1,4-5 7-16,9-9-6 0,7 0-1 15,2 0 0 1,0 0-25-16,0-1-7 0,9-11 20 16,13-2 4-16,7 2 8 15,5 0-1-15,-1-1 1 16,0 6 0-16,1-5 1 16,1-1 5-16,-4-5-9 15,3 1 3-15,-5-4-2 16,-7 3 1-16,-6 1 1 15,-3 6 0-15,-4 3 0 0,-9-2 1 16,0 5 15 0,0 2 2-16,0-1 6 0,0 4 14 15,-2 0-16-15,-5 0-16 16,1 0 4-16,-1 27-7 16,3 20 0-16,4 17-1 15,0 17 11-15,0-2-7 16,13 2-4-16,5-11 0 15,-3-12-1-15,-1-12-1 16,-5-9-4-16,-3-17 4 16,1-8 0-16,-7-10 0 15,2-2-8-15,-2 0 1 16,0 0-9-16,0-9-6 16,0-21-19-16,-9-20 6 15,-6-11 14-15,-1-16 10 16,3-8 9-16,-1-8-4 0,10 8 6 15,4 9 4-15,0 16-4 16,0 16-1-16,11 8 1 16,7 7-2-16,0 12 5 15,-3 2 6-15,6 7-3 16,-4 8 0-16,-1 0 3 16,-1 0-1-16,1 13 1 15,-3 14-8-15,-1 7 10 16,-8 9 3-16,-4-2 2 15,0-2-2-15,-9-5-4 16,-17 0 7-16,-5-5-10 0,2-12 2 16,-5 1-5-16,12-7-3 15,-5-6-1-15,2-3-20 16,0-2-30-16,1 0-31 16,0-4-66-16,-7-14-228 15</inkml:trace>
  <inkml:trace contextRef="#ctx0" brushRef="#br0" timeOffset="86143.08">5100 16462 206 0,'0'0'0'0,"0"0"-28"16,0 0-47 0,0 0 75-16,0 0 11 0,0 0 25 15,29-77 26-15,-27 75 43 16,-2 2-47-16,0 0-45 16,0 0-13-16,-11 0-60 15,-7 0-37-15,0 4 65 16,7-1 28-16,0-3 4 15,5 0 2-15,0 0 2 16,2 0 6-16,2 0 84 16,2 0 2-16,0 0-28 15,0 0-16-15,-2 0 16 16,0 0 12-16,-3-3 6 16,5 1-25-16,-2-6-20 15,-4-2-7-15,-6-2-10 0,-1 0-7 16,-7-4-2-16,-5 0-5 15,-4 2-8-15,0 0 5 16,0 1 4-16,5 12-2 16,4 1-8-16,-1 0-1 15,2 0 0-15,1 17-3 16,3 8 2-16,1 10-2 16,5 6 2-16,5 5-1 15,4-2 0-15,0-8 0 16,6-4-3-16,17-11 3 15,0-9 2-15,6-7-3 16,3-5 2-16,2 0 0 0,1-14 2 16,1-12 9-1,-3-9 0-15,-6 0 3 0,-4-5-10 16,-4-3 7-16,-5 4-9 16,-10-1 5-16,5-2-2 15,-7 3-4-15,-2 7 0 16,0 6 0-16,0 14-2 15,0 2-2-15,0 5-12 16,0 5 13-16,0 0-2 16,0 0 5-16,0 0-5 15,-2 0-1-15,0 0-2 16,0 11 7-16,-3 17-1 16,3 13 2-16,0 13 0 0,2 13 0 15,0 12 0-15,4 2 0 16,16-6-1-16,2-11 1 15,1-14 0-15,-1-14 1 16,0-14-1-16,-2-10 1 16,1-5-7-16,-4-7 11 15,1 0-5-15,3-7 0 16,0-16 2-16,2-15-2 16,-5-3 2-16,-3-9 1 15,-3-2-3-15,-8 2-5 16,-2 10-1-16,3 14 3 15,-5 12 3-15,0 10 0 0,0 4-6 16,0 0 6 0,0 0-4-16,0 0 4 0,0 6-3 15,0 23 1-15,0 12-4 16,0 11 6-16,2 6 2 16,6-1 2-16,9-9 1 15,-7-6-5-15,11-12 1 16,-6-9-1-16,-1-9-2 15,-1-3 2-15,-5-7 1 16,6-2 0-16,-1 0-1 16,1-2 3-16,-1-19 5 15,-1-6-8-15,-6-13 8 16,-1-6-8-16,-5-7 0 16,0 3-3-16,0 7 2 15,-19 11-1-15,2 7 2 16,-8 11-1-16,1 4 0 15,-3 6 0-15,5 4-3 0,4 0 4 16,5 0-1-16,3 16-1 16,4 4-1-16,6 6 1 15,0 2 0-15,0-2 0 16,9 3 2-16,11-5 0 16,9-6-3-16,2-9 3 15,0 0 0-15,5-9-1 16,-1 0-1-16,4 0 0 15,1-16 1-15,-5-3 1 16,-6 4 0-16,-4 3 2 0,-10 5-1 16,-5 3-1-1,-8 4 0-15,-2 0 1 0,0 0 4 16,0 0-4-16,0 14 3 16,0 10-4-16,0 2 3 15,0 1 1-15,0-13-4 16,0-4 3-16,0-8-3 15,0-2 0-15,0 0 1 16,0 0-1-16,0 0 2 16,2 0-1-16,7-2 1 15,5-18-2-15,5-11 4 16,4 1-4-16,-3 2-6 16,-3 10 0-16,-3 10 5 15,-7 7-9-15,-3 1 10 16,0 0-5-16,1 1 1 0,4 21 2 15,2 4 2-15,2 5 2 16,3 1-2-16,7-6-3 16,0-2 3-16,0-6 4 15,4-6-2-15,-5-6 4 16,1-3-1-16,-2-3-3 16,2 0 0-16,-3-14 8 15,4-9-1-15,-1-10-6 16,-9-6 2-16,-6-7 2 15,-8-3-7-15,0 3-4 16,0 6-9-16,-14 16 7 16,-5 4-8-16,-2 18 4 0,2 2 8 15,-1 0 2-15,1 22-1 16,4 14 0-16,9 10-2 16,6 8 3-16,0 1 0 15,31-4 3-15,11-5 3 16,10-9-2-16,6-11-3 15,4-10 6-15,-2-11 6 16,-3-5 0-16,-5 0-11 16,-9-26-2-16,-12-6-1 15,-14-3-37-15,-17-5-24 16,-17 6-185-16</inkml:trace>
  <inkml:trace contextRef="#ctx0" brushRef="#br0" timeOffset="90593.71">3997 16351 359 0,'0'0'58'15,"0"0"-46"-15,0 0 11 16,0 0 43-16,0 0 8 16,0 0-28-16,0 0-5 15,4-44 2-15,-4 44 6 0,0 0 2 16,0 0-8-1,0 0-15-15,0 0-12 0,-2 0 13 16,-16 12-9-16,-11 10-15 16,-5 6-4-16,-1 10 9 15,-3 4-2-15,-3 4 2 16,8 2-4-16,2-4-6 16,6-4 5-16,6-9-4 15,3-14 4-15,7-6 1 16,5-11-3-16,2 4-1 15,2-4 2-15,0 0-4 16,0 0 0-16,0 0 0 16,0 0 0-16,0 0 1 15,0 0-1-15,2-4-1 0,11-9 1 16,9-9 9-16,5-2-9 16,2-5 4-16,7-3-2 15,-3-5-1-15,0 7-1 16,-2-2-2-16,-6 6-2 15,-4 4 2-15,-9 4-4 16,-1 0 2-16,-1 2 4 16,-6 0 0-16,-2 6 0 15,-2-2 3-15,5 10-1 16,-5 0 0-16,0 0-1 16,0 2 1-16,0 0 1 0,0 0 2 15,0 0-1 1,0 0 0-16,0 0 1 0,0 0 0 15,0 0 1-15,2 0-2 16,0 0-4-16,0 2-8 16,8 19 8-16,5 16 4 15,10 7 6-15,6 14 11 16,4 2-13-16,1-4 4 16,0-1-5-16,-5-9-6 15,-3-6 13-15,-1-6-8 16,-6-4-4-16,-1-13 3 15,-7 0-2-15,-4-8 0 16,-2-4-3-16,-5-3 0 16,-2-2 4-16,0 0-2 0,0 0-2 15,0 0 2-15,0 0 1 16,0 0 2-16,0 0-2 16,0 0-1-16,0 0 3 15,0 0-3-15,0 0-3 16,0 0 2-16,0 0-1 15,0 0 1-15,0 0-1 16,0 0 0-16,-2 0-3 16,-10 0 1-16,2-2 2 15,-7-3-2-15,0 4 2 16,-3-1 0-16,-3-2-3 0,-3 4 3 16,-3 0 5-1,-9 0-5-15,-2 0 0 0,-4 0-8 16,-10 6 7-1,0 6-2-15,3 4 2 0,9-4-2 16,11-2 3-16,10-4 5 16,13-2-5-16,3 0 0 15,3-4 0-15,2 0-3 16,0 0 0-16,0 0 2 16,0 0 1-16,0 0 0 15,0 0-1-15,0 0-2 16,0 0 1-16,0 0 0 15,0 0 2-15,0 0-1 16,0 0 0-16,0 0-3 0,0 0 4 16,0 0-2-1,0 0 4-15,0 0-4 0,0 0-5 16,0 0 4-16,4 0 1 16,1 0 2-16,-1 0 0 15,0-2 0-15,1 0-1 16,-2-2-6-16,-1 0 2 15,-2-1 5-15,0-2-4 16,0-5 6-16,0-4-5 16,0-4 3-16,0-6-7 15,0-9 7-15,-12-4-4 16,-3-2 4-16,1 3-4 16,3 4 2-16,5 10 2 0,-2 8 1 15,4 4-1 1,2 8 0-16,0-1-1 0,2 0 1 15,-2 1 0-15,2 1 1 16,-5 1-1-16,5 2 0 16,0 0 0-16,0 0 0 15,0 0 0-15,0 0 1 16,0-5-1-16,-2 5 0 16,2 0 0-16,0 0 2 15,0 0-1-15,0 0 1 16,0 0-2-16,0 0 0 15,0 0 1-15,0 0-1 16,0 0 2-16,0 0-2 16,0 0-2-16,0 0 2 0,0 0 0 15,0 0-1-15,0 0 0 16,-2 0 1-16,2 0-1 16,0 0 1-16,0 0-1 15,0 0-1-15,0 0 2 16,0 0-1-16,0 0-3 15,0 0-2-15,0 0 3 16,0 14 3-16,9 8-3 16,11 8 3-16,5 6-1 15,4 5 1-15,2 2 2 16,4-2 0-16,-1-1-2 16,-1-6 0-16,-6-4 2 15,-4-8 0-15,-6-4 2 0,-9-6-4 16,-4-8 1-16,-4-4 0 15,0 0 1-15,0 0 0 16,0 0 1-16,2 0-3 16,-2 0 3-16,2 0-1 15,-2-12-2-15,0-18 6 16,0-20-1-16,0-10-10 16,0-10 5-16,0 3-18 15,0 9 5-15,0 14 11 16,0 9 4-16,-2 6-2 15,-6 7 4-15,6 4-4 16,-2 4 0-16,-3 2 1 0,7 3-1 16,-2 0-9-16,0 4 9 15,2 5-2-15,0 0-3 16,0 0 3-16,0 0-5 16,-2 0 3-16,2 0-1 15,-8 0 0-15,0 25-2 16,-3 5 8-16,-3 14-1 15,5 8 0-15,3 2-2 16,4-4 2-16,2-4 1 16,0-16 1-16,0-7-4 15,0-11 4-15,0-6-3 16,0-6 2-16,0 0 0 16,0 0 0-16,0 0 0 15,0 0 3-15,0 0 3 16,0 0-6-16,0-18 3 0,4-8 2 15,-2-17-5-15,-2-8-1 16,0-4-7-16,0 1-9 16,0 6 13-16,0 17-1 15,-4 11 0-15,0 13 4 16,-1 5-5-16,3 2-5 16,-1 0 9-16,1 0 0 15,2 0 1-15,-2 0-1 16,2 8-1-16,-5 22-5 15,5 10 3-15,0 15 4 16,0 0 1-16,0-5-1 16,3-9 6-16,6-6-5 0,0-12-1 15,-3-5 2-15,1-15-8 16,-5 2 6-16,0-5 0 16,-2 0 4-16,0 0-1 15,0 0 4-15,0 0-3 16,0-18 1-16,0-13-4 15,0-8 3-15,0-7-4 16,-6 8-17-16,-5 6 13 16,4 9 2-16,0 13 1 15,0 6-4-15,1 4 3 16,2 0-8-16,-1 0 10 16,-2 0-2-16,-2 6 2 15,3 14-2-15,-1 6 1 0,3 5-5 16,4 2 5-1,0 4 1-15,0 2 0 0,6 0 2 16,10-5 8-16,-5-8-10 16,4-9 1-16,-6-8-1 15,1-6 9-15,-2-3-8 16,1 0 0-16,3 0 2 16,-4-1 2-16,1-15 3 15,-3-2 2-15,-2-12-8 16,-2-2 6-16,-2-6-5 15,0 4-3-15,-2 8-1 16,-12 9-1-16,5 7 1 0,3 10-1 16,-4 0-1-16,6 0 3 15,-3 0 2-15,5 0-2 16,-2 0-1-16,2 4-5 16,-1 9 2-16,3 2 3 15,0 8-1-15,0-1 2 16,0 4 0-16,9-3 2 15,6-2-1-15,3-4-1 16,7 0 1-16,2-7 0 16,0-5 0-16,2 2-1 15,-8-7 2-15,6 0 0 16,-6 0 0-16,-4 0 1 16,-5-7-2-16,-6 2-1 0,-2-5 2 15,-4-2 4-15,0 0-5 16,0-2 0-16,-2 0-1 15,-11 6-8-15,-1 0 2 16,-1 1 5-16,4 5-6 16,-2 2 4-16,4 0 3 15,-3 0-1-15,6 0 0 16,1 7-3-16,1 4 2 16,4 2-1-16,0 4-2 15,0-5-5-15,0-1 10 16,4 1-5-16,5-6 9 15,2-3-10-15,-4 4 6 16,2-7-1-16,-5 0 2 16,-2 0 8-16,-2 0-9 0,0 0 2 15,0 0 2-15,0 0 3 16,0 0 6-16,0-12-13 16,-15-4-5-16,-5-2 0 15,-3-1 1-15,-1 6-2 16,-2-1 4-16,1-3 1 15,0 10 1-15,12-3 0 16,2 4 1-16,4-1-1 16,5 6-1-16,0-7 1 15,2 8-9-15,0 0 5 16,0-2 0-16,0 2 4 16,0 0 0-16,0 0 5 15,0 0-6-15,0-3 1 0,0 3-8 16,4 0 2-16,19 0 4 15,6 0 2-15,4 0-1 16,0 9-1-16,3 4 2 16,-5 2 0-16,-2-8 2 15,-11 3-8-15,-5-5 12 16,-4-3-11-16,-9-2 5 16,0 0 0-16,0 0 11 15,0 0-2-15,0 0 5 16,-2-12 7-16,-18-10-20 15,-9-12-1-15,2 1 0 16,-2-1-6-16,-2 0 4 0,0 2-9 16,0 1 10-16,4 4 1 15,4 10-2-15,13 4-2 16,5 13 4-16,3 0-4 16,2 0 4-16,0 0-4 15,0 0-4-15,2 16 2 16,16 13-1-16,6 2 7 15,5 8 1-15,0-5-1 16,-4-8 1-16,-3-5-1 16,-4-3 8-16,-7-9-13 15,-4-4 10-15,-7-5-6 16,0 0 4-16,0 0 2 16,0 0 0-16,0 0 3 15,0 0-6-15,-14-2-1 0,-5-10-2 16,-4-2 4-16,-1 1-6 15,1 1 1-15,6 1 1 16,3 3-6-16,3 6 6 16,7 0 0-16,2 2 1 15,2 0-2-15,0 0-7 16,0 0 8-16,10 4-10 16,19 18 7-16,5 5 8 15,3-6-8-15,-1-2 10 16,-5-9-6-16,-11 0 1 15,-8-6-1-15,-10-4 0 0,-2 1 0 16,0-1 1 0,0 0 19-16,0 0 2 0,-9 0-9 15,-13 0-9-15,-7-12 3 16,2 3-7-16,-2-3-2 16,5 6 1-16,5 1 1 15,6 2-16-15,9 3 3 16,4 0-17-16,0 0-20 15,0 0-70-15,0 0-111 16,15 10-28-16</inkml:trace>
  <inkml:trace contextRef="#ctx0" brushRef="#br0" timeOffset="91926.79">9696 16704 826 0,'0'0'96'16,"0"0"-49"-16,0 0-42 15,0 0 45-15,0 0 15 16,0 0-23-16,0 0-28 15,-2-10-13-15,2 7-1 16,0 3 5-16,0 0 2 0,0 0-7 16,2 0 6-16,10 11 5 15,-6 1 0-15,5-5-2 16,-6 3 5-16,2-1-1 16,-5-5 8-16,-2 0-8 15,0 0 0-15,0-4-8 16,0 1 4-16,0-1 0 15,0 0 3-15,0 0-11 16,0 0 3-16,2 0-4 16,0 0 0-16,-2 0 0 15,9 0-2-15,-3 3 2 16,8-3-1-16,9 0 2 16,4 0 1-16,6-3-2 0,9-17 1 15,5-6 0 1,-3-4 1-16,4-3-1 0,-6 2 0 15,-5 1 0-15,-8 11 0 16,-4 2-1-16,-12 7 1 16,-6 8-1-16,-2 2 0 15,-3 0-6-15,-2 0-5 16,0 0-22-16,0 0-29 16,0 2-44-16,0 25-96 15,-9 8-147-15</inkml:trace>
  <inkml:trace contextRef="#ctx0" brushRef="#br0" timeOffset="92776.16">8736 17215 356 0,'0'0'117'16,"0"0"-98"-16,0 0 8 16,0 0 15-16,0 0 32 15,0 0-7-15,-29-17-20 16,29 14-3-16,0 3 8 15,0-2-25-15,0 2 6 16,0-2 4-16,0 0 13 0,0 2 0 16,0-3-10-16,0 3-2 15,0 0 3-15,0 0-20 16,0 0-9-16,0 0-1 16,0 9-3-16,11 11 13 15,5 4-10-15,-1 2-4 16,-1-1-2-16,-1-6-4 15,-5-9-1-15,0 2 4 16,-4-10-4-16,-2 2 0 16,-2-4 3-16,0 0-1 15,0 4 2-15,0-4 10 16,0 0-1-16,0 0-10 0,0 0 7 16,0 0-2-16,7 0-6 15,13 0 0-15,11-18 3 16,13-8-1-16,12-1 0 15,-4-4 0-15,-4 9-1 16,-5 0-2-16,-3 2 1 16,-9 4-4-16,-4 6 2 15,-9 1-1-15,0 4 1 16,-10 3 3-16,-5 0-3 16,-3 2-5-16,0 0 5 15,0 0 7-15,0 0-7 16,0 0 4-16,0 0-3 15,0 0-1-15,0 0-1 16,0 0-1-16,0 0-4 16,0 0-20-16,0 0-30 0,0 0-26 15,0 9-34-15,0 14-111 16,-22 3-335-16</inkml:trace>
  <inkml:trace contextRef="#ctx0" brushRef="#br0" timeOffset="98489.5">4415 17383 590 0,'0'0'144'0,"0"0"-102"16,0 0-9-16,0 0 38 0,0 0-10 16,0 0-18-16,0 0-18 15,-26-20-5-15,26 20-14 16,0 0-2-16,0 0-4 16,0 0 0-16,0 0-7 15,0 0-20-15,0 0-36 16,0 0-13-16,0 6-11 15,2 6 7-15,9-2-24 16,-4 5 11-16,-3-8-14 16,1-2 5-16,-5-1-132 15</inkml:trace>
  <inkml:trace contextRef="#ctx0" brushRef="#br0" timeOffset="99307.8">6292 17590 732 0,'0'0'169'0,"0"0"-113"0,0 0-8 16,0 0 16-16,0 0-8 16,0 0-36-16,-2 0-16 15,2 0-4-15,23 0 0 16,10 0 9-16,7 0-3 15,3-4-5-15,-6 0 2 16,-1 2-1-16,-7 0 0 16,-7-3 4-16,-1 5-4 15,-10-3-2-15,-5 3 0 16,-4 0-12-16,0 0-30 0,6 0-24 16,3 8-43-16,4 10-32 15,3 5-99-15,2-11-285 16</inkml:trace>
  <inkml:trace contextRef="#ctx0" brushRef="#br0" timeOffset="99909.69">6937 17631 559 0,'0'0'353'0,"0"0"-273"15,0 0-34-15,0 0 17 16,0 0-11-16,0 0-33 16,-29-17-17-16,29 17-2 0,0 14-3 15,0 26 3-15,0 8 4 16,2 6-2-16,9-8 2 16,-7-11 2-16,5-13-6 15,-6-10 1-15,-1-7-2 16,-2-5 1-16,0 0-1 15,5 0-1-15,-5 0-8 16,2 0-7-16,4-5 2 16,7-17 0-16,3-4 1 15,5 0 6-15,-6 3-4 16,1 16 1-16,-10 0 3 16,3 3 3-16,-3 4 0 0,4 0 0 15,1 0 3-15,5 13 2 16,1 6 1-16,4 3 6 15,-2 0 8-15,1 1-4 16,1-5-4-16,-2-1-1 16,-3-6 2-16,-1-7-5 15,-3-4 3-15,-1 0-2 16,5 0 2-16,-1-4 1 16,1-14-2-16,-3-2-2 15,-6-2 0-15,-4-4 3 16,-3 2 0-16,0-2-4 15,-12-1-2-15,-11 10-10 16,6 0 2-16,-1 7-11 0,1 6-4 16,3 4-5-16,-1 0-33 15,3 22-38-15,1 10-55 16,7 3-48-16,4 1-239 16</inkml:trace>
  <inkml:trace contextRef="#ctx0" brushRef="#br0" timeOffset="100876.14">7621 17927 470 0,'0'0'455'0,"0"0"-355"0,0 0-60 16,0-116-2-16,0 88 12 15,-2 7-21-15,-5 6 4 16,-9 3-19-16,1 1-4 15,-7 10 8-15,-5 1-18 16,-2 0-2-16,0 5-3 16,2 16-9-16,3 6 12 15,8 2-10-15,10 3 0 16,6 0 1-16,0-2-2 16,0-2 3-16,15-7 3 15,3-2-2-15,2-3 9 16,4-10 0-16,1-6 1 15,-3 0 2-15,5-4 3 16,-4-16-1-16,-4-4 0 16,-1 2 0-16,-5 0-1 0,-3 2-1 15,-6 6-3-15,-4 6 0 16,0 4 0-16,0 4-3 16,0 0-6-16,0 0 0 15,0 0-1-15,0 0 7 16,0 5-5-16,2 8 0 15,5 5 5-15,-1 4-1 16,6-6 0-16,1-2 4 16,0-5 0-16,3-4 1 15,-3-3-1-15,3-2 2 16,-1 0 0-16,1-10 2 16,7-16-4-16,-4-8-3 0,2-5 3 15,-11 0-10 1,4-2-2-16,-9 3 2 0,-5 1 8 15,0 4-18-15,0 11 18 16,0 10-9-16,-7 7-11 16,-5 5 22-16,-3 0 0 15,1 21 0-15,-1 16-4 16,9 12 1-16,-2 8 2 16,8 4-2-16,6-3 3 15,15-3 0-15,10-9-2 16,6-2 2-16,3-13 0 15,6-10 0-15,1-10 2 16,-3-11 3-16,4 0-4 0,-11-23-1 16,-8-12-6-16,0-6 3 15,-6-3-1-15,-10 0-2 16,-9-6-4-16,-4 1 8 16,0 4-4-16,-2 1 6 15,-11 7 0-15,-3 11-1 16,1 8-1-16,1 9 2 15,5 4 3-15,3 3 0 16,4 2 0-16,-3 0-3 16,5 0-3-16,0 0-1 15,0 7 4-15,0 28 3 16,7 13 24-16,-1 10-5 0,10 2-9 16,-3-2-2-1,1-2-6-15,-3-1-1 0,2-11-1 16,-1-4-3-16,-4-15 0 15,-1-9-5-15,-3-7-14 16,4-9-38-16,0 0-61 16,3-22-145-16,1-18-306 15</inkml:trace>
  <inkml:trace contextRef="#ctx0" brushRef="#br0" timeOffset="101843.73">8452 17610 764 0,'0'0'117'0,"0"0"-78"16,0 0 12-16,0 0 6 15,0 0-16-15,0 0-14 16,-82 120-20-16,53-69 6 16,-2-8-10-16,0-2 0 15,4-7-3-15,7-8-3 16,7-12 3-16,6-8 0 15,4-6 2-15,3 0-4 16,0 0-5-16,0 0-35 16,0 0 31-16,16-2 11 15,11-10 6-15,2 2-3 0,2-2-3 16,9 4 0 0,-7-3-1-16,3 8 1 0,-2 1-9 15,-8 0 8-15,-1-3 1 16,-9 4 2-16,-5-3-2 15,-5 0-3-15,-4 0 3 16,4-5 0-16,-4-1 2 16,0 3 0-16,-2-3-2 15,0 4 2-15,0-2-2 16,0-2-5-16,0 3-10 16,0 2-6-16,-2 5 15 15,0 0 5-15,2 0-1 16,0 0 2-16,0 0-7 15,0 18 7-15,0 10 0 16,0 2 4-16,17 3 6 0,3-8-4 16,0 1-3-16,-2-8-1 15,0-8-2-15,-3-6 0 16,1 0 4-16,-3-4 0 16,8 0-3-16,-4-8 0 15,3-13-1-15,-7-3 2 16,3-3-2-16,-7-1-1 15,-5 5 0-15,2 9 1 16,-6 9 0-16,0-2 1 16,0 7-1-16,0 0 9 15,0 0-2-15,0 0-2 16,0 0-2-16,0 0-3 0,2 10-5 16,2 13 5-16,0 9 7 15,5-2-1-15,3-4 5 16,-6-5-11-16,3-6 7 15,-5-3-3-15,-2-10 0 16,3 1-3-16,-2-3 1 16,3 0-2-16,3-3 3 15,7-17-3-15,-1-6-1 16,-1-4-5-16,-3 5-24 16,-5 10 0-16,-6 5 2 15,2 6 11-15,-2 4 7 16,5 0 2-16,-5 0 6 15,7 0 2-15,2 8 0 0,2 12 18 16,5 6 1 0,-1 2 6-16,1 2-12 0,-1 0 1 15,1-4-12-15,1-3 5 16,-1-9-3-16,5-9-1 16,-6-5-1-16,3 0-4 15,-1 0-2-15,-3-14-28 16,1-14-27-16,-3-10-16 15,-12 0-69-15,0-4-81 16,-5-3-242-16</inkml:trace>
  <inkml:trace contextRef="#ctx0" brushRef="#br0" timeOffset="102142.19">8747 17561 674 0,'0'0'186'0,"0"0"-133"16,0 0-23-16,0 0 34 15,0 0-19-15,0 0-9 16,8 5-24-16,8 2 7 16,3 0-18-16,-4-5 5 15,-7-2-4-15,6 0 1 16,-7 0-3-16,-3-9-2 15,-4-8 2-15,0-1 0 16,0 2-4-16,-25 4-12 0,-4 5 9 16,-13 7 1-16,-9 7-48 15,-12 24-53-15,-3 12-122 16,3 4-424-16</inkml:trace>
  <inkml:trace contextRef="#ctx0" brushRef="#br0" timeOffset="104594.15">4774 17490 472 0,'0'0'75'16,"0"0"-27"-16,0 0 16 15,0 0-7-15,0 0 4 16,0 0-27-16,0-14-1 0,0 14 1 16,0 0 3-16,0 0-9 15,0 0-5-15,0 0-9 16,0 0-9-16,0-5 3 15,0 1-6-15,0-6 0 16,-4 2-2-16,-5 0-5 16,1 3-9-16,-6 1-2 15,1 2-5-15,-3 2 20 16,-2 0-8-16,-2 0 3 16,4 6 3-16,-1 10-3 15,5 1 5-15,3 4-2 16,7 1 0-16,2 0-4 15,0-4 4-15,9 0 0 16,11-6-5-16,3-7 3 16,-2-2 3-16,0-3 1 0,3 0 1 15,-1-17 0-15,-2-8 1 16,2-11 2-16,-5-7 1 16,-3-1-2-16,-3-4-2 15,-3 0 1-15,-7 6-3 16,-2-1-6-16,0 8-2 15,-9 3 1-15,-7 9 9 16,5 14-1-16,5 1-3 16,1 6-11-16,0 2 10 15,3 0 2-15,-2 12 2 0,4 18-2 16,0 10 3-16,0 4 1 16,4 6-1-16,14 1 6 15,0-2 3-15,4 2 0 16,-1-10-1-16,-2-6 1 15,-3-9-7-15,-3-10 1 16,-1-6 10-16,-6-8-9 16,-1-2 0-16,1 0-3 15,6 0 1-15,1-12 3 16,3-12 0-16,-1-10-4 16,-1-2-1-16,-3-1-20 15,-5 10-18-15,-2 11 14 16,-1 9 23-16,-3 7-7 15,0 0-15-15,0 0 0 16,0 12 17-16,0 9 6 0,0 11 3 16,0-2 0-1,9 5 2-15,6 0 6 0,6-7-5 16,-3-6 1-16,1-5-5 16,-3-3 0-16,-5-11-1 15,-4-3 3-15,-1 0 5 16,4 0 13-16,-4-6-12 15,3-14 2-15,-5-6-9 16,-4 0-2-16,0-4-1 16,0 0-15-16,-15 3-9 15,-10 1 2-15,3 14 0 16,0 3 12-16,2 9 1 0,2 0 5 16,5 0 1-16,2 0 2 15,6 0-1-15,5 8-4 16,0 0-7-16,0-3-9 15,18 2 9-15,11-4 10 16,6-1 3-16,8-2 8 16,1 0-7-16,-2 0 3 15,-3 0-3-15,-10 2 3 16,-5 8 7-16,-8 3-7 16,-8 5 9-16,-1 4 19 15,-7 0-1-15,0-5-7 16,0 2 1-16,0-1-4 15,0-6-4-15,0-6-6 16,0-3-6-16,0-3-3 16,0 0-1-16,0 0-1 0,0 0-1 15,0 0-4-15,0-5-7 16,5-19-7-16,10-8 3 16,10 0-5-16,4 4 4 15,0 10 8-15,-2 6 9 16,-8 8 0-16,0 4 0 15,-9 0 0-15,2 0-5 16,-5 7 5-16,-3 13 0 16,-2 3 7-16,-2 1 6 15,0-1 1-15,0-4-3 0,2-1 3 16,0-2-5 0,3-11-2-16,2 4-2 0,-5-9-4 15,7 0-1-15,-3 0 4 16,1 0-2-16,7 0 0 15,4-16 1-15,-1-6 1 16,8-2-2-16,-2 2-1 16,-6 4-1-16,-5 6-1 15,-4 6-1-15,-3 1-3 16,-5 2 5-16,2 3-2 16,-2 0 1-16,0 0 0 15,0 0-5-15,0-2 6 16,0 2 1-16,2 0-1 15,-2 0 1-15,0-2 1 16,0 2-2-16,0-2 0 0,0-1 1 16,0-1-1-16,0-1 0 15,0-3-1-15,0-2-5 16,0-2 6-16,0 2-8 16,-7 0 4-16,1 2-1 15,-4 4 1-15,4-1-4 16,-5 5 8-16,-1 0 9 15,-3 0-6-15,-1 3-2 16,1 12 3-16,4 7 6 16,6 5 0-16,5 1 1 0,0 2 1 15,20 4 3 1,20-1-9-16,12-4 3 0,4-9-2 16,4-6-7-1,-4-14 2-15,0 0-4 0,-8 0 2 16,-15-10-1-16,-4-2-28 15,-19 2-28-15,-10 2-27 16,-29 4-129-16</inkml:trace>
  <inkml:trace contextRef="#ctx0" brushRef="#br0" timeOffset="113269.73">3785 17449 535 0,'0'0'73'16,"0"0"-54"-16,0 0 11 15,0 0 61-15,0 0-29 16,0 0-22-16,0-9-9 15,0 9-1-15,0 0 1 16,-10 0-4-16,-9 8-10 0,-12 10-13 16,-5 10 0-16,-2 4-4 15,0 3-1-15,5 0 1 16,4-5 5-16,4-2-5 16,8-5 3-16,3-9-7 15,5-2 1-15,7-7 2 16,2-5 0-16,0 0-5 15,0 0 3-15,0 0-1 16,0 0 4-16,0 0 1 16,0 0 6-16,0 0-1 15,0 0-5-15,0 0 2 16,0 0-3-16,0 0 5 0,0 0-5 16,0 0 0-16,0 4-6 15,0 8 3-15,0 6 2 16,0 6 1-16,0 10 3 15,2-2-3-15,5 1 0 16,-3 3 1-16,4-6-1 16,0 1 5-16,-2-4-3 15,1-13 0-15,-7-6-2 16,2-4 0-16,-2-4 4 16,0 0-3-16,0 0 3 15,2 0 1-15,-2 0 3 16,0 0 4-16,2 0-9 15,-2 0 10-15,8 0-10 0,-2 0 3 16,3 0-4 0,5 0-2-16,5 0 0 0,4 4 0 15,4 6 0-15,2 4 0 16,0 7-1-16,2-6 3 16,-4 4 0-16,-6-7-1 15,-2-3-1-15,-11-1 0 16,-6-4 0-16,3-2 2 15,-2 2 0-15,-3-4 2 16,0 0-3-16,0 0 2 16,0 0-2-16,0 0 3 15,0 0-3-15,0 0 0 16,0 0 0-16,0 0-1 16,0 0 3-16,0 0-3 0,0 0 1 15,0 0 0-15,0 0-1 16,0 0-1-16,0 0-3 15,0 0-7-15,0 0 0 16,0 0 3-16,2 0 5 16,-2-6-1-16,6-6 4 15,3-8 0-15,5-4 1 16,1-4-1-16,3-8 0 16,4-4-1-16,0 0 1 15,5-1-2-15,2 6 2 16,-2 0 0-16,-2 8 0 0,-4 0 0 15,-2 10 1 1,-11-2 0-16,2 13-1 0,-6 0 0 16,-4 6 1-16,0 0-1 15,0 0 0-15,0-2-1 16,0 2 0-16,0 0 0 16,0 0 1-16,0 0-4 15,0 0 0-15,0 0 6 16,0 0-6-16,0 0 4 15,0 0 0-15,0 0-2 16,0 0 4-16,0 0 3 16,0 0-3-16,0 0 1 15,-4 0-3-15,-10-4 2 16,-1-4-2-16,-3-2 2 0,-1-2 1 16,-2-4-3-1,-4-2 0-15,0-2 1 0,3 0-4 16,0 2 4-16,2 1-1 15,4 0 0-15,1 2 1 16,4 0-3-16,1 1-1 16,6 1 2-16,-2 6 1 15,6 1-2-15,-3 1 2 16,3 4 1-16,0-3 1 16,0 4-2-16,0 0 3 15,-2 0-2-15,2 0 1 16,0 0 0-16,0 0-2 15,0 0 1-15,-2 0-1 0,2 0 2 16,0 0 0 0,0 0-1-16,0 0 0 0,0 0 0 15,0 0-1-15,0 0 1 16,0 0-1-16,-2 0-2 16,2 0 2-16,-2 0-1 15,-1-5 1-15,3 5-1 16,-5-2 2-16,5 0-1 15,0 1 1-15,0 1 1 16,0 0-2-16,0 0 0 16,0 0-2-16,0 0 2 15,0 0-4-15,0 0 2 16,0 0 1-16,0 0 0 16,0 0 1-16,0 0 0 0,0 0 1 15,0 0-1-15,0 0 0 16,0 0 0-16,0 0 0 15,0 0-2-15,0 0 2 16,0 0 0-16,0 0 0 16,0 0-1-16,0 0 2 15,0 0-1-15,0 0 1 16,0 0-1-16,0 0 1 16,0 0 0-16,0 0-1 15,0 0 3-15,0 0-2 16,0 0-1-16,0 0 1 15,0 0 0-15,0 0 0 16,0 0-1-16,0 0 1 0,0 0 1 16,0 0-2-16,0 0 1 15,0 0 2-15,0 0-1 16,0 0 2-16,0 0-4 16,0 0 3-16,0 0 1 15,0 0-2-15,0 0 1 16,0 0-3-16,0 0 0 15,0 0 0-15,0 0-1 16,19 3 1-16,5 11 1 16,5 5 3-16,0 3-1 15,9 4 3-15,2 2 3 16,1 2-5-16,-8-2-1 0,-4-4 3 16,-3-4-3-16,-8-6-2 15,-2-4 0-15,-7-2 0 16,-7-4 2-16,0-4-2 15,0 0 0-15,-2 0 1 16,0 0-1-16,0 0 2 16,0 0 2-16,0 0-3 15,0 0-1-15,0 0 5 16,0 0-4-16,0 0 0 16,0 0 1-16,0 0-2 15,0 0-1-15,0 0 2 16,0 0 1-16,0 0-3 15,0 0 1-15,0 0-1 16,-6 0 4-16,-8 0 0 16,-1 7-6-16,-6 0 6 0,4 5-5 15,-5 2 1 1,-7 4 0-16,-3 8-7 0,-5 3 8 16,1 7-3-16,0-2 2 15,5-2 0-15,4-3 0 16,5-4 6-16,6 1-6 15,1-4 0-15,5-8-1 16,2 0 1-16,3-6 0 16,1 2 1-16,2-2-1 15,0-2-1-15,2-1 1 16,-2-4 2-16,2-1-2 0,-4 0 1 16,2 0-1-16,0 0 1 15,0 0 0-15,2 0 1 16,0 0 0-16,0 0-2 15,0 0 2-15,0 0 1 16,0 0-2-16,0 0 3 16,0 0-3-16,0 0 1 15,0 0 1-15,0 0-2 16,0 2 0-16,-2-2-1 16,0 4 0-16,-3 1 0 15,1 0 0-15,2-3 1 16,2 0-1-16,0-2 2 15,0 0-1-15,0 0 0 16,0 0 2-16,0 0 1 0,0 0-1 16,0 0 0-16,0 0 1 15,0 0-4-15,0 0 0 16,0 0 0-16,0 0 2 16,0 0-2-16,0 0-1 15,0 0 1-15,0 0 2 16,0 0-2-16,0 0 1 15,0 0 0-15,0 0 1 16,0 0 0-16,0 0-1 16,0 0 6-16,0 0-1 15,0 0-3-15,0 0 3 16,0 0-5-16,0 0 4 0,-4-4-2 16,-2-10-2-1,-2 4 0-15,-1-3-1 0,-2 0 1 16,-1 0 3-16,-3-4-4 15,-3-1 0-15,-2-2 1 16,-4-6-1-16,-1 0-7 16,-4-4 5-16,2 0-2 15,3-4 2-15,-1 3-8 16,6 4 4-16,2 0 4 16,5 10 2-16,0 3 0 15,5 7 1-15,3 3 1 16,2 0 0-16,2 4-1 15,0-2-1-15,0 2 0 16,0-2 0-16,0-2-5 16,0 4 2-16,0-4 0 0,0 4 2 15,0-2 1-15,-2-1 2 16,2 3-2-16,-2-5 3 16,2 5-3-16,0-4 1 15,-3 4-2-15,3 0 2 16,0 0-2-16,0-3 0 15,-2 1 1-15,0-5-2 16,-3 2 4-16,3 0-2 16,-1 1 0-16,1 4 0 15,0 0 0-15,0 0 1 16,2 0-2-16,0 0 0 16,0 0 0-16,0 0-3 0,0 0 4 15,0 0-1-15,0 0-2 16,0 0-1-16,0 0-5 15,0 0 8-15,0 0-2 16,0 0 0-16,6 0 2 16,8 0 1-16,8 0 0 15,7 0 0-15,7 0 0 16,9-6-3-16,2-6 3 16,6-7 4-16,2 2-3 15,1-5 4-15,0 0-5 16,-9 4 0-16,-11 7 0 15,-12-1 0-15,-8 9 1 16,-10 1 1-16,-6 2-2 0,0 0 4 16,0 0-1-16,0 0-1 15,0 0-2-15,0 0 2 16,0 0-2-16,0 0-1 16,0 0 1-16,0 0 0 15,0 0-1-15,0 0 0 16,0 0 1-16,0 0 0 15,0 0 0-15,0 0 0 16,0 0 0-16,0 0-1 16,0 0 2-16,0 0-2 15,0 0 1-15,0 0 0 16,0 0-3-16,-8 0 2 0,-4 0-2 16,-3 5-3-16,-1 0 1 15,-6 5-3-15,-3-2-5 16,-6 1-1-16,0 3 8 15,-4 5 1-15,1 1 2 16,2-4 3-16,4 2 0 16,5-4 0-16,7-2-2 15,6-4-1-15,7-4 2 16,3-2-4-16,0 4-1 16,0-4-7-16,0 0-5 15,0 0 6-15,0 0 5 16,0 0 1-16,0 0 2 15,0 0 0-15,3 0-5 16,12-4 4-16,7-10 4 16,3 0 1-16,-2-2 0 0,-8 2 0 15,-4 8 0-15,-4 4 0 16,-7 2 1-16,0 0-1 16,0 0 0-16,0 0-2 15,0 0-6-15,-14 8 7 16,-5 13 0-16,-4 8-1 15,-2 0 1-15,10-6 1 16,8 0-2-16,2-6 0 16,5-4 0-16,0-4-4 15,0 0-1-15,14-4 5 0,8 0 2 16,3-1 2 0,4-4-2-16,4 0 4 0,2 0-2 15,0-16 0 1,0-4 1-16,-4-3 1 0,-6-3 0 15,-8 8-1-15,-5 4-3 16,-5 2 0-16,-7 9 3 16,0 0 0-16,0-1 1 15,0 0-4-15,-10 0-4 16,-7 4 1-16,-4 0-1 16,-3 0-4-16,-2 4 6 15,-3 19-1-15,4 0 3 16,5 1-1-16,5-4 0 15,7-3-3-15,6-8-1 16,2-3-3-16,0 1-1 0,0-4 8 16,14-1 1-16,1-2 0 15,3 0 2-15,-3 0-1 16,4 0 1-16,-9-4 0 16,4-4 6-16,-7-2-4 15,-3 2 0-15,0-3 2 16,-4-1-1-16,0-3 1 15,0 3-3-15,-6 2-3 16,-7 1 0-16,-5 0-7 16,-5 6 5-16,-2 3 2 15,-6 0-2-15,-2 0 0 16,2 21 2-16,4-1 0 0,5 2 0 16,11 3-1-1,4-4-8-15,7 4 8 0,0-4-6 16,4-2 1-16,21-1 6 15,6-4 0-15,7-7 1 16,3-7 0-16,1 0-1 16,-5 0 0-16,0-5 0 15,-9-11 0-15,-8-2 0 16,-6 4 0-16,-12 0 2 16,-2 2 1-16,0-2 0 15,0-2-3-15,-22-3-1 16,-5 4-5-16,-6-2-3 15,-1 7-2-15,1 2-3 16,2 8 2-16,2 0 4 0,2 0 2 16,4 14 5-16,8 2 0 15,-1 4 0-15,14 1 1 16,2 3-4-16,0 6 1 16,4-4 3-16,12-2-1 15,11-7-1-15,-1-6 1 16,-1-3 1-16,2-6-1 15,-5-2 1-15,-5 0 2 16,0 0-1-16,-11-10 3 16,-2-1 4-16,-4-6 3 15,0 3 0-15,0-8-11 0,-10-2-6 16,-9 4 1 0,0 6-8-16,-4 5 3 0,3 8-1 15,-2 1 10-15,0 0-1 16,6 0 0-16,1 10 2 15,8 4-1-15,5 8 0 16,2 0 1-16,0 4 0 16,4-2 2-16,16-2-2 15,0-6 0-15,-2-7-1 16,2 0 2-16,-2-9-1 16,-1 0 0-16,-1 0 2 15,-1-12-2-15,-1-6 4 16,-1-7 0-16,-3 1 3 15,-6 1-7-15,-4 0 0 16,0 6-2-16,0 4-1 0,0 8 1 16,-14 5-8-16,-1 0 8 15,-3 0 1-15,-1 14 0 16,-2 12 1-16,5 0-2 16,7-2-1-16,5 5 0 15,4-2 2-15,0-5-6 16,0-6 3-16,2-3 3 15,11-6-5-15,3-5 6 16,-1-2 0-16,6 0 0 16,1-9 0-16,3-18 5 15,0-5-1-15,-1-2 1 16,-4-2-4-16,-5 0-1 0,-5 7 0 16,-8-1-2-16,-2 4 2 15,0 2-5-15,-9 4 0 16,-9 2-8-16,-2 8 10 15,0 6-20-15,0 2 10 16,-1 2 0-16,4 0 2 16,1 2 7-16,3 10 1 15,3 6 2-15,4 0-1 16,4 1 0-16,2-2 1 16,0 1-1-16,0-2 2 15,16-4 0-15,3-3 0 16,2-1 2-16,1-4 0 15,3-4-1-15,-3 0-1 16,-2 0 0-16,-5 0 8 16,1-3 0-16,-5-2 2 0,-4-4-3 15,-2 4-2-15,-5-4 3 16,0 4 4-16,0-2 0 16,0 1-5-16,-2 2-7 15,-12 4 0-15,-4 0 0 16,4 0 0-16,-1 0 0 15,1 0 0-15,4 4-4 16,5 9 1-16,3-3 0 16,2 4-11-16,0-1-16 15,0-4 13-15,11-1 16 16,7-6-2-16,2-2 3 16,2 0-1-16,1-7 1 0,-4-5 2 15,-1-3 0-15,-5-4 1 16,-1-1 0-16,-8 1 0 15,-4-2 4-15,0 1-1 16,0 3-6-16,-14-4 0 16,-5 11-4-16,-8 0-7 15,0 4 0-15,-4 6 11 16,2 0-3-16,0 0 3 16,2 12 4-16,6 2-4 15,2 4-2-15,9 0 2 16,2 1 0-16,8-4 3 0,0-1 0 15,0-5-3 1,8-4 0-16,5-5-1 0,-1 0 1 16,2 0 0-1,-1 0 3-15,-3-8 1 0,-4-10-1 16,-3 1 5-16,-3-2-5 16,0 1-1-16,0 4 6 15,-3 2-4-15,-13 2-4 16,-1 2-7-16,-1 4-12 15,1 4 7-15,-2 0 7 16,6 0 2-16,-3 12 3 16,8 3-7-16,6 4 6 15,2 5-2-15,0-2-2 16,0 0 0-16,8 0 5 16,7-8-1-16,-1-4-2 15,1-3 2-15,-3-7-1 0,-1 0-6 16,1 0 8-16,-6-17 0 15,-2-5 7-15,-1 3-2 16,-3-8 6-16,0 1 2 16,0 4 5-16,-5 4-3 15,-7 4-10-15,-3 0-2 16,-5 2-3-16,1 6-7 16,-2 6-3-16,5 0 3 15,3 0-2-15,2 0 8 16,0 11 0-16,4 1-7 15,5 7 2-15,2-7-26 0,0-2 14 16,0-2 16 0,4-4-1-16,10-2 0 0,1 1 3 15,1-3 1-15,2 0 0 16,-4 0-1-16,1-9 6 16,-1-5-4-16,-4-2 5 15,-1-3 2-15,-3 2-1 16,2-1 7-16,-6 2-9 15,-2 0-3-15,2 4-2 16,-2 4-1-16,0 4 0 16,0 2 0-16,0 2 0 15,0 0 0-15,0 0-3 16,0 0-2-16,-4 0-6 16,-12 2 7-16,-5 14 4 0,0 6-2 15,-4-1 0-15,3 2 2 16,2-3 2-16,4-2 0 15,5-6 1-15,7-4-2 16,1-2-1-16,3-6 0 16,0 0 0-16,0 0 1 15,0 0-1-15,0 0 1 16,0 0 1-16,0 0 3 16,7-14 8-16,13-8-3 15,-2-4 2-15,2 4-8 16,-2 0 0-16,-2 3-3 15,-3 6 1-15,-5-1-1 16,0 7-1-16,-6 4 0 0,-2-6 0 16,0 6 0-1,0 3 1-15,0-2-1 0,0 2 0 16,0 0 0-16,0 0-1 16,-2 0 1-16,-14 0 0 15,-5 12 0-15,-2 10-1 16,-2 2 1-16,4-5 0 15,6 2 0-15,4-5-2 16,6-4 1-16,3-3 1 16,2-9-8-16,0 0-9 15,0 0 9-15,0 0-1 16,11 0 7-16,14-7 2 0,8-12 1 16,0-4 5-16,6-3-5 15,-1 2 5-15,-5 4-5 16,-4 4 1-16,-9 4-2 15,-9 6 1-15,-7 4-1 16,-4 2 1-16,0 0 6 16,0 0 2-16,0 0 0 15,0 0 8-15,-4 0-3 16,-14 4-10-16,-4 8-3 16,-9 4-1-16,-2 3 0 15,-6 4 0-15,-5 3 0 16,1 3 0-16,1-3 0 15,7-3 3-15,10-2-1 0,12-12-2 16,3-3 0 0,10-6-2-16,0 0-3 0,0 0 0 15,0 0-9-15,0 0 7 16,8 0 7-16,5 0 0 16,9-10 1-16,7-4 7 15,0-4-3-15,9-2 2 16,-3-3-5-16,-1 3-2 15,-5 3 0-15,-11 5 0 16,-7 3 0-16,-7 9-1 16,-4 0 1-16,0 0 0 15,0 0 0-15,-4 0 10 0,-19 0-9 16,-4 0-1-16,2 12 0 16,0 7 0-16,-2-1-1 15,4 0 1-15,6-1 0 16,3-2-1-16,8-7 1 15,4-4-4-15,2 1 0 16,0-2-6-16,0-1 7 16,0 2 1-16,0-1 1 15,4-1 1-15,0 1 2 16,5 6-2-16,-2-4 1 16,2-1 1-16,0 4-4 15,-3-4 4-15,-1 0-2 16,-2-2 0-16,-3-2 0 15,0 0 2-15,0 0 1 0,0 0-2 16,0 5 12-16,0 0-10 16,0 4 0-16,-3-2 2 15,-2 2-2-15,3-4-1 16,2 4-2-16,0-2 2 16,0 0-2-16,0 5 0 15,7-1 0-15,2 2 2 16,6 2-1-16,-1 2 3 15,1-1 3-15,1 2 1 16,-3-4-4-16,-3-2 4 16,-4-6-6-16,1-2-1 15,-7 0 2-15,0-3-1 16,0-1 7-16,0 0 8 0,0 0-1 16,0 0-2-16,0 0-2 15,0 0-3-15,0-15-7 16,-11-16-2-16,-12-3-20 15,1-7 12-15,0-4-2 16,-2 13-3-16,3 2 8 16,3 16 5-16,3 4 0 15,4 3 0-15,4 7 0 16,7 0 2-16,0-5-2 16,0 5 0-16,0 0-3 15,0 0 1-15,0 0-7 16,0 0 6-16,5 14 3 15,8 6 2-15,5 9-2 16,1-2 4-16,4-1 2 16,-3-3 0-16,-5-2 1 0,-1-7-4 15,-7-4-3-15,-3-5 6 16,-2-5-3-16,-2 0 1 16,0 0 0-16,0 2 2 15,0-2 0-15,0 0 0 16,0 0 2-16,0 0 0 15,-2-5-6-15,-18-12-2 16,-7-5-10-16,0 0-1 16,3 4-2-16,6 4 4 15,7 7 9-15,5 1-1 0,1 6 0 16,5 0 2 0,0 0-2-16,0 0 1 0,0 0-7 15,0 0 3-15,0 0-3 16,0 4 2-16,0 16 4 15,11 6 1-15,0 4 0 16,3 3 0-16,-3-8 0 16,-3 0 1-16,-3-13-1 15,-3-3 0-15,0-6 1 16,-2-3 2-16,0 0-2 16,0 0 4-16,0 0 0 15,0 0 2-15,0 0-6 16,-6-3 9-16,-12-12-10 15,-2-9-18-15,-3-4 4 16,4 1-3-16,1 5 12 0,7 4 4 16,1 9 0-16,6 2 0 15,4 7 2-15,-2 0 4 16,2 0-5-16,0 0 0 16,0 0-1-16,0 0-3 15,4 2-3-15,17 12 4 16,1 4 2-16,5 4 1 15,-5-3 0-15,0-2 2 16,-4-5 0-16,-5-3 0 16,-4-7-2-16,-4-1 1 15,0-1 0-15,-1 0 1 16,2 0-1-16,3 0 1 16,3-12 2-16,3-5 1 0,1-5 1 15,1 0-5-15,1 0-1 16,0 1 0-16,-2 5 0 15,-3 4-3-15,1 3 2 16,-4 2-3-16,0 3 3 16,-1 1-2-16,-5 3 0 15,0 0 3-15,3 0-2 16,2 0 1-16,-2 0 1 16,-1 0-1-16,1 0 1 15,-5 0 2-15,0 0-2 16,1 0 0-16,-3 0 1 15,0 0-1-15,0 0 1 16,0 0 0-16,0 0 2 0,0 0-3 16,0 0-3-16,-9 0-4 15,-9-7-1-15,0-9-9 16,-2 2 7-16,2-4 1 16,2 6 0-16,3 6 7 15,7 2 2-15,4 0 0 16,2 4 0-16,0 0-4 15,0-4-6-15,0 4 2 16,0 0 3-16,8-2 5 16,8-1 0-16,4 3 1 15,2 0 1-15,3 0 1 0,-8 0 9 16,-3 0-3 0,-7 0-3-16,-7 0 1 0,0 0 1 15,0-3 1 1,0 3 3-16,0 0 3 0,0-6 4 15,0-2-2-15,-7-1-16 16,-2 0-1-16,0 7-3 16,-2 0-12-16,6 2 3 15,3 0-11-15,0 0-28 16,2 0-93-16,0 13-126 16</inkml:trace>
  <inkml:trace contextRef="#ctx0" brushRef="#br0" timeOffset="119110.4">13410 17154 512 0,'0'0'87'16,"0"0"-54"-16,0 0-14 15,0 0 24-15,0 0-19 16,0 0-16-16,0 0-5 0,0 0-2 15,0 0 8 1,0 0-6-16,0 0 3 0,0 0 22 16,0 0-1-16,0 0 7 15,0 0-1-15,0 0-10 16,0 0-6-16,0-2-2 16,0 2 5-16,0 0-9 15,0 0-7-15,0-1 13 16,0 1-10-16,0 0-6 15,0 0 3-15,0-2 8 16,0 2-9-16,0-2 0 16,0 0-2-16,0-3 3 0,0-2 1 15,0-2-5 1,0 2 0-16,0-2 0 0,0 2 0 16,0-3 0-16,0 1-1 15,0 0-3-15,-6 1 2 16,-6 0 1-16,-1 1 1 15,-5 0-4-15,-1 2 1 16,-14 3-4-16,2 2 7 16,2 0-5-16,-6 0 2 15,1 14 2-15,10 2-4 16,2-3 3-16,8-1 2 16,8-7-1-16,6 0-2 15,0 2 0-15,0 4-5 0,2-2 7 16,12 3 0-1,3 0-2-15,1 1 3 0,9-1 0 16,-1 4-3-16,5 0 3 16,0-2 1-16,8 2-1 15,-8-4 0-15,-2-2 0 16,-2-1 5-16,-10 0-5 16,2 3 0-16,-11-1 0 15,-6 1-1-15,-2-3 1 16,0 1-1-16,0 0-2 15,0-2 3-15,-10 1 0 16,-9-2 3-16,4-2-2 16,-1-3 0-16,1-2 1 15,-3 0-2-15,3 0 0 0,1 0-1 16,1 0 1-16,3 0 0 16,4 3 3-16,-1-3-2 15,5 0-1-15,2 0 1 16,0 0-1-16,0 0 0 15,0 0 0-15,0 0 0 16,0 0 2-16,0 0-2 16,0 0-1-16,0 0 1 15,0 0 4-15,0 0-4 16,0 0-6-16,0 0 5 16,0 0 1-16,0 0 0 15,0 0 0-15,0 0 0 16,0 0 0-16,0 0 1 15,0 0-1-15,0 0 1 16,0 0 1-16,0 0-1 0,-6 0 1 16,-2 0-1-16,-5 0 3 15,0 0-3-15,4 0 1 16,0 0-1-16,3 0-1 16,-1 0 1-16,2 0-1 15,-2 0 0-15,5 0 0 16,2 0 0-16,0 0 0 15,0 0 1-15,0 0 0 16,-2 0 0-16,-2 0-1 16,-3 0 0-16,2 0 0 0,1 0 0 15,-3 0 1-15,7 0-1 16,-2 0 7-16,2 0-7 16,-2 0 0-16,2 0 1 15,0 0-1-15,-2 0 0 16,-7 0 0-16,2 0-1 15,-4 0-6-15,-2 0 13 16,1 0-6-16,8 0 0 16,-3 0-6-16,7 0 6 15,0 0 0-15,0 0-2 16,0 0-5-16,0 0-22 16,11 0 13-16,12 0-19 15,4 0 5-15,-3-3-3 16,3 3 3-16,1 0-8 15,-3-2-14-15,-5-1 8 0,5 1 15 16,-8 2 0-16,-3-2 15 16,-1 2 14-16,-6 0 2 15,-4 0 0-15,-1 0 4 16,-2 0 6-16,0 0 10 16,4 0-2-16,-2 0 1 15,9 0 5-15,5 0 9 16,-1-2-7-16,10-6-4 15,2 2-2-15,2-6-5 16,-2-2 8-16,0-4 0 16,-6 0-3-16,0-2-5 15,-13 4-2-15,4 0 3 0,-10 2-8 16,-2 0 1-16,0 2-8 16,0-2 12-16,-4 4-6 15,-10 2-9-15,3 4 0 16,-3-1 0-16,6 5 4 15,-1 0-4-15,-3 0 0 16,4 12-4-16,1 3 2 16,3 2-5-16,4 2 4 15,0-1 0-15,0 3-4 16,0-4 6-16,13-5 0 16,3-4 1-16,1 1 0 15,-1-6 0-15,9-3 0 16,-8 0 2-16,8 0-1 0,-5-3-1 15,0-8 1 1,-6-1-1-16,-6 0 9 0,-6-4-9 16,5 0 1-16,-7-2-1 15,0 8 1-15,0 1 5 16,0 6-12-16,0 3 6 16,0 0-2-16,0 0 2 15,0 0-3-15,0 0-5 16,0 0-8-16,0 26 12 15,0 9 3-15,4 6-1 16,8-1 2-16,-1-3 6 16,-2-12-3-16,2-11-3 15,-9-5 0-15,5-8 2 0,-5-1-1 16,2 0 7-16,10 0-2 16,1-5 2-16,12-18 1 15,0 0-4-15,2-6 1 16,-2 0-6-16,-7 5-2 15,-5 4-7-15,-4 8 8 16,-3 12-12-16,-8-2 12 16,0 2-6-16,0 0-4 15,0 0 10-15,0 0-5 16,0 9 0-16,0 5 5 16,0 9 1-16,8-2 1 15,1-7 0-15,3 4 0 16,-4-8 1-16,3-1-1 15,1-6 0-15,-6-3 5 0,7 0 2 16,1 0-3-16,1 0 9 16,1-3 2-16,7-16-3 15,-6 1-7-15,6-5-4 16,-6-1-1-16,-1-3-2 16,-5 3 1-16,-7 8-10 15,-1 5 0-15,-1 6 2 16,-2 5-2-16,0 0 7 15,0 0-3-15,0 0 5 16,0 0-3-16,0 0-1 16,5 17 0-16,-1 8 5 15,5-4 0-15,-3-4 8 0,8-2-6 16,-3-3 2-16,-5-7 2 16,8-1-3-16,-5-4 4 15,5 0 0-15,1 0 5 16,3-4 4-16,-1-10-1 15,4-4-7-15,-5 1-6 16,-3-4 5-16,-9 5-7 16,0 0-1-16,-4 11 1 15,0 0-1-15,0 5 1 16,0 0-5-16,0 0 4 0,0 0-2 16,0 0 3-1,0 0 0-15,0 16 0 16,5 14-6-16,0 4 5 15,6 2 1-15,2-4 0 0,3 0 0 16,1-11-3-16,-1-6 3 16,7-6-2-16,-4-5 1 15,4-4 1-15,-3 0 1 16,3-6 3-16,-8-15-1 16,1-5 2-16,-10-6-3 15,-6-3 4-15,0-2-4 16,0-3-1-16,-16 8 0 15,-11 2-2-15,-4 12 0 16,0 4-1-16,-9 6-5 16,9 8 7-16,-2 0 7 0,8 0-7 15,7 3 1-15,9 11 5 16,9 3-6-16,0 1-2 16,0 5-2-16,29 0-2 15,2 0 6-15,9-2 1 16,1-3 1-16,-1-8 2 15,-5-1-3-15,4-9 1 16,-4 0 5-16,3 0 2 16,-7-2 6-16,-2-15 5 15,-4-5-7-15,-10 3-5 16,-3-10-7-16,-8 0 1 16,-4 2-2-16,0 1-8 15,0 8 2-15,-6 8-8 16,-15 6 2-16,3 4 1 15,-9 0 5-15,8 0 5 0,-4 0-4 16,12 0 6-16,9 6-5 16,2-2-2-16,0 1-8 15,2 4 8-15,18 1 3 16,-4-3 3-16,-3 5 0 16,-7-1 2-16,6-2 0 15,-10 0 0-15,7 1 6 16,-3 2-4-16,4 2 15 15,-6 2-10-15,7 4-2 16,1 0 1-16,-8-2-7 0,7-4 1 16,-7 0-1-1,8-6-1-15,-8 0-4 0,9-2 4 16,1-6 4-16,-1 7-1 16,5-7-3-16,4 0 1 15,-4 0 7-15,0 0-8 16,0-7-9-16,-2-7-23 15,-3-8-14-15,-7 0-33 16,-6-5-2-16,0 1-91 16,-24-3-108-16</inkml:trace>
  <inkml:trace contextRef="#ctx0" brushRef="#br0" timeOffset="119406.89">14219 16842 576 0,'0'0'127'16,"0"0"-58"-16,0 0-25 15,0 0 29-15,0 0-35 16,0 0-9-16,0 0-19 16,-11 27-2-16,24-27 7 15,3 0 3-15,-3 0 5 16,-3 0-21-16,-4 0 9 15,-6-5 7-15,0-1-6 16,0 0-4-16,0 2-6 16,-2 2-2-16,-12 2-19 0,1 0-26 15,2 0-13 1,6 18-21-16,3 10-53 0,2-2-82 16,0 4-199-16</inkml:trace>
  <inkml:trace contextRef="#ctx0" brushRef="#br0" timeOffset="119912.65">15579 17369 154 0,'0'0'347'16,"0"0"-258"-16,0 0 36 15,0 0-5-15,0 0-40 16,0 0-10-16,112-32-22 15,-83 11 1-15,0-2-26 16,0 0 3-16,-8 2-9 16,2 1-17-16,-9 6 5 15,-8 6-1-15,-1-1 2 0,-3 9-6 16,-2 0 2-16,0 0 1 16,0 0 0-16,0 0-3 15,0 0 1-15,0 0-1 16,0 0 2-16,0 0-2 15,0 0-1-15,0 0-1 16,0 0-4-16,0 0-6 16,0 0 7-16,-9 0-4 15,-7 9 0-15,-1 1-25 16,-4 2-33-16,13-6-34 16,1 3-72-16,7-6-148 15</inkml:trace>
  <inkml:trace contextRef="#ctx0" brushRef="#br0" timeOffset="120511.59">15882 17031 570 0,'0'0'134'0,"0"0"-45"15,0 0-13-15,0 0 14 16,0 0-25-16,0 0-17 16,0-11-26-16,-13 17 1 0,-14 18-8 15,-4 10-9 1,-2 5-2-16,-3 3-2 0,7 2-1 16,9 0 1-16,2-4-1 15,9-5-1-15,5-8 4 16,4-5-4-16,0 0-3 15,0-8 2-15,13-4-3 16,11-3 3-16,14-5 1 16,7-2 2-16,9 0 2 15,4-14-4-15,-5-13 0 16,-4 3-2-16,-7-6-6 16,-11 0 7-16,-4 2 1 15,-11 5 0-15,-9 6 1 0,-7 9-1 16,0 4 4-1,0 1-1-15,0 3-1 0,0 0 1 16,0 0 11-16,0 0-8 16,0 0-6-16,0 0-2 15,0 15-2-15,0 7-4 16,0 7 7-16,2-3 1 16,12 3 2-16,3-2 8 15,-1-8-4-15,6 1 0 16,-2-8-6-16,-2-5 3 15,4-5-3-15,-4-2-1 16,5 0-11-16,-4-2-16 16,-5-20-34-16,-3-9-39 15,-11-1-28-15,0-6-140 0,-13-2-277 16</inkml:trace>
  <inkml:trace contextRef="#ctx0" brushRef="#br0" timeOffset="120813.03">16119 17036 112 0,'0'0'471'16,"0"0"-345"-16,0 0-44 16,0 0-18-16,0 0-4 15,0 0-19-15,-9-5-22 16,13 5-3-16,7 0-13 16,1 0 8-16,-8 0 5 15,3 0 1-15,-1-7-9 0,-2-2 5 16,6-9-2-16,-8-3-7 15,-2-1-3-15,0 2-1 16,0 2-6-16,0 2-15 16,-7 11-11-16,-2 2 10 15,-4 3 5-15,-1 0 4 16,6 16 8-16,-3 15-4 16,3 3-5-16,8 1-38 15,0-5-53-15,14-11-101 16,20-10-144-16</inkml:trace>
  <inkml:trace contextRef="#ctx0" brushRef="#br0" timeOffset="121042.37">16442 16922 582 0,'0'0'151'0,"0"0"-40"16,0 0-20-16,0 0-5 15,0 0-32-15,0 0-17 16,11 32-23-16,-9 16-3 15,5 11 40-15,-3 4-18 16,-4-6-11-16,0-3-19 16,0-6-3-16,0-12 0 15,0-4-11-15,-11-9-32 16,-4-6-30-16,-1-9-79 16,-9-1-26-16,-4-7-135 0</inkml:trace>
  <inkml:trace contextRef="#ctx0" brushRef="#br0" timeOffset="121314.79">16248 17181 594 0,'0'0'121'16,"0"0"-76"-16,0 0-1 16,151-85 41-16,-99 73-23 15,-10 5-19-15,-7 3-4 16,-6 4-3-16,-8 0-3 15,-5 1-9-15,-3 19-7 16,1 9-12-16,-6 2 8 16,3 4-1-16,-7-7-9 15,6-10 1-15,-8 0-2 0,5-10-2 16,-7-2-1-16,2-3-4 16,-2-3-28-16,0 0-36 15,0-3-67-15,0-17-55 16,0-10-137-16</inkml:trace>
  <inkml:trace contextRef="#ctx0" brushRef="#br0" timeOffset="121583.25">16625 16912 749 0,'0'0'115'15,"0"0"-73"-15,0 0 25 0,0 0 6 16,0 0-35-16,0 0-24 15,17 0-13-15,-1 0 2 16,-3 0-2-16,8-8 2 16,-4-1 10-16,-5-8-11 15,-6-3-2-15,-6 2 0 16,0-2-2-16,0 11-4 16,-2 0-9-16,-21 9-10 15,-6 0-1-15,-4 6-19 16,2 18-21-16,0 2-49 15,6 6-113-15,10-4-212 16</inkml:trace>
  <inkml:trace contextRef="#ctx0" brushRef="#br0" timeOffset="122814.17">16625 16912 707 0,'-23'80'135'0,"32"-96"-64"16,7 2-20-16,6 0 26 16,2 2-38-16,5 3-24 15,3 4 4-15,-3 1-13 16,-7 4 1-16,3 0-1 16,-12 0-6-16,-1 4 0 15,-6 15-7-15,-4 2 7 16,-2 7 0-16,0 2 0 0,0 0 0 15,-2-1 4-15,-10-7-3 16,4 0 2-16,-1-8-2 16,3-2 0-16,0-2 3 15,6-3 0-15,0 2 1 16,0-7-10-16,0 2 5 16,0 4-2-16,12-2-1 15,13 2 3-15,2 1 3 16,-6 0-3-16,6 1 0 15,0-2 1-15,-11 9-1 16,1-6 2-16,-6 5-1 16,-6-2-1-16,0 0 0 15,-5 3 0-15,0-4 0 0,-10-1 0 16,-14 0 0-16,0-3-2 16,-3-6 0-16,2 1-4 15,8-4 6-15,1 0-2 16,5 0 1-16,1-7-1 15,8-18-3-15,2-10-7 16,0-4-14-16,14-3-4 16,17 2 10-16,7 6 3 15,-3 8 10-15,3 4 2 16,1-2 5-16,-6 2 4 16,5 0-4-16,-5-1-1 15,-2 2 1-15,-2-2 16 0,-2 1-11 16,-4 2-4-1,-15 4 3-15,-1 2 1 0,-7 8-4 16,0-2-2-16,0 6-2 16,-15 2 3-16,-8 0-1 15,-4 4 5-15,-2 19-4 16,7 3 0-16,0 1 0 16,6 2 1-16,5 0 3 15,7-3 8-15,2-1-5 16,2-6 6-16,0-2-5 15,0-6 3-15,6-4-4 16,7-1 2-16,3-3-2 16,4-3 0-16,0 0-5 0,7 0 1 15,2-16-3 1,2-3 0-16,-2-7-13 0,7-5-19 16,-5-5-6-16,-2-2 0 15,-2-4 10-15,-7 5-1 16,-5 6 1-16,-3 9-17 15,-10 12 34-15,-2 8 11 16,0 2 0-16,0 0 1 16,0 0 31-16,0 0-12 15,0 2-17-15,-2 20 10 16,-8 10 3-16,6 4 9 16,4 4 9-16,0 0-19 0,0-4 30 15,0-13-22 1,0-5-5-16,-2-8 0 0,2-8 0 15,0-2-8 1,0 0-2-16,0 0-4 0,0 0 5 16,6-21-8-16,21-11-2 15,9-7-5-15,-3 2-11 16,0 4 0-16,2 8-8 16,-12 9 11-16,-2 11 13 15,-7 3 0-15,-10 2 0 16,-4 0 1-16,0 2-3 15,0 19 6-15,0 11 2 16,0 2 16-16,0-2-6 16,0 4-3-16,-7-8-11 15,0-3 3-15,3-5-6 0,-3-4 4 16,7-6-4-16,0-2-17 16,0-4-48-16,11-4-93 15,12 0-77-15,-3 0-284 16</inkml:trace>
  <inkml:trace contextRef="#ctx0" brushRef="#br0" timeOffset="123126.7">17813 16997 573 0,'0'0'262'15,"0"0"-181"-15,0 0 4 0,0 0 13 16,0 0-34-1,0 0-32-15,15-5-13 0,16 5-3 16,12 0-8-16,-1 0 1 16,-2 0-3-16,-6 0-3 15,-8 0-2-15,-1 0 7 16,-9 0 1-16,-7 0 3 16,-3 0-5-16,-6-2 2 15,0 2 5-15,0-2-3 16,0 2-4-16,0 0-1 15,0 0-4-15,0 0-2 16,0 0-8-16,0 0-5 16,0-3-52-16,-13-2-15 0,-3 3-53 15,-1-2-164 1</inkml:trace>
  <inkml:trace contextRef="#ctx0" brushRef="#br0" timeOffset="124421.78">19184 16677 245 0,'0'0'79'0,"0"0"-46"0,0 0 24 16,0 0-8-16,0 0-29 15,0 0 2-15,0 0 2 16,6-23 24-16,-6 18-14 15,0-3 10-15,2 3-11 16,-2-4 2-16,0 6 23 16,0-4-13-16,0 3 4 15,0 4-17-15,0-1 6 16,0 1 10-16,0 0-11 16,0 0-20-16,-8 0 4 15,-21 12-19-15,-9 9 0 16,-9 14-1-16,-7 1-1 0,6 1 1 15,-4 0-1 1,6-4 0-16,5-7 0 0,10-6 6 16,9-8-6-16,13-7 1 15,4-5 1-15,3 2-2 16,2-2-3-16,0 0 3 16,0 0 4-16,0 0-4 15,0 0 0-15,0 0-1 16,0 0 1-16,0 0 0 15,0 0 7-15,0 0-2 16,0 0-1-16,0 0 0 16,0 0 4-16,0 0-3 0,0 0 1 15,0 0 0-15,0 0-2 16,0 0 0-16,0 0 0 16,0 0 2-16,0 0-1 15,0 0 2-15,0 0-1 16,0 0-1-16,9 0-1 15,9 0 4-15,13 0-8 16,9 4 15-16,5 12-12 16,1 8 1-16,6 10 1 15,-8 8 0-15,1 7-5 16,-5-5 1-16,-7 0 2 16,-4-8-1-16,-4-5-2 15,-11-12 0-15,-5-6 1 16,-5-8 0-16,-4-3-1 15,0-2-1-15,2 0 1 0,-2 0 2 16,0 0 0-16,2 0 1 16,-2 0 2-16,0 0-1 15,0 0-8-15,0 0-2 16,0 0-37-16,2 0-23 16,7 0-85-16,-4-12-84 15,4 6-241-15</inkml:trace>
  <inkml:trace contextRef="#ctx0" brushRef="#br0" timeOffset="128950.92">19088 16644 203 0,'0'0'242'0,"0"0"-151"15,0 0-26-15,0 0 36 16,0 0-15-16,0 0-37 16,4-32-14-16,9 25 3 15,-1 0-18-15,-3 2-5 16,-5 3 8-16,-4 2-7 15,2-4-7-15,-2 0 0 16,2 4-4-16,-2-4 0 16,6 4-1-16,-4 0-3 0,-2 0 1 15,2 0 4-15,-2 0-4 16,2-1 0-16,-2 1 6 16,0-3-7-16,2 3 13 15,5 0-2-15,-1 0-5 16,6 0 1-16,3 0 2 15,10 12-2-15,2 14 13 16,4 5-4-16,2 2 0 16,7 4 2-16,-7-3 3 15,6-3-11-15,-8 1-2 16,-2-6-8-16,-3-3 10 16,-6-2 0-16,-6-10-5 15,-5-3-3-15,-7-4 5 16,0 2 3-16,5-1 6 15,-5-2-9-15,0 1-1 16,8 3 1-16,-6-2-5 0,0-3 2 16,3 1-3-16,-3-1-1 15,-4-2-1-15,0 0 0 16,2 0 2-16,-2 0-2 16,0 0 4-16,0 0-3 15,0 0-1-15,0 0 3 16,0 0-2-16,0 0 1 15,0 0-1-15,0 0 0 16,0 0-1-16,0 0 6 16,0 0-6-16,0 0-5 15,0 0 1-15,0 0-9 0,-15 3 11 16,-7 3 2-16,-10 2-2 16,-1 10 3-16,-7 0-5 15,5 3 4-15,-8 0-2 16,3 4 2-16,-1-2 5 15,10-2-5-15,0-2 0 16,9-6-1-16,6-3 1 16,12-6 0-16,4-3-2 15,0-1 2-15,0 0-1 16,0 0 1-16,0 0 0 16,0 0 0-16,0 0 1 15,0 0-1-15,0 0-1 16,0 0 1-16,0 0-5 15,0 0 1-15,0 0 1 16,0 0-1-16,0 0-3 0,0 0 5 16,0 0 0-16,0 0-6 15,0 0-7-15,0-5 5 16,2-9-19-16,12-8-10 16,3-2 13-16,6-2 13 15,-6-1-1-15,6-5-10 16,-3 4 13-16,-3 0 6 15,4 4 3-15,-11 6-8 16,2 6 10-16,-1 3 1 16,-7 0-1-16,4 4 0 0,-6 5 5 15,-2 0-5 1,0 0 0-16,0 0 0 0,0 0 0 16,-2 0 15-16,-23 0-11 15,-6 0-4-15,-10 7 0 16,1 5 6-16,5 0-4 15,-3-4-2-15,9 0 0 16,2-2 5-16,11-1-5 16,12-2 1-16,2-3-1 15,2 2-1-15,0-2-7 16,0 0 0-16,0 2 8 16,20-2 3-16,18 2-3 15,-1 1-3-15,13-3 3 16,-6 0 1-16,-1 0-1 15,-3-3 0-15,-9-6 0 0,-9 0 3 16,-4-1-4-16,-13 2 4 16,-5-2-2-16,0 1 2 15,0-8-1-15,-18 5 3 16,-11 0-4-16,-7 0 6 16,-9 4-7-16,-1 4 2 15,-8 4-2-15,8 0 0 16,3 0 1-16,7 0 4 15,16 0-3-15,7 4-1 16,11-1 1-16,2 2-2 16,0-1-10-16,0 6 7 15,6 2 3-15,17 3 5 0,4-3-5 16,4-5 0 0,0 0 2-16,9-7-1 0,2 0-1 15,-1 0-7-15,-6 0 6 16,-4-9 1-16,-6-3-1 15,-12 2 0-15,-9-2 1 16,-4 0 2-16,0-5-2 16,-4 2 0-16,-23-5 2 15,-4 4-2-15,-2 0-4 16,-5 4 2-16,5 6 4 16,-5 4-1-16,9 2 1 15,0 0-2-15,2 0-1 16,11 6 1-16,5 5-2 15,7 1-5-15,4 13 3 0,0-4-3 16,0 5 7-16,19-3 0 16,10 0 7-16,0-6-5 15,5-5-2-15,-5-6-2 16,-5-6-3-16,-1 0 9 16,-3 0-4-16,-2 0 0 15,-7-3-2-15,-2-12 2 16,-9 3 2-16,0-7-2 15,0-4 0-15,0-3-2 16,-20 0-3-16,-5-3 2 16,-4 8 1-16,-2-2-2 0,2 9-6 15,0 6 10 1,7 3-1-16,-3 5-3 0,5 0 4 16,5 1-1-16,1 16 1 15,1 2 0-15,11 6 1 16,2 1-1-16,0 3 1 15,0-3 1-15,2 1 4 16,11-3-3-16,3-2-1 16,-1-10 0-16,-1-2 0 15,1-3-1-15,1-7-1 16,4 0 2-16,0 0-3 16,-4-5 3-16,-1-11-2 15,-3-2 2-15,-1 1-2 16,-9-6-1-16,-2 3-1 15,0-2 0-15,-2 4-12 0,-19 2 13 16,2 2 0-16,-6 6 1 16,3 2-2-16,-3 6 1 15,8 0 1-15,-4 0-1 16,7 2 1-16,8 12-3 16,-5-2 3-16,9 10-1 15,2 0 1-15,0 2 0 16,0 2 2-16,15 0 6 15,14 0-5-15,8-3-1 16,5-6 2-16,-3-7-3 16,11 0 2-16,-15-8-2 15,1-2 2-15,-9 0 1 0,-9 0 8 16,-7-12-12-16,-7-6 1 16,-4 0 2-16,0-4-3 15,0-2-1-15,-19 2 1 16,-16-2 0-16,-2 4 0 15,-5 2-1-15,-10 6-1 16,8 4 2-16,1 4 0 16,12 4 1-16,4 0-1 15,10 0 0-15,5 0-1 16,8 4-3-16,4 8 0 16,0 2-2-16,0 8 3 15,2 0 3-15,16 9 7 16,1 1-1-16,6-5-6 0,2-3 5 15,2-5-2 1,-2-5-2-16,0-6-1 0,-7-7 0 16,-3-1 0-16,-3 0 4 15,-3 0-1-15,0-1-1 16,-9-16-2-16,0-5 0 16,-2-2-1-16,0-2 1 15,-6 0-11-15,-16 0 7 16,-5 6 0-16,-2 2 0 15,0 6 0-15,0 2 0 16,9 3 4-16,-5 4 0 16,10 1-1-16,1 2 0 0,3 0-1 15,7 0-1-15,-5 0 1 16,4 5 0-16,5 7-2 16,0 7-1-16,0 3 2 15,0 2 3-15,0 4 4 16,14-3 0-16,3 0 2 15,8-6-5-15,4-5-1 16,0-7 1-16,0-2 2 16,0-5-1-16,-2 0-2 15,-2 0 0-15,-6-14-4 16,-1-9 4-16,-7 2-4 16,-1-3 0-16,-10-1-2 15,0 4-4-15,0-4 0 0,-16 4-1 16,-9 2-4-1,-6 3 6-15,-7 4 1 0,3 1 8 16,-3 6 0 0,5 5-4-16,0 0 2 0,12 0 2 15,-4 0-2-15,9 0 2 16,1 8 0-16,1 6 0 16,3 1-6-16,7-3 3 15,2 5-1-15,2 1 4 16,0 5-1-16,4-4 1 15,21-1-1-15,4 3 1 16,2-6 1-16,-2-7-1 16,2 3 0-16,-2-10 0 15,-4-1-5-15,-8 0 5 0,4 0 7 16,-13 0-7-16,4-12-2 16,-10-6-1-16,-2-4-5 15,0 0 1-15,-2 3 4 16,-23-2-16-16,1 1 10 15,-10 0 6-15,3 2 2 16,-2 7-1-16,-1 4 2 16,3 2 0-16,4 5 0 15,7 0 1-15,4 0-1 16,5 0 4-16,5 11-1 16,1 1-1-16,5 6-2 15,0 4 5-15,9 0-1 16,11 6 3-16,9-4-4 0,5-1 2 15,-1-4-4 1,-2-4-1-16,5-8-2 0,-12 1 2 16,-1-6 1-16,-8-2 1 15,-1 0-2-15,-10 0 0 16,1-3 6-16,-5-14-11 16,0-3 5-16,-12-1-4 15,-14 0-7-15,-1 3 6 16,-2 4 5-16,0 7 0 15,0 2-1-15,0 5 1 16,4 0 1-16,7 0 0 16,3 0 2-16,4 14 3 0,9 3-4 15,2 0 2 1,0 5 0-16,0 0 5 0,19-2-1 16,6-4 4-16,6-2-7 15,5-5-3-15,-1-4-2 16,4-1 2-16,-8-4-2 15,-7 0 3-15,-8 0 0 16,-12 0 0-16,-2 0-3 16,-2-12 8-16,0-6-5 15,-2-2-3-15,-15 0-23 16,-12 0 11-16,2 4 7 16,-6 8 5-16,6-2 0 15,0 10 1-15,2 0-2 16,7 0 1-16,7 0-1 15,7 0-4-15,4 16 2 0,0 4-5 16,13 2 8-16,18 8 10 16,12-3-4-16,11-8-1 15,3-1-5-15,6-4 2 16,2-10-1-16,-9-1 4 16,-8-3-1-16,-10 0 2 15,-14-3-3-15,-3-6 1 16,-17-9 6-16,-4 1-8 15,0-7 6-15,-2 0-6 16,-25 0 4-16,-2 0-1 16,-11 4-2-16,-3 5-4 15,-3 3 1-15,1 5 0 0,1 3-2 16,4 1 3-16,6 3-2 16,10 0-7-16,1 0 3 15,15 0-8-15,0 0-5 16,8 0 3-16,0 0 5 15,0 0 6-15,0 0-7 16,0 0-10-16,6 0 11 16,13 0 6-16,8 0 4 15,2 0 4-15,2 0-4 16,-2 0 0-16,2 0 2 16,-4 0-8-16,-4-9 9 15,-8 1-3-15,-9-2 5 16,-4-2-3-16,-2-2 2 0,0 0-4 15,0-4 2 1,-15 4-1-16,-3-3 6 0,-9 6-4 16,8 2-3-16,-4 6 0 15,6-1 0-15,5 4 1 16,8 0-1-16,0 0 0 16,4 0-1-16,0 0-6 15,0 0 1-15,0 0 6 16,8 16 1-16,6-2-1 15,-1 0 0-15,3-2 1 16,-1-4-1-16,-4 0 0 16,1-4 0-16,-10-4 0 15,-2 0 1-15,0 0 0 0,0 0 2 16,0 0-1-16,0 0 0 16,0 0-2-16,-12-11 0 15,-3-4-5-15,2-1 1 16,-3 0 0-16,3 3 0 15,-1 1 3-15,8 5-1 16,-3-1 1-16,9 6-1 16,0 2-2-16,0 0-1 15,0 0-11-15,0 0 9 16,13 0 5-16,5 14 2 16,6 3 0-16,3 2 0 15,0-6 0-15,-5 4 2 16,3-5-7-16,-8-4 10 15,-3 4-3-15,-3-8-1 0,1-2 1 16,-10 1 5-16,0-3-4 16,0 0-1-16,-2 5-2 15,0-3 0-15,0 0-2 16,7 0 2-16,-3 1 0 16,5 0-1-16,-4-1 0 15,6 2-4-15,-3 2-4 16,2-2-22-16,-8 0-107 15,-2 5-125-15</inkml:trace>
  <inkml:trace contextRef="#ctx0" brushRef="#br0" timeOffset="135002.79">13764 17718 531 0,'0'0'110'16,"0"0"-32"-16,0 0-9 15,0 0 11-15,0 0-33 16,0 0-19-16,0 0 2 16,0-36-10-16,0 34 2 15,0 2 10-15,0 0-9 0,0 0-9 16,0 0-3-16,0 0 6 15,0 0-3-15,0 0-2 16,0 0-11-16,0 0 9 16,0 18-7-16,0 10-1 15,0 11 12-15,0 3-2 16,0 2-8-16,0-5-3 16,0-2 5-16,0-7-6 15,0-6 0-15,0-6 0 16,0-6 1-16,0-3-2 15,0-4-4-15,0-1 4 16,0 2-18-16,0 2-15 16,0 1-41-16,0 4-42 15,0-5-68-15,0-8-92 0</inkml:trace>
  <inkml:trace contextRef="#ctx0" brushRef="#br0" timeOffset="135610.81">14117 17909 657 0,'0'0'217'16,"0"0"-184"-16,0 0-15 0,0 0 21 16,0 0 27-1,0 0-42-15,13-65-7 16,-6 48-14-16,-5 1 5 0,3-2 4 15,-5-5-2-15,0 2-1 16,0-5-6-16,-23 1 0 16,6 4-6-16,-10 2 2 15,-2 6-11-15,2 6 11 16,-2 7-15-16,4 0 11 16,5 0-4-16,-4 12 3 15,8 6-1-15,5 8 2 16,9-2-5-16,2 2 0 15,0-4-4-15,9 5 9 16,13 0 2-16,7-1 0 16,5-3 1-16,-3 3 2 0,-2-6 0 15,-12-4 2 1,-1-2 1-16,-5-2-1 0,-9-7-2 16,-2 4-1-16,0-1 1 15,0-2 9-15,-8 10-2 16,-13-2-2-16,0-4 0 15,-4 5 3-15,0-8-7 16,3 1 6-16,4-6-6 16,11 0 9-16,5-2-7 15,2 0 6-15,0 0-7 16,0-16 2-16,0-12 0 16,14-13-4-16,3 3 2 15,1 6-2-15,-2 9-1 16,-3 5-2-16,2 6 2 0,1 2 1 15,3 1-29-15,0 6-42 16,8 3-24-16,-2 0-117 16,-1 0-154-16</inkml:trace>
  <inkml:trace contextRef="#ctx0" brushRef="#br0" timeOffset="135874.22">14362 17832 852 0,'0'0'175'0,"0"0"-115"16,0 0-34-16,0 0 32 15,0 0 2-15,0 0-34 0,-67-3-22 16,67 1-4-16,7-1-3 16,11-2 3-16,11-3 6 15,2-1-5-15,5 0 3 16,-3 2-4-16,-6 4 0 15,0 1-19-15,4 2-54 16,4 0-21-16,7 0-41 16,6 7-61-16,-11 5-127 15</inkml:trace>
  <inkml:trace contextRef="#ctx0" brushRef="#br0" timeOffset="136390.03">14866 17720 600 0,'0'0'104'15,"0"0"-87"-15,0 0-17 16,0 0 11-16,0 0-4 16,0 0-6-16,-2-26-1 15,2 26 12-15,0 0 29 16,0 0 13-16,0 0-4 15,0 0-8-15,0 0 9 16,0 0 1-16,0 0-18 16,0 14-17-16,0 16-3 0,-2 6 12 15,-6 5-12-15,6-1-9 16,-2 0-1-16,-5-4 0 16,3-2-3-16,-4-10 0 15,6-10 0-15,-3-11 1 16,5 2-1-16,2-5 0 15,0 0-1-15,0 0 0 16,0 0-4-16,0 0-6 16,0 0 3-16,0-17 5 15,15-3 2-15,10 1 0 16,2 0-2-16,8 10 2 16,13 1 0-16,0 2-2 0,8 2 1 15,0 4-2 1,-7 0 0-16,2 0-18 0,-15 0-34 15,-10 4-18-15,-5-1-9 16,-15 0-45-16,-6-3-38 16,0 0 50-16,-13 0 26 15,-16 0-99-15,0-6 49 16</inkml:trace>
  <inkml:trace contextRef="#ctx0" brushRef="#br0" timeOffset="136590.31">15153 17873 75 0,'0'0'120'15,"0"0"51"-15,0 0-23 16,0 0-25-16,0 0-27 15,0 0-37-15,-42-27 1 16,42 27-24-16,0 0 2 0,0 0-24 16,0 0 9-1,0 0-11-15,0 10-4 0,0 17 26 16,9 5-10-16,-5 1-7 16,-2 4-3-16,3-2-14 15,-2-3-6-15,1-5-7 16,0-5-47-16,5-8-36 15,2-5-69-15,1-9-112 16</inkml:trace>
  <inkml:trace contextRef="#ctx0" brushRef="#br0" timeOffset="137027.03">15374 17723 755 0,'0'0'75'16,"0"0"-46"-16,0 0 14 16,0 0 19-16,0 0-30 15,0 0-16-15,-94 84-9 16,92-59 1-16,2-2 0 16,0-9-3-16,0-2 5 15,0-6-4-15,2-3-2 16,12-3 0-16,1 0-1 15,3 0 1-15,9 0 0 16,0 0 1-16,4 0-5 16,3 0 1-16,-10 0 2 0,2 0-1 15,-1 0-2 1,-9 0-5-16,-1 0 5 0,-3 9 0 16,-8 8 0-16,3 6-3 15,-7 5 3-15,0 4 4 16,-9-2 1-16,-16 2 2 15,-2-10-2-15,-2 0-3 16,0-3 2-16,7-10-3 16,2-1-1-16,4-8-2 15,10 0-24-15,-5 0-36 16,9-22-41-16,2-10-206 16,0-3-146-16</inkml:trace>
  <inkml:trace contextRef="#ctx0" brushRef="#br0" timeOffset="137544.84">15439 17770 589 0,'0'0'93'0,"0"0"-60"16,0 0 35-16,0 0 3 15,0 0-44-15,0 0-15 16,-5-8-2-16,5 8 3 15,0 0 9-15,0 0 14 16,-2 0-4-16,2 0-4 16,0 0-5-16,5-4-9 15,26-5-4-15,20-2 4 16,9-1-2-16,10-2-4 16,-6 8-5-16,3-6-3 15,-11 7 1-15,-12-2 0 16,-17 2-1-16,-14 5 0 0,-10-5 1 15,-3 5 0-15,0 0 5 16,0 0 2-16,0 0-8 16,-12 0 7-16,1 0-7 15,7 0-22-15,0 0-28 16,4 5-27-16,0 7-10 16,0 3-101-16,4 1-102 15</inkml:trace>
  <inkml:trace contextRef="#ctx0" brushRef="#br0" timeOffset="138423.31">15468 18029 166 0,'0'0'23'0,"0"0"-14"16,0 0 35-16,0 0 31 15,0 0-30-15,0 0 7 16,0 14-4-16,0-10 4 16,0-4 1-16,0 0 14 15,0 5-7-15,0 2-7 0,-7-1-19 16,-2-2-5-16,-4 5-15 15,-1 0-5-15,-1 5-2 16,-1 2-3-16,-4 0-2 16,0 0-2-16,-7-4 0 15,3-5 1-15,-1 2 2 16,-2-6-2-16,10-3 4 16,1 0 4-16,5 0 15 15,0-12-14-15,6-7-10 16,-6-6 4-16,9-4-4 15,0 3 4-15,0 0-8 16,2 3 4-16,0 6-1 16,0 8 1-16,4 0-5 0,0 5 5 15,8 2 0-15,-3 2 0 16,-1 0-7-16,6 0-24 16,1 15-86-16,-2 10-104 15</inkml:trace>
  <inkml:trace contextRef="#ctx0" brushRef="#br0" timeOffset="139486.1">16567 17819 891 0,'0'0'98'0,"0"0"-60"16,0 0 10-16,0 0 12 0,0 0-23 15,0 0-27 1,-29-12-10-16,58 10 0 0,15-1 4 15,18-1 1-15,15-1-2 16,-2 0 6-16,-1 3-6 16,-3 0-3-16,-15 2 1 15,-16 0-1-15,-20 0 1 16,-9 0-1-16,-11 0 0 16,0 0 1-16,0 0-1 15,0 0-6-15,0 0 6 16,0 0 0-16,0 0-12 15,0 2-24-15,-4 17-31 16,-1 0-50-16,5 1-102 16,0-3-272-16</inkml:trace>
  <inkml:trace contextRef="#ctx0" brushRef="#br0" timeOffset="140800.25">18114 17730 579 0,'0'0'163'0,"0"0"-104"16,0 0-23-16,0 0 20 16,0 0-23-16,0 0-27 15,0-4-6-15,0 4 0 16,0 0-1-16,0 0 1 16,0 0-6-16,0 0 6 15,0 0 0-15,0 0 0 0,0 0 3 16,0 0-2-16,0 0 0 15,0 0 2-15,0 0 1 16,0 0-3-16,0 0 0 16,0 0-1-16,0 0 2 15,0 0-1-15,0-2 3 16,0 1 2-16,0 1-4 16,0-5 0-16,0-1-2 15,2-6 7-15,7-4-4 16,-5 0 2-16,8 2-3 15,-10 2 5-15,7 1 2 16,-3 4 8-16,-6 2 6 16,2 0 3-16,-2 5-1 0,0 0-2 15,0 0-4 1,0 0-6-16,0 0 1 0,-6 0 2 16,-19 22-11-16,-15 10-5 15,-3 8 2-15,1-1-1 16,7-3 0-16,-1-3-1 15,3 2 0-15,4-1-2 16,4-10 0-16,7-6 2 16,5-6 0-16,9-8-1 15,-4-2-4-15,6 1-6 16,2 4-12-16,-2-2-29 16,2 2-52-16,0-3-7 0,0-4-131 15,14 0-144-15</inkml:trace>
  <inkml:trace contextRef="#ctx0" brushRef="#br0" timeOffset="141256.94">18089 17703 456 0,'0'0'243'0,"0"0"-164"15,0 0-31-15,0 0 35 16,0 0-19-16,0 0-18 16,-2-21-13-16,2 21-6 15,0 0 7-15,0 0 2 0,0 0-3 16,0-2-2-16,0-1 6 16,0 3-3-16,0 0-8 15,0 0-8-15,0 0-12 16,0 7-5-16,23 17 1 15,6 10 3-15,2 5 3 16,2-1-4-16,7 1-4 16,-7 0 2-16,3-5 0 15,-9-3-4-15,0-8 3 16,-7-2-1-16,-5-2 2 16,-3-4-2-16,-6-8-1 15,-1 1-1-15,-3-6 0 0,0-2 2 16,-2 0-4-16,0 0-20 15,0 2-13-15,0 0-11 16,0 1-6-16,0-3-19 16,-2 1-71-16,-21-1-48 15,-6 10-362-15</inkml:trace>
  <inkml:trace contextRef="#ctx0" brushRef="#br0" timeOffset="141741.7">17838 17974 302 0,'0'0'95'0,"0"0"-60"16,0 0 19-16,0 0 41 16,0 0-6-16,0 0-12 15,0 0-14-15,-21-14-9 16,21 14 6-16,0-1 0 16,0 1-4-16,0 0-12 0,0 0-6 15,0-2-14 1,0 2 3-16,0 0-2 0,0 0-10 15,21 0-1-15,12 17 15 16,9 12 0-16,3 9-9 16,6-6-7-16,-4 0-6 15,-5 0-6-15,-7-1 4 16,-1-4-5-16,-14-3 1 16,-2-8-2-16,-5-3 2 15,-4-5-2-15,-6-4-1 16,-1-2-22-16,-2 1-16 15,0-3-11-15,2 0-13 16,5 5-32-16,-1-5-80 16,5 0-91-16,5 0-170 15</inkml:trace>
  <inkml:trace contextRef="#ctx0" brushRef="#br0" timeOffset="142063.21">18446 18124 547 0,'0'0'152'16,"0"0"-60"-16,0 0-28 16,0 0 13-16,0 0-15 15,0 0-15-15,11-23-3 16,-11 23-7-16,0 0-4 16,0 0 1-16,0 0 1 15,-23 0-24-15,-6 23-10 0,-8 2 7 16,-5 8-8-16,-1-1 0 15,3-6 0-15,7-4 2 16,4-5 0-16,4-8 4 16,12 1-6-16,1-6 0 15,10-4 0-15,2 4-7 16,0-4-12-16,0 0-19 16,0 0-9-16,0-9-32 15,0-14-60-15,0-7-84 16,0 3-152-16</inkml:trace>
  <inkml:trace contextRef="#ctx0" brushRef="#br0" timeOffset="142923.61">18210 17977 527 0,'0'0'151'16,"0"0"-60"-16,0 0-35 15,0 0 19-15,0 0-30 16,0 0-16-16,-67-56-18 16,53 50-5-16,8 0 10 15,-3-1-6-15,-1 2-8 16,2-2-1-16,-3 2-1 16,-3-7-1-16,-3 4-2 0,-6-11-10 15,5 2 0 1,1-5 6-16,1-2-7 0,3-1 5 15,2 5 3-15,-1 5 6 16,10 4 3-16,-7 7 9 16,7 2 2-16,0 2 18 15,2 0-17-15,0 0-7 16,0 0 1-16,0 0-9 16,0 18 0-16,11 14 20 15,11 0 1-15,10 7-9 16,3-5 0-16,7-8-1 15,1 2 2-15,-5-4 3 16,-3-6-13-16,-4-4 4 16,-6 0-6-16,-12-5 4 15,-8-6-4-15,-3-3 0 16,-2 2 2-16,0-2-2 0,0 0 9 16,0 0-6-16,-9 0 5 15,-18-18-9-15,-11-6-7 16,3-2-13-16,-5-4 10 15,-3 2 3-15,3 6 0 16,9 3 5-16,6 7 1 16,10 7-2-16,11 1 6 15,4 4-2-15,0 0-1 16,0 0-2-16,0 0-3 16,0 21 3-16,4 12 2 15,20 3 10-15,5-2-5 0,0-2-2 16,0-10-1-16,0 0 0 15,-4-8-1-15,-9-4 4 16,-12-8-4-16,-2-2 1 16,-2 0 1-16,0 0 3 15,0 0-4-15,-6-4-2 16,-17-12-6-16,1-7-5 16,-5 0-1-16,0 7 0 15,3 2-2-15,6 4 5 16,7 10 7-16,9 0 0 15,2 0 2-15,0 0-4 16,0 0 1-16,0 22 3 16,17-4 11-16,10 5-8 15,9-2-1-15,-1-7-2 0,8-3-5 16,8-10-35-16,0-1-97 16,5 0-121-16,2-12-420 15</inkml:trace>
  <inkml:trace contextRef="#ctx0" brushRef="#br0" timeOffset="143525.6">20035 17101 311 0,'0'0'464'16,"0"0"-406"-16,0 0-21 16,127-32 26-16,-75 24-2 15,-1-1-25-15,0 4 0 0,-4-4-15 16,-5 7-3-16,-4 0 2 15,-11 2-12-15,-9-1-5 16,-12-1 0-16,3 2-2 16,-9 0-2-16,0 0 1 15,0 0-16-15,0 0-51 16,0 0-90-16,0 0-78 16</inkml:trace>
  <inkml:trace contextRef="#ctx0" brushRef="#br0" timeOffset="144376.93">20804 16811 800 0,'0'0'100'16,"0"0"-69"-16,0 0 4 15,0 0 50-15,0 0-36 16,78-129-14-16,-67 103-18 15,-3-6 4-15,-8-1-8 16,0-1 3-16,0 0-8 16,-19 0-2-16,-3 7-3 15,-7 10-1-15,-7 8-2 16,-6 9-1-16,-5 5-3 16,1 19 2-16,1 5 1 15,7 2-1-15,20 1 1 16,5-2-4-16,11 7 2 0,2-3-1 15,2-2 4-15,25 4 2 16,4-4 0-16,9-2 1 16,-3 0-1-16,2-2-2 15,-1 0 1-15,-9-2-2 16,-8-4 1-16,-5 0 0 16,-7-4 0-16,-7-2 0 15,-2-2 1-15,-2 0-1 16,-23 0 1-16,-6 2 5 15,-4-4-4-15,-5-3-2 16,0-1 3-16,1-7 1 16,16-1-4-16,2 0-4 15,5-9 1-15,10-15-2 0,1-10-2 16,5-7-20-16,7-1 5 16,22 2 14-16,6 6 6 15,6 8-5-15,1 6 3 16,1 3-2-16,-3 3 6 15,-5 9 0-15,-1 1 1 16,-12 4 1-16,1 0-1 16,-8 0 3-16,-4 6-1 15,-6 16-1-15,-3 2 2 16,-2 5 6-16,0 3-9 16,0-3 2-16,0 3 1 15,0-4 0-15,0-6-8 0,0-3 4 16,0-7-1-16,2-7 1 15,7-2 0-15,-3-3 7 16,6 0-5-16,5 0-2 16,6-11 10-16,4-10 3 15,0-8-12-15,-6 1 3 16,2-7 0-16,-9 0 0 16,-10 5-3-16,-4-2 4 15,0-1-5-15,-4 12 0 16,-21-2-3-16,0 14 3 15,3 6-2-15,-7 3-16 16,0 3-4-16,0 18-14 16,3 8-41-16,3 3-42 0,19-6-97 15,4-9-201 1</inkml:trace>
  <inkml:trace contextRef="#ctx0" brushRef="#br0" timeOffset="144666.34">21391 16581 757 0,'0'0'109'0,"0"0"-37"15,0 0 42-15,0 0-11 16,0 0-58-16,0 0-13 16,-4 0-14-16,-31 46-6 15,-2 22 21-15,-10 11-2 0,2 1-20 16,10 0-5-16,-1-3-2 15,5-11 3-15,11-12-7 16,-1-12 1-16,13-17-7 16,1-2 6-16,5-13-3 15,2-6-7-15,0-4-44 16,0 0-21-16,15-11-12 16,12-22-113-16,0-11-231 15</inkml:trace>
  <inkml:trace contextRef="#ctx0" brushRef="#br0" timeOffset="144947.78">21161 16649 501 0,'0'0'129'16,"0"0"-40"-16,0 0-3 15,0 0 7-15,0 0-28 16,0 0-32-16,-9-9-13 15,9 9-2-15,0 9 24 16,9-2-16-16,-7-2-15 16,2-3-3-16,4-2 3 15,-4 0-1-15,9 0-3 16,1 0 0-16,-1-7-7 16,-2-5-9-16,-9 4-6 15,1 3-28-15,-3 1-29 0,0 4-19 16,0 0-74-16,0 18-81 15</inkml:trace>
  <inkml:trace contextRef="#ctx0" brushRef="#br0" timeOffset="145240.23">21297 16900 371 0,'0'0'291'0,"0"0"-177"16,0 0-9-16,0 0-6 15,0 0-11-15,0 0-42 16,20 56-16-16,-18-50-11 16,0 2 0-16,3 0-6 0,4-1-3 15,-5-2-8 1,5-1 1-16,-5-1-3 0,6-3 2 16,-4 0 5-16,3 0-2 15,5-7 0-15,-10-9-3 16,3 0-2-16,-7-1-15 15,0-2-15-15,-25 12-14 16,-19 7-28-16,-21 0-106 16,-2 1-236-16</inkml:trace>
  <inkml:trace contextRef="#ctx0" brushRef="#br0" timeOffset="145833.17">19271 17730 306 0,'0'0'321'16,"0"0"-180"-16,0 0-43 15,0 0 5-15,0 0 1 0,0 0-42 16,-31-12-28-16,31 12-12 15,10-2-14-15,28-2 4 16,16 0 14-16,6 4 8 16,9-4-18-16,-9 3-2 15,-6 1-3-15,-17-3-10 16,-5 3 4-16,-21 0-5 16,-2 0 0-16,-9 0-11 15,0 0-16-15,0 0-29 16,0 0-24-16,0 0-56 15,0 8-85-15,0 8-303 16</inkml:trace>
  <inkml:trace contextRef="#ctx0" brushRef="#br0" timeOffset="146690.51">19991 17793 636 0,'0'0'91'0,"0"0"-4"15,0 0 7-15,0 0 3 16,0 0-38-16,0 0-14 16,65-19-17-16,-57 7-12 15,1-1-4-15,-5-6 0 16,-4 1-2-16,0 0-8 16,0 1-2-16,0-2-5 0,-15 1-1 15,-3 4-2-15,-7 2-1 16,8 6-6-16,-10 4 1 15,7 2 2-15,-4 0 3 16,-3 0 2-16,9 8 5 16,-3 6 2-16,11 3-2 15,1 3 2-15,9 1-3 16,0 5 1-16,0 2 2 16,13-2 10-16,14 5-3 15,0-5-6-15,6-3 0 16,0 8 0-16,3-4 1 15,-5 0-1-15,-6-1-1 16,-9-6 0-16,-10-3 1 16,-1-8-1-16,-5-1-3 15,-5 4 2-15,-22-2 0 0,-6-2-10 16,0-2 4-16,-5-6-6 16,9 0 3-16,2 0 2 15,9-6 3-15,7-16-2 16,9-8-1-16,2-11-5 15,0 2-2-15,15 3-9 16,23 2 6-16,7 11 13 16,-1 7 3-16,3 4 2 15,-7 10 9-15,-7 2 10 16,-8 0 11-16,-2 0-5 0,-3 0-8 16,-7 7 0-1,0 11-13-15,-6 0 4 0,2 4-1 16,-7 5 1-16,0-3-8 15,3-1 3-15,-3-3-5 16,0-5 7-16,0-4-6 16,3 1 1-16,4-6-1 15,-5-1-1-15,7-2 1 16,1-3-1-16,-1 0 2 16,5 0 2-16,-3 0-2 15,5-12 5-15,-1-6 0 16,4-4 3-16,-3-4 4 15,-3-6-3-15,-9 6-8 16,-1-3 4-16,-5 4-2 16,0 4 2-16,-15 1-4 15,-10 12 0-15,-8 2-1 0,-3 6-17 16,3 0 1-16,4 4-28 16,4 14-31-16,9 1-13 15,7-1-65-15,9-5-96 16</inkml:trace>
  <inkml:trace contextRef="#ctx0" brushRef="#br0" timeOffset="147045.03">20775 17698 498 0,'0'0'109'15,"0"0"14"-15,0 0-27 16,0 0 7-16,0 0-46 16,0 0-6-16,0-26-21 15,-9 26-13-15,-6 10 5 16,-5 16 9-16,-7 13 3 16,0 2-13-16,0 10 12 15,0 0-10-15,4 4-3 16,-4 3-2-16,2-6-9 15,0-6 3-15,5-6-8 16,7-9-1-16,2-12-3 16,9-11-4-16,2-3 1 15,0-5-9-15,0 0-43 0,2 0-7 16,18-13-34-16,2-22-64 16,5-11-87-16,-4 1-353 15</inkml:trace>
  <inkml:trace contextRef="#ctx0" brushRef="#br0" timeOffset="147348.54">20561 17770 592 0,'0'0'137'0,"0"0"-56"0,0 0-11 16,0 0 2-16,0 0-20 15,0 0 6-15,2 27-22 16,8-19-21-16,-6-6-8 16,-2-2-6-16,0 0 7 15,-2 0-3-15,0 0 1 16,0 0 2-16,0 0-3 16,5 0-5-16,-5-14-3 15,0 5-11-15,0 1-11 16,0 2-34-16,0 2-11 15,0 4 18-15,0 0-49 16,0 13-112-16,0 13-147 16</inkml:trace>
  <inkml:trace contextRef="#ctx0" brushRef="#br0" timeOffset="147673.03">20773 18025 768 0,'0'0'118'0,"0"0"-58"16,0 0 51-16,0 0-14 15,0 0-42-15,0 0-19 16,0-10-16-16,-7 12-11 16,-1 16-4-16,-1-1-2 0,6 0-6 15,3-3 3 1,0-4-13-16,0-5-8 0,0-4 3 15,5-1 3-15,6 0 15 16,4-16 4-16,3-8 2 16,-2-6-3-16,-3 4 2 15,-4 8-3-15,-9 0 0 16,0 6-4-16,-17 10-46 16,-37 2-60-16,-15 6-284 15</inkml:trace>
  <inkml:trace contextRef="#ctx0" brushRef="#br0" timeOffset="153683.13">14017 18538 18 0,'0'0'30'0,"0"0"3"15,0 0-11-15,0 0-22 16,0 0 2-16,0 0-3 15,-21 0 3-15,19 0-2 16,0 0 0-16,-2 0-2 16,4 0 2-16,-2-2 0 0,2-3 13 15,0 3 8-15,0-3 4 16,0 1 15-16,0 0-7 16,0 0 48-16,0 3-11 15,0-4-33-15,-5 1 21 16,5 0-24-16,0-4 6 15,0 3-11-15,0-4 6 16,0 3 16-16,0-2 0 16,0 8-4-16,0-4 3 15,-3 4-4-15,3 0-19 16,-2 0 7-16,0 0-7 16,0 0-13-16,2 4 4 0,-5 14-9 15,5 17-7 1,-2 7 0-16,2 7 19 0,0 0 1 15,0-9-9-15,0-4-10 16,0-11 5-16,0-8 0 16,0-7 1-16,0-6-7 15,0-4-2-15,0 3 0 16,0-3 0-16,0 0 0 16,0 0-14-16,0 0-27 15,0 0-26-15,0 0-79 16,0 0-123-16</inkml:trace>
  <inkml:trace contextRef="#ctx0" brushRef="#br0" timeOffset="155273.72">14157 18485 493 0,'0'0'142'0,"0"0"-99"16,0 0 21-16,0 0 0 15,0 0 16-15,0 0-34 0,-36-11-17 16,36 11-7-16,0-1 13 16,0-2-12-16,0 3-18 15,0-2-5-15,0 0 0 16,16-2-3-16,13 4 2 15,13-4 1-15,8 2 8 16,-2-1-7-16,-1-6-1 16,2 4 1-16,-13-4 0 15,-5 1 0-15,-9 1-1 16,-15 2 0-16,-2 3-9 16,-5 2 6-16,0 0 3 0,0-4 5 15,0 1-1-15,-10-4-1 16,-1-1 3-16,5 3-5 15,-3 2 5-15,4 3-3 16,3 0 7-16,2 0-4 16,0 0-3-16,0 0 1 15,0 0 2-15,-7 20-4 16,5 18 3-16,-9 16 10 16,9 4 1-16,-3 2-1 15,3-9-4-15,2-1 3 16,0-10-7-16,0-4 1 15,0-10-8-15,0-6-1 0,0-6 0 16,0-4-2 0,0-2-22-16,0 1-25 0,0-8-25 15,0-1-30-15,0 0-58 16,-15 0-74-16</inkml:trace>
  <inkml:trace contextRef="#ctx0" brushRef="#br0" timeOffset="155455.03">14260 18733 574 0,'0'0'183'0,"0"0"-132"15,0 0-25-15,0 0 6 16,0 0 17-16,0 0-8 0,133-35-5 16,-77 26-16-1,-2-3-12-15,-4 7-8 0,6-1-13 16,-6 3-76-16,-6 3-118 15,-11 0-147-15</inkml:trace>
  <inkml:trace contextRef="#ctx0" brushRef="#br0" timeOffset="158334.65">14960 18659 568 0,'0'0'154'16,"0"0"-97"-16,0 0-23 15,0 0 5-15,0 0 3 16,0 0-20-16,0 0-18 15,0-4-3-15,0 4 0 16,0 0-1-16,0 0 5 0,0 0 0 16,0 0-4-16,0 0 14 15,0 0 7-15,0 0-2 16,0 0-1-16,0 0-1 16,-5 0 1-16,5 0-5 15,-2 0-4-15,2 0 3 16,0 0-13-16,-2 0 7 15,2 0-4-15,-3 0-1 16,3 0 3-16,0 0-5 16,0 0 0-16,0 0 1 15,0 0 2-15,0 0 2 16,0 0 5-16,0 0-4 16,0 0-1-16,0 0 1 0,0 0 0 15,0 0-6 1,0 0 2-16,0 0-2 0,0 0 1 15,3 0-1-15,6 0 1 16,8 0 0-16,1 0 1 16,-3 0-1-16,8-3 1 15,-3 3-2-15,1-3 1 16,0-1 0-16,2-4-1 16,-1 8 1-16,0-2-1 15,-2 2 0-15,7 0 5 16,-2-2-4-16,2-3 0 15,-6 0-1-15,4-3 0 0,0 8 0 16,-5-7-2 0,-5 4 3-16,-1-1-1 0,-5 0 2 15,-5 4 0-15,-2 0-2 16,0 0 2-16,-2 0-2 16,0 0 5-16,0 0-10 15,0 0 5-15,0 0-1 16,0 0-35-16,0 4-61 15,0 14-64-15,0-2-130 16</inkml:trace>
  <inkml:trace contextRef="#ctx0" brushRef="#br0" timeOffset="163591.25">16680 18703 396 0,'0'0'140'0,"0"0"-84"16,0 0-21-16,0 0 26 15,0 0 12-15,0 0-18 16,0 0-17-16,-22-5-2 16,20 5 5-16,2 0 17 0,0 0 13 15,-2 0-20 1,0-3-17-16,-6 3 6 0,6 0 0 15,0 0-8-15,0 0-2 16,0 0-4-16,0 0-4 16,2 0-9-16,0 0-13 15,0 0-2-15,0 0 2 16,6 0-5-16,37 0 4 16,14 0 1-16,28-2 3 15,2-2-2-15,0 0 3 16,-14 0-4-16,-10 0-5 15,-18 4 4-15,-12-2-5 16,-17 0 5-16,-5 1 1 16,-9 1 1-16,-2 0 0 0,0 0 1 15,0 0-1-15,0 0 3 16,0 0 0-16,0 0-2 16,0 0-2-16,0 0-1 15,0 0-7-15,0 0-34 16,2 0-45-16,9 3-49 15,7 17-112-15,7-3-244 16</inkml:trace>
  <inkml:trace contextRef="#ctx0" brushRef="#br0" timeOffset="164313.41">18129 18401 525 0,'0'0'82'0,"0"0"-15"16,0 0 5-16,0 0-9 16,0 0 5-16,0 0-27 15,0-20 4-15,-2 25-7 16,-29 31-25-16,-21 10 20 16,-5 10 13-16,-3-1-26 15,2-3-2-15,4-6-2 16,9-6 3-16,-1-1-1 15,6-8-6-15,6-7-9 0,12-10 1 16,8-5-1 0,12-9-3-16,2 0-1 0,0 0 1 15,0 0 0-15,0 0-17 16,0 0-16-16,0 0 14 16,16 0-26-16,13-19-40 15,9-3-28-15,-1 2-39 16,3 0-76-16</inkml:trace>
  <inkml:trace contextRef="#ctx0" brushRef="#br0" timeOffset="164808.18">18203 18369 331 0,'0'0'313'16,"0"0"-234"-16,0 0-39 15,0 0 26-15,0 0-9 16,0 0-16-16,0-11-7 16,0 11-8-16,2-2 1 15,-2 2 2-15,5 0 4 16,-3 0-5-16,4 0-4 15,10 13-7-15,8 16 10 16,1 3 0-16,-3 0-1 0,3 4-9 16,0 0-6-16,-8 3-6 15,8-2-4-15,-7-2 0 16,-3-3 5-16,1-2-6 16,-3-6 1-16,-2-4-2 15,-4-4 1-15,2-7-1 16,-7 0 0-16,5-4-8 15,-3-2 1-15,-2-3 2 16,-2 0 5-16,0 0-8 16,0 0 0-16,0 0-4 15,0 0-2-15,0 0-10 16,0 4 6-16,0-4-10 16,0 0-13-16,0 0-29 0,0 0-20 15,-4 0-7-15,-18 0-141 16</inkml:trace>
  <inkml:trace contextRef="#ctx0" brushRef="#br0" timeOffset="165256.87">17786 18805 659 0,'0'0'110'0,"0"0"-61"15,0 0-14-15,0 0 20 16,0 0-11-16,0 0-3 16,0-3-12-16,0 3-12 15,11 7 10-15,7 12 16 16,7 4-19-16,2 3-2 15,2-4-12-15,4-8 3 16,0 4 5-16,7-5-7 16,2 0 3-16,3 2-10 15,-3-7 0-15,-3 2 0 16,-10-6-4-16,-14 4-5 16,1-4 5-16,-7 0 0 15,-5-2 3-15,-4 1-7 16,0-3-1-16,0 5 3 0,0 1-3 15,0-2-5-15,0 0-19 16,0 0-19-16,0 6-18 16,0-10-12-16,0 0-7 15,0 0-85-15,0 0-111 16</inkml:trace>
  <inkml:trace contextRef="#ctx0" brushRef="#br0" timeOffset="167274.87">18475 18823 568 0,'0'0'92'0,"0"0"-34"16,0 0-1-16,0 0-8 15,0 0-4-15,0 0-2 16,11-40-10-16,-11 40-5 15,0-4 5-15,0 4 0 16,0 0 1-16,0 0-1 16,0 0-21-16,-9 0-8 15,-13 14 4-15,-18 8 1 16,-3 11-1-16,-3-8 0 16,1 1-2-16,5-3 3 15,9-5-5-15,6-5-2 16,7 0 4-16,5-7-5 0,6-2-1 15,5 0 0-15,0-4-1 16,2 0-9-16,0 0 7 16,0 0-16-16,0 0 7 15,0 0-33-15,0-8 4 16,17-15-27-16,10-13-1 16,4 6 8-16,5-4-33 15,-5 4 24-15,-2 4 44 16,-4 0 20-16,-7 3-2 15,-3 0 8-15,-1 5 14 16,-12 4 0-16,-2 2 10 16,0 1 0-16,0 0 5 0,-6 5-17 15,-17 2 6-15,-6 4-1 16,-4 0 1-16,-12 0 2 16,-6 14-7-16,4 8 8 15,3 4-1-15,5-3 5 16,10-4-13-16,12-3-11 15,3-2 9-15,7-6-9 16,7-4-1-16,0-4-1 16,0 0-12-16,9 0-4 15,20 0 16-15,14 0 0 16,1-12-3-16,1-14-4 16,-5 0-4-16,-9-6 12 15,-6 6 3-15,-12-6 5 0,-9 10 5 16,-4 1-10-16,0 6 8 15,0 1 3-15,-6 6 8 16,-19 6-14-16,-6 2-7 16,-7 0-1-16,-2 2-8 15,7 15 8-15,2 3 7 16,6 5-7-16,7-4 0 16,7-2 1-16,9-3-1 15,2-2-3-15,0-5-5 16,6 3 2-16,17-5 2 0,6-3-1 15,2-4 1 1,7 0-3-16,-5 0 2 0,5-18 4 16,-7-4-10-1,-4-4 8-15,-9-6 2 0,-3-2-8 16,-3-4-25-16,-10-1-39 16,-2 7-14-16,0 6 48 15,-16 11 33-15,-13 6 6 16,-4 9 1-16,-14 0 5 15,-2 4-6-15,-7 20 16 16,2 6 21-16,8 2 9 16,8 5-15-16,9-5-1 15,9 2-9-15,11-5-4 16,9-4-12-16,0-7-1 16,23-3-4-16,12-4 0 15,14-11 1-15,9 0-2 0,4-4 2 16,6-20-1-16,-11-6 3 15,-10-5 0-15,-7 4 1 16,-13-6-4-16,-11 1 0 16,-7 6 0-16,-9-2-5 15,0 6-10-15,-19 2-5 16,-10 10 20-16,-4 11 0 16,-11 3 8-16,-8 3-8 15,1 21 0-15,2 8 9 16,12 2 8-16,0 2-3 15,16 0-4-15,2 1-3 16,13 1-3-16,6-10-3 16,0 0-1-16,2-9 0 0,16-5 0 15,6-3 2-15,5-7 0 16,4-4 0-16,6 0 2 16,-6 0 6-16,3-12-7 15,-14-6 7-15,0-2-5 16,-8-6-4-16,-10 0-1 15,-4-3-8-15,0 0-19 16,-16 7 3-16,-17 8 10 16,-7 7 11-16,-2 7 3 15,-5 0 0-15,-3 11 1 16,8 11 7-16,9 1 9 16,6 8 0-16,12-2-9 15,3 5 0-15,12 1 3 0,0-3-8 16,10-2 7-16,7-4 3 15,12-7 1-15,2-2-11 16,7-11 0-16,3-2 2 16,-1-4 1-16,-3 0 8 15,2-10-1-15,-8-7 7 16,-5 0-4-16,-10-9-15 16,-3-3-1-16,-13 0-1 15,0-3-10-15,-4 6-29 16,-25 4 24-16,-9 10 5 15,-6 8 11-15,-8 4 1 16,5 0 9-16,1 6 1 0,8 12 3 16,13 0 7-16,9-2-5 15,12 2-4-15,4 2-9 16,0 4-2-16,0 1 0 16,20 1 9-16,12-3-1 15,3-7-8-15,7-6 0 16,3-1 0-16,-3-9-1 15,-6 0 1-15,-7 0-1 16,-9 0 1-16,-7 0 1 16,-11-9-2-16,-2-5-2 15,0 2-8-15,0-4 1 16,0 0-15-16,-24-1 15 16,2 2-2-16,-7 5 11 0,0 3 1 15,-2 7-1 1,4 0-4-16,2 0 4 0,10 0-8 15,1 9 14-15,10 5-6 16,-3-2 4-16,7 6-1 16,0-4-2-16,0 2 5 15,13-6 6-15,10 1-7 16,-1-8 3-16,5 1-7 16,0-4 5-16,-8 0-1 15,-5 0 6-15,-5 0-6 16,-9 0 3-16,0 0-2 15,0 0 3-15,0 0-5 16,0 0-1-16,0 0-3 16,0 0-8-16,-2 0 0 0,-11-10-26 15,1-1-46-15,-1-4-44 16,11 7-183-16</inkml:trace>
  <inkml:trace contextRef="#ctx0" brushRef="#br0" timeOffset="167985.97">19063 18931 260 0,'0'0'79'0,"0"0"-39"16,0 0 9-16,0 0 28 15,0 0-3-15,0 0 0 16,0-25-4-16,-2 25-6 16,2-3-13-16,0-1-3 0,0 4-13 15,0 0 7 1,0 0-2-16,0 0-3 0,0 0-5 15,0 0-10-15,11-4-22 16,18 0 0-16,20-1 4 16,16-8-3-16,6 7 2 15,-7-1-3-15,2-2 1 16,-11-1-1-16,-8 6 6 16,-7-2-4-16,-15 2 1 15,-15 2-3-15,-2 0-1 16,-8 2-5-16,0 0 3 15,0 0-8-15,0 0-26 16,0 0-47-16,0 0-31 16,0 0-115-16,-8 0-236 0</inkml:trace>
  <inkml:trace contextRef="#ctx0" brushRef="#br0" timeOffset="169293.06">20189 18655 582 0,'0'0'102'0,"0"0"-57"15,0 0 7-15,0 0 12 16,0 0-4-16,0 0-34 16,4 0-4-16,1 0-6 15,0 0 1-15,-3 0-1 16,0 0-8-16,0 0 0 16,3-6-7-16,-3-6 5 0,-2-2-6 15,0-8-1 1,0 0-7-16,0-5-5 0,-2-1 2 15,-14 2 11-15,-6 1-10 16,-5 5 10-16,-2 3-8 16,0 8 4-16,-2 0 3 15,4 7-4-15,9 2 4 16,3 0 0-16,1 0 1 16,3 6 0-16,7 11-4 15,-3-2 4-15,7 1 3 16,0 2 5-16,0 6-2 15,7 2 11-15,10 1-5 16,10 2-9-16,2-4 2 16,0 1-2-16,2-8-2 0,-4 4-1 15,2-4 1-15,-4-4 7 16,-5 4-8-16,-7-4 1 16,0-7-5-16,-8 4 9 15,2-2-6-15,-5-6 3 16,-2-3-4-16,0 6 4 15,0 0-1-15,-11 0 2 16,-9 4 2-16,-9-2 6 16,-5-4-11-16,10 2 2 15,1-4-6-15,6-2 11 16,5 0-7-16,3 0 0 16,7 0-2-16,2 0-3 15,0-8-2-15,0-14-13 0,9-5-5 16,9-4 10-1,9-1 9-15,11 0-7 0,-3 4 12 16,5 4 2-16,1 7 1 16,-10 8 3-16,2 1 10 15,-4 1-13-15,-2 4 7 16,-10 3 3-16,-7 0-5 16,-6 0-7-16,-4 0 0 15,0 0 0-15,0 10 10 16,0 9 2-16,0 6 9 15,0-3-12-15,0-2 1 16,0 0-9-16,0-5-1 0,0-1 0 16,9-3-3-16,7-7 0 15,-3 1 5-15,5-2-2 16,4-3 0-16,-4 0 7 16,0 0-1-16,-3-16-4 15,4-3 10-15,-4 0 1 16,-9-5-6-16,2-5 1 15,-8 2-8-15,0-4 0 16,0 6-9-16,-19 2 3 16,-3 9 1-16,-7 5-3 15,-7 4-24-15,7 5-1 16,2 0-22-16,10 5 2 16,11 17-50-16,6 2-110 15,0-7-117-15</inkml:trace>
  <inkml:trace contextRef="#ctx0" brushRef="#br0" timeOffset="169621.55">20963 18390 558 0,'0'0'222'0,"0"0"-137"15,0 0-44-15,0 0 15 16,0 0 17-16,0 0-25 15,0 0-17-15,53-48-13 0,-53 70-8 16,-11 24 4-16,-16 20 34 16,-4 15-14-16,0-3-17 15,-5-4-8-15,9-7-9 16,7-6 8-16,5-12-6 16,1-17-2-16,5-10-2 15,7-13 2-15,0-1 0 16,2-8 2-16,0 0-2 15,0 0-19-15,0 0-26 16,0 0-21-16,-2 0-48 16,2-4-36-16,0-23-131 15</inkml:trace>
  <inkml:trace contextRef="#ctx0" brushRef="#br0" timeOffset="169826.86">20800 18516 627 0,'0'0'162'0,"0"0"-100"16,0 0-16-16,0 0-12 16,0 0 8-16,0 0-18 15,-7-10-24-15,16 10-44 16,5 0-56-16,3 0-31 15,-3 10-85-15</inkml:trace>
  <inkml:trace contextRef="#ctx0" brushRef="#br0" timeOffset="170023.15">20992 18655 773 0,'0'0'97'0,"0"0"-27"16,0 0-7-16,0 0 4 16,0 0-19-16,0 0-43 15,24-15-5-15,-22 15-45 16,-2 0-128-16,-9 0-376 16</inkml:trace>
  <inkml:trace contextRef="#ctx0" brushRef="#br0" timeOffset="184122.19">6072 15100 478 0,'0'0'64'15,"0"0"-54"-15,0 0-1 16,0 0 37-16,0 0-3 16,0 0-14-16,0 0-12 15,0 0-9-15,0-9 4 16,0 9 16-16,0 0 6 0,0 0-3 15,0 0-18 1,0 0 8-16,0-2 0 0,0-1 1 16,0-5-12-16,0-4-8 15,0 5 1-15,-5-1 1 16,-3 0 2-16,-2 5-4 16,-5 3-2-16,-1 0-2 15,-3 0-2-15,-4 11 0 16,3 9 2-16,7 0-1 15,6 1-1-15,7-1-6 16,0-2-4-16,2 0 7 16,18 0 5-16,9-3-2 0,4-3-3 15,4 1 7 1,-6-3 0-16,-12-2 0 0,-7 2-5 16,-10-2 5-16,-2 2 0 15,0 2 0-15,-27 6 3 16,-10 0-1-16,-11 2 3 15,9-3 0-15,0-8-5 16,15-3-1-16,8-4 1 16,12 0 3-16,4-2-1 15,0 0-4-15,2 0-4 16,23-2 0-16,8-12 2 16,7-4 1-16,7 1 2 15,-1-6 1-15,6 3-2 16,-5-3 4-16,-9 4-7 15,-9 0 7-15,-12 6-2 0,-9-1 7 16,-8 2-7-16,0 0 19 16,0 0-9-16,-19-1-8 15,-1 8 0-15,-5 1-2 16,6 4-1-16,1 0-2 16,0 0 3-16,9 9-2 15,4 9-2-15,3 5 3 16,2 0-4-16,0 1 3 15,12 2 2-15,7-1-1 16,6-7 2-16,2 3 1 16,0-10 0-16,0-8-2 15,0-3 16-15,-4 0-7 0,2-5 18 16,-2-13-7-16,-6-5-12 16,-3 2 8-16,-8-2-3 15,-1 0-7-15,-5-1 3 16,0 4-3-16,0 2 0 15,0 1-6-15,-5 12-4 16,-8-3-4-16,4 8 1 16,-2 0-1-16,-2 0-9 15,3 0-8-15,2 1 14 16,3 11 1-16,5 1 2 16,0-1-7-16,0 0 13 15,0 0-3-15,5-2 5 16,8-1 5-16,3-1-5 0,2 1 0 15,-1-1 0 1,-1-2-5-16,-3 0 5 0,-6 0 2 16,-1 0-2-16,-3-1 0 15,2 4 9-15,-5-1-8 16,2 8 2-16,0 0-2 16,0 0 1-16,0-2 0 15,-2-3 4-15,5-8-6 16,-3 0 0-16,0 0-2 15,-2-3 2-15,2 0 4 16,0 0-1-16,4 0 3 16,0-6 2-16,5-12-8 15,5-6 2-15,1-4-2 0,-1 0 0 16,-3 10 0-16,1 4-1 16,-7 8 1-16,-5 2 0 15,-2 4-7-15,0 0 4 16,0 0-3-16,0 0 2 15,0 8 3-15,0 16 0 16,2 3 1-16,2 6-5 16,-2-3 5-16,6-2 0 15,-2-8 0-15,1-6 1 16,-1-6 1-16,-4-5 6 16,3-3-4-16,-5 0 13 15,5 0 3-15,6 0-8 16,4-11-3-16,5-10 2 15,1-5-11-15,-6-3-7 0,-6 3-1 16,-2 3-1 0,-7 6-5-16,0 7-11 0,0 2 21 15,0 8-19-15,-12 0 7 16,-1 0-6-16,0 0-1 16,6 6 0-16,5 0 8 15,2 0-3-15,0-2 6 16,2 0-3-16,18-2 4 15,-2-2 6-15,6 0 5 16,-6 0 21-16,-3 2 8 16,-3 0-1-16,-3 1-14 15,-3 2-10-15,4 7 10 0,-4 3-6 16,3 4 3-16,-5 8 12 16,8-4-16-16,1 3 1 15,-2-3-2-15,3-4-4 16,-6-5 1-16,1-6-3 15,-4-3-2-15,2-5-3 16,-3 0-27-16,0 0-35 16,5-11-81-16,1-12-73 15</inkml:trace>
  <inkml:trace contextRef="#ctx0" brushRef="#br0" timeOffset="184385.58">6883 15162 91 0,'0'0'565'0,"0"0"-512"16,0 0-52-16,0 0 4 15,0 0-5-15,0 0 26 16,0 0 1-16,-45 59-17 16,45-50-3-16,10-7-4 15,-4-1 10-15,1-1-5 16,-1 0 1-16,1 0 7 15,0-1-6-15,0-11 5 16,-5 0-15-16,0-1-3 16,-2 5-2-16,0 3-25 0,0 5-42 15,0 0-40-15,-9 0-147 16</inkml:trace>
  <inkml:trace contextRef="#ctx0" brushRef="#br0" timeOffset="184910.37">7108 15252 663 0,'0'0'123'16,"0"0"-111"-16,0 0 36 16,0 0 19-16,0 0-28 15,0 0-10-15,-33-39-21 16,20 39-6-16,-3 0-3 15,1 7 1-15,-1 17-5 0,3 6 4 16,5 7-8-16,6 2 8 16,2 1 1-16,0 0 0 15,18-4 0-15,9-3 0 16,2-8 3-16,0-11-3 16,0-4 0-16,0-10 2 15,0 0 11-15,0 0 8 16,-1-18-9-16,-3-5-6 15,-7-4 7-15,-3 0-1 16,-7-4-12-16,-6 7 4 16,-2 2-4-16,0 6 0 15,0 7-4-15,-10 4 1 0,0 5 1 16,-3 0 1-16,-1 5-2 16,3 20-3-16,1 5 6 15,10 2-6-15,0 0 6 16,10-3-2-16,17-2 2 15,6-5 0-15,5-4 4 16,-3-5-4-16,6-9 0 16,-5-4 3-16,-5 0 1 15,-4-4-4-15,-10-2 0 16,-11-2-17-16,-6 2-27 16,0-1-39-16,-2 5-207 15</inkml:trace>
  <inkml:trace contextRef="#ctx0" brushRef="#br0" timeOffset="187876.25">17329 15930 321 0,'0'0'304'15,"0"0"-179"-15,0 0-49 16,0 0-11-16,0 0-16 16,0 0-8-16,0-18-9 15,0 18-19-15,0 8-13 0,0 16 0 16,0 8 15-16,7 4-3 16,1 0-5-16,4-6-5 15,3-10 0-15,3-8-2 16,3-3 0-16,-4-9 3 15,6 0 1-15,-1 0 4 16,7-21 1-16,-1-7-4 16,1-4 0-16,0-3-3 15,-6 2-1-15,-7 4-2 16,-5 6 2-16,-7 9 0 16,-2 9 1-16,-2 5-4 15,0 0-3-15,0 0-1 16,0 0-1-16,0 10-2 0,0 17 5 15,0 5 4 1,0 2-1-16,0-4 2 0,7-4-1 16,4-6 1-16,7-8-1 15,-7-4 0-15,2-8-2 16,6 0 2-16,-2-6 4 16,5-18 7-16,3-4-9 15,0-4 1-15,-8 0 3 16,-3 0-6-16,-5 0-2 15,-5 6 2-15,-4 5 0 16,0 9-6-16,0 9 3 16,0 1-7-16,-9 2-17 0,3 0-5 15,-4 5-9-15,8 11 17 16,2 6 14-16,0 0-1 16,0 1-3-16,10 3 8 15,9-2 4-15,4-2 2 16,-3-4 2-16,-5-4-1 15,-1-4 1-15,-14-2-4 16,0 2 4-16,0 0 3 16,0 2-2-16,-20 2 8 15,-7-5-6-15,2 0-2 16,8-5 0-16,5-4 1 16,10 2-1-16,2-2-4 15,0 0 1-15,0 0-9 16,4 0-3-16,23-8 11 15,12-14-4-15,3-1 5 0,2-2 5 16,3-3-3-16,5 0-1 16,-10 0 9-16,-7 3-1 15,-8 6-5-15,-11 1 1 16,-12 1 0-16,-4 4 6 16,0 2 0-16,0 3-9 15,-11 8 0-15,-9 0-2 16,0 0-2-16,-3 10-1 15,6 12 3-15,5 4 0 16,8 6-4-16,4-1 3 16,0 3 1-16,0-6 2 15,16 0 0-15,13-4-2 0,11-8 18 16,4-9-1-16,1-7 9 16,9 0-4-16,-8 0 9 15,-1-11-5-15,-5-4-10 16,-13-2-8-16,-10-1 1 15,-12 7-5-15,0 2-4 16,-5 3 0-16,0 2-12 16,-5 4-56-16,-17 2-84 15,-9 20-204-15</inkml:trace>
  <inkml:trace contextRef="#ctx0" brushRef="#br0" timeOffset="202687.78">13205 17770 513 0,'0'0'7'0,"0"0"-6"16,0 0-1-16,0 0 3 16,0 0-2-16,0 0 0 15,0 0 7-15,-114 0-7 16,114 0 10-16,0 0-1 15,0 0-3-15,0 0 3 16,0 0 2-16,0 0 11 0,0 0 18 16,0 0-1-1,-2 0 5-15,-7 0 0 0,3 0-19 16,-8 0-9-16,-1 0 4 16,-3 0-12-16,-5 0-1 15,-3 0-4-15,-3 0-3 16,0 0 0-16,0 0-1 15,2 0 2-15,5 0-1 16,-1 0 0-16,8 0 0 16,3 0 1-16,4 0 2 15,1 0 10-15,7 0-5 16,0 0 4-16,0 0-5 16,0 0 2-16,0 0-9 15,0 0 3-15,0 0-4 0,0 0-4 16,0 0 0-16,2 0 0 15,21 0 4-15,6 0 0 16,4 4 2-16,9 3-1 16,3-2 2-16,6 2-3 15,-4 5 0-15,2-1 1 16,-2-3-1-16,-3 0 1 16,-1 1-1-16,-5-4 0 15,-1 5-3-15,-2-5 3 16,-7-3-3-16,-6 0 6 15,-4-2-3-15,-7 0 0 16,-2 0-4-16,-6 0 4 16,-3 0 2-16,0 0-2 0,0 0 4 15,0 0-2 1,0 0 3-16,0 0-3 0,0 0-2 16,-12-2-2-16,-1-10-7 15,-3 2 8-15,-1-2-3 16,-1 2 1-16,-5-2 0 15,6 2 1-15,-6-1 2 16,7 1-3-16,-1 0-3 16,1 0 6-16,3 3 2 15,-1 0-1-15,1 0 2 16,0 0-3-16,1 3 0 16,6 0 0-16,4 2 2 15,0 2 10-15,2 0-3 0,0-2-4 16,0 2 0-16,0 0-4 15,0 0 9-15,0 0-6 16,0 0 8-16,0 0 1 16,0 0 6-16,0 0-6 15,0 0-12-15,0 0-1 16,0 0-3-16,15 0 2 16,9 0 1-16,12 10 3 15,-1 2-3-15,8-1 0 16,-1 1 0-16,1-3 0 15,1 2-1-15,-4-4 1 16,-9 2 3-16,4-9-2 16,-12 3-1-16,0-3 0 15,-7 0 1-15,-7 0 1 0,-7 0 1 16,-2 0 2-16,0 0 16 16,0 0 7-16,0 0-3 15,0 0-1-15,-9 0-11 16,-11 0-13-16,-7 0 1 15,-2 0-1-15,-7 15-5 16,3 2 4-16,-7 12 1 16,7 7 0-16,-6-2 0 15,18 6 0-15,5-5-2 16,3 2 1-16,5-1 0 16,4-10-1-16,0-4-2 15,-1-8 8-15,5-10-10 0,0 0 11 16,0 1-5-16,-2-3 0 15,2-2 1-15,0 0 0 16,0 0 0-16,0 0 0 16,0 0 1-16,0 0-1 15,0 0-1-15,0 0 1 16,0 0-1-16,0 0 0 16,0 0 0-16,0 0-1 15,0 0 1-15,0 0-3 16,0 0 0-16,0 0-4 15,0 0-2-15,0 0-2 16,0 0 6-16,0 0 1 16,0 0 4-16,0 0 0 0,0 0 0 15,0 0 1-15,0 0-1 16,0 0 1-16,0 0-1 16,0 0 0-16,0 0 0 15,0 0 0-15,0 0 1 16,0 0 0-16,0 0-1 15,0 0 0-15,0 0 1 16,0 0-1-16,0 0 1 16,0 0-1-16,0 0 0 15,0 0 2-15,0 0-1 16,0 0-1-16,0 0 0 16,0 0-1-16,0 0 2 15,0 0-2-15,0 0-3 16,0 0 4-16,0 0 6 0,0 0-6 15,0 0 0-15,0 0-1 16,0 0 0-16,0 0 1 16,0 0-2-16,0 0 0 15,0 0-9-15,0 0-23 16,0 0-9-16,0 0-6 16,0 0-24-16,0 0-65 15,9 0-47-15,-3 0-13 16</inkml:trace>
  <inkml:trace contextRef="#ctx0" brushRef="#br0" timeOffset="204951.39">13252 17552 466 0,'0'0'109'15,"0"0"-66"-15,0 0-15 16,0 0 14-16,0 0 19 15,0 0-16-15,0 0-30 16,0 0-10-16,0 0 0 16,0 0 5-16,0 0 8 15,-3 0-3-15,-10 0-9 16,0 9 3-16,-3-4-7 16,1 2 3-16,-5 2-3 15,-7-4 1-15,-2 0-3 0,0-1 1 16,2 2-1-16,2-4 3 15,4-2-2-15,-2 0-1 16,1 0 2-16,-1 0-2 16,-5 0 2-16,-3-14-1 15,-8-3 1-15,4-4-2 16,-1-2 1-16,1-3 2 16,-1-1-3-16,7-1 2 15,0-2 1-15,7 3-2 16,-1-2 3-16,8 0-3 15,1 1 0-15,3-2 3 16,5 6 3-16,-2 0-6 16,8 2 3-16,0 3-1 0,0 2-3 15,0 2-4 1,16 1 4-16,11 2-2 0,0-1 2 16,4 3 1-16,5-1-1 15,-5 6 0-15,0-2 0 16,0 4 0-16,3 3 1 15,-1 0 0-15,-4 0-2 16,0 0 1-16,-4 0 0 16,-5 0 0-16,2 0 3 15,-6 0-7-15,-3 3 8 16,-7 2-4-16,2-5 0 16,-6 2 0-16,0 0-7 15,-2-2 7-15,0 2 0 16,0-2 0-16,0 0 0 0,2 0 0 15,-2 0 0-15,0 0 0 16,0 0 0-16,0 0 2 16,0 0-1-16,0 0 3 15,0 0 2-15,0 0-5 16,-16 0-1-16,-3 0-2 16,-4-6-12-16,-4-2-5 15,5-2 8-15,-2-2-8 16,1-2 3-16,5 4-1 15,5-3 10-15,-1 1 7 16,6 1-9-16,-5 1 9 0,1 1 1 16,1 4 0-1,7-2 0-15,-3 3 5 0,4 0-1 16,3 4-4 0,0 0 10-16,0 0-3 0,0 0-4 15,0 0 0-15,0 0 3 16,0 0-3-16,0 0 4 15,0 0-1-15,0 0 7 16,0 0-14-16,0 0 6 16,10 0-3-16,3 0-2 15,-7 0 3-15,4 0-2 16,-6 0-1-16,-4 0 1 16,0 0-1-16,0 0 4 15,0 0-1-15,0-8-4 0,-14-8-7 16,-1 0-5-16,1 2 9 15,-1 5 1-15,4 4 0 16,6 1 2-16,1 1 0 16,2 3 4-16,-3 0-3 15,5 0-1-15,0 0 0 16,0 0-3-16,0 0-2 16,7 5 1-16,13 11 4 15,5 2 9-15,8 1-7 16,5 2 2-16,5 4 10 15,1-4-3-15,0 2-9 16,1-4 4-16,-3 1-3 16,-3-1 4-16,-6-7-5 0,-6 0-1 15,-10-6-1 1,-3 3 0-16,-5-4 1 0,-5-3-1 16,-4-2 0-16,0 0 5 15,0 2 5-15,0-2 13 16,0 0 5-16,0 0-2 15,0 0-12-15,-6 0-5 16,-13 0-2-16,2-2-7 16,-3-5 0-16,-3 6 3 15,1-2-3-15,-4 3 0 16,-9 0 0-16,4 0 0 16,0 3 0-16,-7 10-2 15,5 10 2-15,0 3-1 16,-3 2 1-16,9 8-2 0,11 1 2 15,1-4 0-15,11-3 1 16,-3-6 0-16,7-2-1 16,0-3 0-16,0-7 0 15,0-6-2-15,0-6 1 16,0 0 2-16,0 0-1 16,0 0 6-16,0 0-2 15,5 0-3-15,-5 0-2 16,0 0-4-16,0 0-81 15,0 4-113-15</inkml:trace>
  <inkml:trace contextRef="#ctx0" brushRef="#br0" timeOffset="213037.97">9393 17887 321 0,'0'0'53'0,"0"0"-38"16,0 0 16-16,0 0-1 15,0 0-12-15,0 0 9 16,0 0 14-16,-7-6-8 15,7 6 5-15,0 0 12 16,0 0-3-16,0 0 2 16,0 0-4-16,0 0-12 15,0 0-16-15,0 0-2 0,0 0-10 16,0 0 2-16,-2 0-5 16,0 0-1-16,0-4 0 15,-7 0-1-15,2 4 1 16,-4-4-2-16,-2 4 1 15,-1 0-2-15,1 0 0 16,-3 0 1-16,1 0 1 16,-1 0-3-16,1 12 2 15,1 2-4-15,3 4 3 16,5 0 1-16,1 6 0 16,2 0-5-16,3 0 5 0,0 2 0 15,0-3 0 1,0-2 1-16,8-3-1 0,0-8-3 15,3 2 4-15,1-8-4 16,3-4 5-16,-1 0-3 16,1 0 4-16,1-7 1 15,-1-16 2-15,-1 0 0 16,-1-1-3-16,-2-5 5 16,-4 7-5-16,2 0 1 15,-5 3 3-15,-2 6-5 16,5 3-1-16,-2 0 6 15,-3 4-6-15,-2 6 2 16,0-5-2-16,0 5 3 16,0 0-2-16,0 0 2 15,0 0 1-15,0 0 6 0,0 0-5 16,0 0 7-16,0 0-3 16,0 0-2-16,0 0-6 15,0 0-1-15,0 5 0 16,0 17-2-16,0 14 2 15,2 14 4-15,5 14-4 16,-1 14 0-16,3 19 7 16,-4 5 0-16,4 2-1 15,-5-1-1-15,3-16-5 16,-3-6 0-16,-4-17 4 16,0-13-3-16,0-18-1 15,0-11 0-15,0-14 1 0,0-6 0 16,0 3 3-1,0-5 2-15,0 0 13 0,0 0 2 16,-11-7 6-16,-16-13-19 16,-2-4-6-16,-2-6-2 15,2-5-1-15,2 2-2 16,8-6 2-16,3-10 1 16,9-5-3-16,7-8-4 15,9-5 2-15,22-4 3 16,8 0 1-16,-2 3 1 15,10 6 0-15,-4 8 0 16,-6 13 1-16,-3 11-1 16,-12 8 0-16,-7 8 0 0,-3 10-1 15,-8 2 1-15,-4 2-1 16,0 0-3-16,0 0-1 16,0 0-5-16,0 0 10 15,0 0-6-15,0 0-4 16,0 0 0-16,0 0-1 15,5 0 4-15,-3 2 2 16,0 2 5-16,-2 0-2 16,0 0 1-16,0-4-3 15,0 0 3-15,0 0 1 16,0 0 0-16,0 2 0 16,0-2 1-16,0 3-1 0,0-3 0 15,0 0 0 1,0 0 0-16,0 0 1 0,0 0-1 15,0 0-1-15,0 0 0 16,0 0 1-16,0 0 0 16,0 0 0-16,2 0-2 15,-2 0-1-15,0 0-9 16,0 0-4-16,0 0-1 16,0 0 2-16,0 0-7 15,0 0-5-15,0 0 9 16,0 0 2-16,0 0-4 15,0 0-1-15,0 0-18 16,0 0-13-16,0 0-22 16,-6 0 8-16,-13-5 15 15,4 1 22-15,1 0-33 0,-3-2 40 16,-1-1 7-16,1-2 5 16,-6 1 10-16,5-2 2 15,-4 2 0-15,0-3 22 16,1 4 23-16,6-3-14 15,8 4-16-15,-2 0 39 16,5 0-23-16,2 2-12 16,-3 2-3-16,5-1 0 15,0 0 9-15,0-8 7 16,0-6-19-16,0-10-13 0,18-8 0 16,0-2 4-1,2-2 6-15,-5-2-4 0,-1 5-6 16,-5 4 2-1,-9 2-2-15,0 7 6 0,0 11 4 16,0 3-2-16,-4 3 1 16,-3 4-9-16,2 2 0 15,-4 0-2-15,-4 4-2 16,4 18-1-16,-4 15 1 16,-1 2-2-16,7 6 3 15,3 3 1-15,4-1 0 16,0-1-6-16,0 0 6 15,14-8 0-15,3-9-2 16,1-9-1-16,4-8 4 16,-4-12-1-16,7 0 8 0,-5-20 21 15,2-14 12-15,-2-8-24 16,-7 2-8-16,-5-1 0 16,-8 6-4-16,0 0 4 15,-8 8-9-15,-5 1 2 16,-5 11 1-16,3 3-2 15,3 8-1-15,-1 4 0 16,0 0-3-16,-3 12 1 16,3 21-4-16,4 11 3 15,-2 14 1-15,2 14 1 16,5 8 1-16,4 8 0 16,0 1-2-16,0-7 0 0,6-14 2 15,12-22 2 1,-9-18-2-16,0-17-2 0,-5-10 2 15,-4-1 0-15,7 0 16 16,2-35 12-16,2-16-8 16,2-19-18-16,1-10-2 15,-5-2 3-15,-7 3-5 16,-2 8 2-16,0 13-3 16,-7 23 1-16,-1 12-1 15,-2 15 1-15,-1 7 0 16,5 1-9-16,-6 6-9 15,-3 28 5-15,-1 18 8 16,3 12 5-16,4 12 2 16,5 10 0-16,4 4-3 15,0 2 1-15,0-11 2 0,6-12 2 16,14-22-2-16,-2-16-1 16,-5-17-2-16,-1-9 2 15,-6-5 1-15,3 0 3 16,3-22 15-16,-4-14 1 15,3-14-12-15,-7-8-2 16,-4-4-3-16,0-8-2 16,0-3-6-16,-15 5 1 15,-5 6-12-15,-2 18 3 16,2 13 11-16,-3 11-3 16,10 13-2-16,4 7-21 15,-4 7 8-15,2 30 5 0,-3 17 3 16,3 17 9-16,9 9 3 15,2 6-2-15,0-7 3 16,0 6 0-16,7-13 3 16,13-5-3-16,-3-17-1 15,-1-14-1-15,2-17 1 16,-9-8 2-16,-4-11 1 16,-3 0 9-16,-2 0 27 15,0 0 0-15,0-9-7 16,0-18-19-16,0-18-12 15,0-13 0-15,-7 0-2 16,-9 0-9-16,3 8-1 0,-1 12 3 16,6 18 8-16,1 8-4 15,5 12 0 1,0 0-18-16,-8 40 12 0,6 18 2 16,-5 14 6-16,9 9 0 15,0-1 3-15,0-6 0 16,5-14-2-16,13-11-4 15,-3-18 6-15,1-13 2 16,-5-9-2-16,-5-9 0 16,3 0-1-16,-4 0 1 15,6-5 0-15,-7-17-2 16,5-6-38-16,-9-8-163 16,0-12-346-16</inkml:trace>
  <inkml:trace contextRef="#ctx0" brushRef="#br0" timeOffset="-186211.03">18754 12733 377 0,'0'0'118'16,"0"0"-6"-16,0 0 8 15,0 0-26-15,0 0-25 16,0 0 1-16,0 0-11 16,-69 6-6-16,69-6-13 15,0 0-1-15,0 0-4 0,0 0-22 16,0 0 2-16,0 0-3 16,26 0-8-16,30 7 0 15,24 0 7-15,32 1 3 16,15-6-14-16,4 0 4 15,-4-2 0-15,-7 2 1 16,-22-2 1-16,-19 3-4 16,-32-3-1-16,-18 0 6 15,-18 0-5-15,-9 0 2 16,-2 0 0-16,0 0 4 16,0 0 3-16,0 0 2 15,2 0-2-15,-2 0-3 16,0 0 0-16,0 0-6 15,0 0-1-15,0 0-2 0,0 0-1 16,0-3 1-16,0 3 0 16,0 0 1-16,2 0 0 15,-2 0 0-15,0 0 0 16,0 0 0-16,0 0-3 16,0 0 3-16,0 0 1 15,0 0-1-15,2 0-3 16,-2 0-5-16,5 0-2 15,-5 0-4-15,2 0-1 16,-2 0 4-16,0 0 0 16,2 0 3-16,-2 0 5 0,0 0-9 15,0 0 0 1,0 0 3-16,0 0 4 0,0 0 5 16,0 0 0-16,0 0-3 15,0 0 2-15,0 0 1 16,0 0-7-16,0 0 5 15,0 0 0-15,0 0-1 16,0 0 2-16,0 0-12 16,0 0-15-16,0 0-19 15,0 0 6-15,-4 0-23 16,-9 0-40-16,-3 0-40 16,-2 0-115-16</inkml:trace>
  <inkml:trace contextRef="#ctx0" brushRef="#br0" timeOffset="-167612.78">2280 14397 245 0,'0'0'345'0,"0"0"-289"15,0 0-2-15,0 0-4 16,0 0 21-16,0 0-6 0,0 0-16 16,4-20-10-1,-4 20-7-15,0 0 3 0,0 0 4 16,0 0-7-16,0 0-4 16,0 0-15-16,0 0-2 15,2 0-2-15,8 11-2 16,7 10 3-16,6 7 8 15,4 1-7-15,-3-1-4 16,0-2-6-16,-1-6-1 16,-1 1 4-16,-1-7-4 15,-4-2 1-15,-1-3-1 16,-5-4 0-16,-5-2 2 16,-2-3 0-16,-1 0 1 15,2 0-2-15,-1 0 1 0,7 0 1 16,7-4 3-16,11-14 4 15,17-12-2-15,10-5 0 16,5-4 0-16,7-9-8 16,0 0-4-16,3 3 4 15,4 4 0-15,0 6 1 16,-9 9-1-16,-12 8 0 16,-12 6 0-16,-17 7 0 15,-12 0 0-15,-11 5-2 16,-2 0 0-16,0 0 2 15,0 0-5-15,0 0-3 16,0 0-15-16,0 0-12 16,0 0-12-16,0 0-22 0,0 5-80 15,3 7-111 1</inkml:trace>
  <inkml:trace contextRef="#ctx0" brushRef="#br0" timeOffset="-145231.81">2489 13218 670 0,'0'0'20'0,"0"0"0"16,0 0 14-16,0 0 8 16,0 0-4-16,0 0-8 0,0 0-7 15,0 0-9-15,34 16 3 16,-34-13 6-16,0-3 5 15,0 0 6-15,0 0-7 16,0 0-1-16,0 0-2 16,0 0-4-16,0 0-10 15,-7 0 2-15,-7 0-3 16,-3 0-3-16,-3 0-6 16,-5 0 2-16,-1 0-2 15,-1 0 3-15,0 0-3 16,-2 0 0-16,0 0 0 15,-2 0 1-15,0 0 0 16,4 0 1-16,2 0 4 16,10 0 1-16,1 0 7 15,8 0-8-15,4 0 6 0,2 0 4 16,0 0-13-16,0 0 3 16,0 0 4-16,0 0 8 15,0-3-17-15,0 1 8 16,0 2-6-16,13-2 0 15,22 2 1-15,15-1 0 16,12 1 0-16,14 0 1 16,10 0-2-16,18 0-1 15,7 0 1-15,-2 1-3 16,-4 9 0-16,-19 1-5 16,-12-1 5-16,-11-5 0 15,-17 5-1-15,-12-3 0 0,-14-3 0 16,-8 0-7-16,-8-4 5 15,-2 0-9-15,-2 0-1 16,0 0-3-16,0 0-9 16,0 0-11-16,0 0-5 15,0 0-59-15,0 4-38 16,0-1-301-16</inkml:trace>
  <inkml:trace contextRef="#ctx0" brushRef="#br0" timeOffset="-111663.91">731 12100 277 0,'0'0'101'0,"0"0"-31"16,0 0 6-16,0 0 8 0,0 0-7 16,0 0-12-16,0 0-19 15,0 0-29-15,10 0 7 16,-10 0-2-16,4 0 0 16,-4 0-2-16,0 0 5 15,0 0 11-15,0 0 15 16,0 0-8-16,0-11-16 15,0 0-9-15,0-6-15 16,-4 7 0-16,2 5-3 16,-2-2 2-16,4 5 1 15,-4 2-3-15,-3 0 0 16,1 0-12-16,-6 0 11 16,-1 0 0-16,-5 0-8 0,-2 4-2 15,-2 14-2 1,-1 5 13-16,1 3-1 0,4-1 1 15,4 2-5-15,6-1 6 16,6-4-2-16,2 0 1 16,0-5-3-16,0-4 0 15,15-6-2-15,7-4-3 16,7-3-4-16,5 0 3 16,6-23 8-16,0-6 2 15,4-13 1-15,-5-3 7 16,-6-3 1-16,-11 0-3 15,-8-4 15-15,-14-1 10 0,0-2-17 16,0 3 7 0,-7 8-7-16,-4 9-7 0,2 13 2 15,5 10-1 1,-1 7-9-16,3 3 0 0,2 2-11 16,-2 0 6-16,-3 0 5 15,3 14-9-15,-3 17 4 16,3 19 5-16,0 12 0 15,2 1 0-15,0-1-4 16,0-6 3-16,0-5-2 16,9-7 3-16,5-10-4 15,-2-8 0-15,0-8 1 16,1-6-1-16,-2-8-4 0,-4-2 4 16,0-2-2-1,-3 0-3-15,3 0 7 0,2-6 4 16,6-16 2-16,6-9-4 15,-2-6 3-15,-3-3-3 16,-3 3 2-16,-5 7-2 16,-6 11 4-16,-2 6-4 15,0 12 2-15,0 1-2 16,0 0 0-16,0 0-6 16,0 9-2-16,-12 17 1 15,1 9-7-15,3 3-6 16,4-1 7-16,4-1 8 0,0-4-8 15,0-3 4 1,12-5 1-16,1-4-3 0,3-6 3 16,-5-8-1-16,1-6 5 15,-1 0-4-15,4 0 7 16,5-20 1-16,1-6 7 16,-2-8 1-16,-3 1-2 15,-5 4 3-15,-7 2 8 16,1 9-4-16,-5 11-1 15,0 4-2-15,0 3 5 16,0 0-15-16,0 0 2 16,0 0-5-16,0 12 3 15,0 11-5-15,0 3 5 16,5-3 5-16,-3 0-5 16,2-7 0-16,1-9 2 15,-1-2-2-15,-2-5 1 0,0 0-2 16,0 0-1-16,1 0-5 15,6-5 7-15,4-16 7 16,5-6-3-16,-1 0 6 16,2 0-6-16,-5 11-3 15,-8 7 1-15,-2 6-1 16,-4 3-1-16,0 0-2 16,0 0-1-16,0 3-1 15,0 15 3-15,3 2 1 16,1 0 4-16,2-4-4 15,-3-7 1-15,2-4 0 0,-3-3-1 16,-2-2-2 0,2 0-2-16,0 0-2 0,5 0 2 15,4-11 4-15,2-8 12 16,3-6-12-16,-2 4 8 16,-6 7-7-16,-4 6 0 15,1 8-1-15,-5 0-1 16,0 0-2-16,0 0-17 15,4 0 15-15,1 14-15 16,6 8 8-16,0 0-6 16,5 0-14-16,1-6-3 15,2-6 11-15,-1-7 0 16,3-3 10-16,2 0-5 16,2-8 9-16,1-13 10 15,1-5 3-15,-5-2-1 0,-6-2 11 16,-5 3-3-16,-9-1 19 15,-2 4-5-15,0 8-6 16,0 6 1-16,-9 7-5 16,-4 3-9-16,-1 0 1 15,-3 5-6-15,-1 21-3 16,2 6-6-16,5 2-3 16,7 0-5-16,2-2-4 15,2-6 1-15,0-5 14 16,0-7-1-16,8-8 2 15,4-3-1-15,-1-3 5 16,0 0-6-16,7-12 7 0,4-11 10 16,0-5 7-1,-2-2-14-15,-4-2 15 0,-5 4-14 16,-7 3 13-16,1 9-16 16,-5 11 2-16,0 5-3 15,0 0 0-15,0 0-10 16,0 9-3-16,0 15 2 15,0 8 10-15,4-2-5 16,4-4-8-16,-2-3 6 16,1-5 5-16,1-11-3 15,0-2 5-15,-2-5-5 16,7 0-3-16,3-7 9 16,8-19 4-16,5-6 3 0,-2-2 12 15,-5 1-8 1,-6 6-7-16,-5 5 10 0,-4 6-12 15,-5 10 1-15,-2 6 1 16,0 0-4-16,0 0-4 16,0 0 4-16,0 18 0 15,2 5-1-15,0 2 1 16,0-2 0-16,1-5 1 16,0-10 0-16,1-2 1 15,-4-5-2-15,2-1 1 16,-2 0 2-16,2 0-3 15,5-10 3-15,9-13 11 16,1-11-4-16,3-3-5 0,3 2 2 16,-8 9-6-16,-3 6 3 15,-4 11-4-15,-5 9-1 16,-3 0-3-16,0 0-16 16,0 0 19-16,2 20-7 15,4 4 7-15,1 4-1 16,0 4 1-16,0-9-13 15,-3 0-17-15,5-9-1 16,0-6 1-16,2-5-26 16,7-3-38-16,10 0-65 15,19-21 103-15,12-6 19 16,1-2 0-16,-4 1 6 0,-17 2-11 16,-14 4 43-1,-14 2 1-15,-11 4 102 0,0 2 36 16,-9 0 28-1,-11 0-68-15,0 2-32 0,0 5-9 16,2-2-26-16,1 9-7 16,1 0-13-16,-2 0-4 15,-11 6-5-15,0 20-4 16,4 3 1-16,1 8-6 16,13-1 3-16,9-2 1 15,2-4 1-15,0-6-3 16,6-5-2-16,5-8-1 15,12-7 2-15,-3-4-4 16,2 0 3-16,7-11 6 0,-5-16 11 16,3-6 1-16,-2-10 2 15,-10-6-1-15,-3-9 2 16,-6-7 4-16,-1 1-16 16,-1 10 12-16,-4 13-12 15,0 14 1-15,0 12 7 16,0 10-10-16,0 5-1 15,0 0-5-15,0 0-5 16,0 0 2-16,0 25 8 16,0 17 0-16,-7 16 3 15,3 7-3-15,4-3-6 16,0-2 6-16,0-4 2 16,0-8 0-16,0-6-2 0,4-9 0 15,3-11 0 1,-1-8-2-16,0-2-54 0,2-11-83 15,5-1-261-15</inkml:trace>
  <inkml:trace contextRef="#ctx0" brushRef="#br0" timeOffset="-110793.59">2710 11660 216 0,'0'0'245'0,"0"0"-158"0,0 0 30 16,0 0-4-16,0 0-40 15,0 0 2-15,-7-24-15 16,7 24-3-16,0 0-11 16,0 0-37-16,0 0 8 15,0 12-11-15,7 11-5 16,24 9 0-16,8 0 4 15,3 1-5-15,0-3-2 16,1-7 2-16,-6-5 6 16,-8-6-6-16,-8-6 0 15,-13-3-1-15,-3-3 1 16,-5 0 3-16,0 0 5 16,0 0-2-16,0 0 0 0,0 0 24 15,0 0-10 1,-11 0-10-16,-14 9-10 0,-4 1-2 15,-9 12 0-15,0 7 0 16,-2 0 0-16,2 5-1 16,5-4 0-16,8-7 0 15,9-5 2-15,8-7-5 16,3-4 1-16,3-6-4 16,2-1-1-16,0 0-12 15,0 0-17-15,0 0-37 16,20 0-10-16,6-12-11 15,11-2-156-15</inkml:trace>
  <inkml:trace contextRef="#ctx0" brushRef="#br0" timeOffset="-108047.38">3247 12019 818 0,'0'0'76'0,"0"0"-17"15,0 0 14-15,0 0-41 16,0 0-28-16,0 0 4 16,-6-128-5-16,6 86 5 15,11-5 10-15,3 1-6 0,3 4 2 16,1 1-10-16,-3 6-3 15,-3 7 0-15,-3 4 6 16,-7 7-7-16,-2 10 6 16,0 3 5-16,0 4-8 15,0 0 8-15,-2 0-10 16,-17 0-1-16,0 10-10 16,-1 6 10-16,3 1-11 15,5 6-2-15,3 0 12 16,7 2-2-16,2 1-6 15,0-2 7-15,2 2 1 16,19 1-2-16,4 0 1 0,6 2 0 16,1-7-5-16,-1 0 8 15,-4-6-4-15,-7 0 5 16,-5 0-5-16,-7-4 4 16,-6-6-2-16,-2-3 1 15,0 0-1-15,0 0 1 16,0-2 2-16,-14 3 8 15,-3 0-9-15,0-4 5 16,2 0-6-16,4 0 0 16,4-20 0-16,3-10-26 15,4-12 22-15,0-4-4 16,8 0-1-16,17 10-6 16,-2 11 4-16,-4 11 9 15,-5 7 0-15,-3 4-3 16,-2 3 5-16,2 0-2 0,2 13 4 15,3 13 2-15,-1 6 5 16,1 1-6-16,-3 6 0 16,-1 0-2-16,-3-7 1 15,2-6-1-15,-2-12 1 16,0-3-2-16,-3-7 0 16,1-4 0-16,2 0-6 15,6 0 6-15,10-24 1 16,2-10 8-16,-2-7 4 15,-4-2-9-15,-5 5 2 0,-5 7-2 16,-7 8 2-16,-4 8 4 16,0 8-2-16,0 4-2 15,0 3-5-15,0 0 9 16,0 0-10-16,0 0-14 16,0 12-4-16,0 15 12 15,-2-1-7-15,2 3 6 16,0 2 1-16,0-7-5 15,8-6-10-15,3-2 0 16,-1-8 3-16,9-6 1 16,-1-2 8-16,1-4 1 15,8-22 5-15,0-6 6 16,4-6-3-16,-6-1 1 16,-6 2 1-16,-3 2 6 15,-11 9 6-15,-1 8 6 0,-4 8 5 16,0 10 13-16,0 0-23 15,0 0 0-15,-9 16-15 16,-7 22-1-16,1 20 1 16,-1 14 0-16,10 7-3 15,6 1 2-15,0-3 2 16,0-8-1-16,0-9 2 16,0-7-1-16,2-16 7 15,-2-8-6-15,0-13 0 16,0-12 1-16,0-4-2 15,0 0 11-15,0 0-11 16,0-11 0-16,0-24 1 0,0-13 6 16,-9-16-8-16,5-12-1 15,0-13 1-15,4 1 3 16,0 8-3-16,0 11-2 16,6 20 2-16,9 9 0 15,3 8 1-15,1 5-1 16,0 9-6-16,-1 6 5 15,-1 3-5-15,4 4 1 16,1 5-8-16,1 0-2 16,-1 0 9-16,-4 20 1 15,-7 6 4-15,-5 6 1 16,-6 6 2-16,0 0 0 16,-6 2-2-16,-19-5 2 15,-1-5-2-15,3-6 5 16,7-11-5-16,10-8 0 0,6-3 0 15,0-2-2-15,0 0-11 16,0-7-18-16,4-13-18 16,17-3 26-16,8-3 6 15,0 2 10-15,4 1-11 16,7 4 12-16,-3-1 6 16,2-1 0-16,-6 5 0 15,-6 2-1-15,-7 2 1 16,-9 3 5-16,-4 0 12 15,-3 0 16-15,-4 7 3 16,0-3 15-16,0 5-12 0,0 0-7 16,0 0-23-16,0 0-9 15,0 2 4-15,-11 26-7 16,-5 16 3-16,3 13-3 16,4 13 2-16,2 2 2 15,5 0-1-15,0-2 2 16,0-8 0-16,2-7-2 15,0-13-1-15,-2-10-1 16,2-11 2-16,0-12 0 16,0-6 1-16,0-3-1 15,0 0 0-15,0 0-4 16,-2-15-18-16,-3-21 9 16,-1-14 10-16,0-16-4 15,4-11 7-15,2-8 0 0,0 6-1 16,0 8 1-16,16 13 0 15,-3 15 2-15,12 9-2 16,-2 5-2-16,1 5 2 16,5 6-1-16,0 2-4 15,-1 4 2-15,1 7 2 16,-4 2-1-16,-4 3-3 16,-6 0 4-16,-8 6-12 15,-5 14 11-15,-2 8-3 16,0 6 10-16,-9 4-3 15,-11-4-2-15,-2-2 0 16,-3-6 3-16,2-5 0 0,4-7-2 16,5-4-1-16,3-6 1 15,9-4-2-15,2 0-10 16,0 0-4-16,0 0-13 16,0-8-1-16,7-10 28 15,11-2-1-15,3-5 1 16,4 3 0-16,2-2 1 15,0-2 1-15,4 0-1 16,2-2 1-16,3 0 1 16,-5-6-2-16,-4-3 2 15,-9-2 5-15,-5-7-1 16,-5-2 1-16,-8-2 13 16,0-4-18-16,0 3 11 0,0 7-3 15,-8 8-3-15,-1 14-2 16,3 8 12-16,2 10 3 15,2 4 1-15,-2 0-16 16,4 0-5-16,-2 1-3 16,-2 31-4-16,0 17 7 15,-3 11 0-15,7 10 0 16,-2 2 2-16,2 1-2 16,0-1 7-16,0-8-5 15,0-6 4-15,0-9-4 16,4-12 0-16,3-10-1 15,-1-15-2-15,0-6 0 0,-2-6-3 16,4 0-2 0,3-8 5-16,5-18 1 0,7-13 1 15,-6-11 4-15,4 0-1 16,-11 7-3-16,2 10-1 16,-5 17 1-16,-5 10 1 15,-2 3-2-15,0 3-1 16,0 0 0-16,0 0 1 15,0 14-2-15,0 18-1 16,0 5 2-16,0 4 1 16,2-3-4-16,4-7 1 15,1-7-1-15,2-5-5 16,2-9-11-16,0-6 7 16,3-4 2-16,3 0-9 0,4-18 20 15,1-8 1-15,-1-4-1 16,-6 1 1-16,-2-1 14 15,-6 6-10-15,-3 9-1 16,-4 6 0-16,0 9 12 16,0 0-11-16,0 0 21 15,0 3-26-15,-4 24-4 16,-10 13 0-16,3 14 3 16,5 12 0-16,-2 7 1 15,4 2 0-15,0-6 1 16,-3-7-2-16,1-10 3 15,-4-13-4-15,2-10 2 16,-1-11 0-16,0-7 3 0,-2-6-2 16,-5-5 9-16,-6 0-4 15,-3 0-3-15,-2-12 1 16,0-3-2-16,6-1-2 16,-2 1-3-16,13 3-1 15,-2 3-22-15,-1 3-39 16,-1 3-90-16,1 3-297 15</inkml:trace>
  <inkml:trace contextRef="#ctx0" brushRef="#br0" timeOffset="-106648.06">2298 13232 503 0,'0'0'62'0,"0"0"-5"16,0 0 18-16,0 0 9 16,0 0-29-16,0 0-8 15,0 0-8-15,-25-3-1 16,23 3-2-16,-4 0 0 16,-6 0-8-16,-3 0-21 15,-10 0 0-15,-2 0 7 16,-2 0-4-16,-2 0-5 15,2 0 6-15,4 3-6 0,-2-1 4 16,2 1 0-16,-2 0-3 16,0-3 0-16,4 4 2 15,5-1-7-15,5-3 4 16,4 2 2-16,5-2-2 16,4 0 2-16,0 2-4 15,0-2 1-15,0 0 0 16,0 0 1-16,13 0-3 15,25 0-2-15,15 0 7 16,21 0 16-16,17 0-11 16,14-2 4-16,22 2-1 15,12 0-7-15,5 4-1 16,1 11-5-16,-8 5-4 16,-13 1 4-16,-5-1 1 15,-13 2-2-15,-8-4-2 0,-9 0-3 16,-2-1 4-16,-6-3 0 15,-12-2 0-15,-7-9 0 16,-13-1-3-16,-9-2-1 16,-6 0-3-16,-8 0 5 15,-7 0-1-15,-11 0 2 16,1 0-1-16,-9 0 1 16,0 0 1-16,0 0-4 15,0 0-4-15,0 0-13 16,0 0-8-16,0 0-19 15,0 0-14-15,0 0-57 16,0 2-54-16,-17 11-285 0</inkml:trace>
  <inkml:trace contextRef="#ctx0" brushRef="#br0" timeOffset="-83131.95">585 12789 665 0,'0'0'82'15,"0"0"-60"-15,0 0 19 16,0 0 22-16,0 0-5 16,0 0-5-16,0 0-13 15,0 0-16-15,0 0-12 16,-73-24 6-16,51 22-9 16,-1 2-1-16,4 0 0 15,-4 0 1-15,3 0 0 16,0 0-2-16,2 0-3 15,7 0 3-15,2 0 3 16,4 0 2-16,3 0 0 0,2 0 1 16,0 0-2-16,0 0-1 15,0 0-10-15,0 0 4 16,29-2-1-16,29-12 0 16,29-7 4-16,27 0-1 15,24-1-4-15,1 0 1 16,-12 3 0-16,-16 4-4 15,-27-3 3-15,-14 5-2 16,-12 0 0-16,-16 5-4 16,-13 2 4-16,-14 1 0 15,-9 3 3-15,-4 2-2 16,-2 0-1-16,0 0 4 0,0 0 0 16,0 0 1-16,0 0-5 15,0 0 2-15,0 0-2 16,0 0 0-16,0 0-3 15,0 0-15-15,0 0-34 16,0 14-61-16,2 17-96 16,-2 4-165-16</inkml:trace>
  <inkml:trace contextRef="#ctx0" brushRef="#br0" timeOffset="-78214.83">4049 13218 554 0,'0'0'56'0,"0"0"-51"16,0 0-4-16,0 0 15 16,0 0 41-16,0 0 1 15,0 0-22-15,0 0-21 16,0 0 0-16,0 0 9 16,0 0 1-16,-6-4-12 15,-13-3-8-15,-16-2 3 16,-9-3 4-16,-10 2-6 15,-10 2 4-15,-5 2 2 16,0 3 0-16,-1-2-2 16,6 3 2-16,6-2 0 0,9 3-1 15,13-1 12 1,14 2-9-16,11-3 3 0,6 3-4 16,5 0-3-16,0 0-5 15,0 0 4-15,0 0-3 16,0 0-6-16,0 0 0 15,0 0-6-15,14 0 6 16,20 3 3-16,12 11 0 16,16 3 4-16,8 1-1 15,1-2-6-15,0-1 1 16,3-3-1-16,-5-5 7 16,-7 3-7-16,-4-3 0 15,-11-3 0-15,-15-1 4 16,-13 0-4-16,-7-3 0 0,-10 0 2 15,-2 0 7-15,0 0-8 16,0 0 11-16,0 0-1 16,-18 0-3-16,-29-3-5 15,-22-7-3-15,-20 3-2 16,-9 3 1-16,2 1 1 16,11 3 5-16,10 0-5 15,17 0 1-15,17 0 3 16,14 0-3-16,16 0 0 15,9 0-1-15,2 0 2 16,0 0 3-16,0 0-1 16,0 0-3-16,18 0 12 15,18 0-8-15,24-4 5 0,13 1-1 16,12-4 0 0,0 3-4-16,-12 0-5 0,-6 0 1 15,-16 3-1-15,-3-2 0 16,-15 1 0-16,-11 2 0 15,-8 0 1-15,-12-2-1 16,-2 2 0-16,0 0 0 16,0 0 0-16,-2 0-3 15,-32 0-1-15,-30 0-7 16,-37 0-38-16,-26 15-108 16,-18 2-308-16</inkml:trace>
  <inkml:trace contextRef="#ctx0" brushRef="#br0" timeOffset="-72983.31">1208 4342 89 0,'0'0'136'0,"0"0"-125"15,0 0 30-15,0 0 6 0,0 0 30 16,0 0 3-16,0 0-34 16,-33-75-10-16,30 69 15 15,1 2 10-15,-1 0-19 16,1 0-2-16,0 0 12 16,-3 2-4-16,3 2 1 15,0 0-9-15,0 0 15 16,2 0-11-16,-2 0-9 15,2 0-6-15,0 0-6 16,0 0-1-16,-2 0-5 16,0 0-1-16,2 0 1 15,0 0-9-15,0 0 1 16,0 0-9-16,0 0-1 0,19 0-8 16,20-2 9-16,25-4 0 15,25-6 5-15,9-2-5 16,2-4 3-16,-8 2-3 15,-14 0 1-15,-18 3-1 16,-16 6-6-16,-19 0-2 16,-14 6 6-16,-8 1-5 15,-3 0 2-15,0 0 1 16,0 0-12-16,-14 0 5 16,-21 6-7-16,-17 7-29 0,-8 5-29 15,0 6-12 1,-1-1-9-16,9 0-38 0,2 0-10 15,1-3-46-15,7-5 19 16,4-2 100-16,9-5 72 16,9-2 113-16,5-1 54 15,-1-2-42-15,3 1-35 16,1 0-16-16,1-1 1 16,7-3-12-16,2 0 0 15,-1 0-14-15,3 0 5 16,0 0-3-16,0 0-16 15,0 0-5-15,0 0-10 16,0 0-13-16,22 0-5 16,25 0 9-16,22-11 9 15,22-7 1-15,10-2-6 0,-5 0-13 16,-4 0 0 0,-15 0-1-16,-15 4 0 0,-10 4-1 15,-19 4 0-15,-12 3-6 16,-13 4 6-16,-8 1 0 15,0 0-1-15,0 0-4 16,0 0-16-16,0 0-8 16,0 0-29-16,0 0-67 15,-4 12-112-15,-16 2-474 16</inkml:trace>
  <inkml:trace contextRef="#ctx0" brushRef="#br0" timeOffset="-64600.58">1611 10321 521 0,'0'0'65'15,"0"0"-27"-15,0 0 15 0,0 0 18 16,0 0-10 0,0 0-16-16,0 0-16 0,0 0-9 15,0-2 9-15,0 2-10 16,0 0 2-16,0 0-11 16,0 0 2-16,0 0-9 15,0 0 3-15,0 0-6 16,0-5-1-16,0 0 1 15,-11-2-5-15,-3-2 0 16,-3 3 4-16,3-2 0 16,3 4-2-16,3 2 1 15,0-1 2-15,4 1 6 16,2 2-6-16,0 0 2 0,2-1 0 16,0 1 5-1,0 0-3-15,0 0 4 0,0-2-7 16,0 2-1-16,0 0 0 15,8-2 0-15,21-3 1 16,19 3-1-16,10-3 3 16,6 3 0-16,3 0-3 15,0 2 0-15,-1 0 2 16,0 0-2-16,-16 0 1 16,-5 0-2-16,-16 0 2 15,-16 0-1-15,-4 0 0 16,-9 0 1-16,0 0 1 15,0 0 3-15,0 0-1 16,0 0 1-16,0 0 3 0,0 0-6 16,0 0-4-1,-2 0 0-15,-9-7-11 0,-2-2-7 16,-3-1-3-16,1-4 3 16,-3-3 8-16,-5 2-6 15,2-8 8-15,-6 3-2 16,2-2 1-16,0 1 10 15,5 1-1-15,7 3 3 16,-1 3-1-16,3 0 8 16,3 1-6-16,-1 6-1 15,4 0 6-15,0 2 0 16,5 3 2-16,0 0 1 16,0-1 0-16,0 3 3 0,0 0-4 15,0 0-2-15,0 0-6 16,0 0 0-16,0 0 2 15,0 0-2-15,7 7-1 16,11 7 6-16,7 6 5 16,4 2-3-16,4-1 4 15,3 4-1-15,1-6 3 16,2-1-2-16,1-7-6 16,-5-3 0-16,-4-2 9 15,-8-3-15-15,-10-2 3 16,-3-1 0-16,-10 0 0 15,0 2-2-15,0-2 5 0,0 0 0 16,0 0 5 0,0 0-6-16,0 0 2 0,0 0-5 15,0 2 1-15,0-2 0 16,0 0-3-16,0 4-3 16,-4 4-1-16,-13 9 3 15,-8 9-3-15,-10 4 4 16,-1 2 0-16,3-6 2 15,4-7 0-15,7-2-2 16,3-5 3-16,6-2 1 16,7-6-4-16,2-1 1 15,4-3-1-15,0 2 0 0,-4-2-2 16,4 0 2 0,0 0 5-16,0 0-3 0,0 0-2 15,0 0-1-15,0 0 1 16,0 0 0-16,0 0 0 15,0 0-4-15,0 0 4 16,0 0 2-16,0 0-2 16,0 0 0-16,0 0-4 15,0 0 2-15,0 0 1 16,0 0 0-16,0 0-3 16,0 0 3-16,0 0 0 15,0 0 1-15,0 0-2 16,0 5 1-16,-2 1 1 15,-4 0 0-15,-1 0 2 16,1 0-2-16,4-2-1 0,-3 0 1 16,0 3 0-16,1-4 0 15,-1 3 0-15,1-1 1 16,2-2-1-16,0 1 0 16,0-4 0-16,2 0 2 15,0 0-2-15,0 0-2 16,0 0 2-16,0 0 0 15,0 0 2-15,0 0-4 16,0 0 2-16,0 0-5 16,0 0-2-16,0 0-14 15,0 0-3-15,0 0-2 16,0 0-2-16,0 0-1 16,0 0 1-16,0 2 12 0,0 1 2 15,0 4 2-15,0 1 12 16,0 2-2-16,0-3 2 15,0-4-1-15,0-1 1 16,-2-2 0-16,2 0-2 16,0 0 2-16,-3 0 3 15,0 0 0-15,3 0-1 16,0 0 5-16,0 0 2 16,0 0 2-16,0 0-4 15,0 0 2-15,0 0-1 16,0 0-5-16,0 0 2 15,0 0-3-15,0 0-2 16,0 0 0-16,0 0-1 16,0 0 1-16,0 0 1 0,0 0 0 15,-2 0-1-15,2 2 3 16,-2-2-1-16,2 0-2 16,0 0 4-16,0 0-4 15,0 0 3-15,0 0-3 16,0 0 0-16,0 0-2 15,0 0 2-15,0 0-4 16,0 0 4-16,0 0 0 16,0 0 3-16,0 2-3 15,0 15-33-15,0 10-76 16,0 8-173-16</inkml:trace>
  <inkml:trace contextRef="#ctx0" brushRef="#br0" timeOffset="29443.59">3049 8369 569 0,'0'0'59'0,"0"0"-48"15,0 0 21-15,0 0 34 16,0 0-28-16,0 0-13 15,0 0-12-15,0 0 5 16,9 0 4-16,-7 0 2 16,0 0 8-16,-2 0-6 15,0 0 3-15,0 0-8 16,0 0 1-16,0 0-3 16,0 0-2-16,0 0-3 15,0 0 1-15,0 0-2 16,0 0 3-16,0 0-3 15,0 0 0-15,-10 0-4 0,-13 0-3 16,-4 0-4-16,-4 0-2 16,0 3 2-16,2-1-1 15,6 0-1-15,3 3 4 16,11-5 10-16,5 0-1 16,2 0-3-16,0 0 5 15,0 0-3-15,2 0-7 16,0 0 6-16,0 0-10 15,0 0 1-15,0 0-1 16,0 0 4-16,0 0-10 16,8 0 1-16,21 0 3 15,13 0 2-15,16 0 1 0,16 0 2 16,2-3 0-16,6-3-3 16,1-1 1-16,-3 2-2 15,-8-1 2-15,-14 1-2 16,-14 3-1-16,-17 2 1 15,-16 0 2-15,-6 0-2 16,-5 0 0-16,0 0 3 16,0 0-1-16,0 0-1 15,0 0-1-15,-10 0-3 16,-19 0-1-16,-17 0 1 16,-16 7-4-16,-10 0-9 15,-4 1 6-15,2-1-2 16,3-2 3-16,0-5 0 15,7 0 5-15,0 0-2 0,12 0 6 16,6 0 0-16,9 0 0 16,3 0 4-16,5-3 6 15,-2 1-3-15,2-2 1 16,9 4-1-16,3 0 3 16,10-3 3-16,4 3 2 15,3 0-6-15,0 0-7 16,0 0 2-16,0 0-5 15,0-1 1-15,0 1-6 16,0-3 1-16,0 3-6 16,20 0 5-16,16 0 4 15,15 0 1-15,18 0 2 0,16 0 2 16,9 0 2-16,6 0-1 16,3-5-4-16,-5-1 3 15,-13-1-1-15,-19 2-1 16,-14 3 1-16,-25-1 0 15,-14 3 0-15,-9 0-2 16,-4 0 8-16,0 0-1 16,0 0 8-16,0 0-1 15,0 0-6-15,0 0-3 16,0 0-4-16,0 0 0 16,0 0 0-16,0 0 2 15,0 0-2-15,0 0-1 16,0 0 0-16,0 0 0 0,0 0 0 15,0 0 0-15,0 0 1 16,0 0-1-16,0 0 0 16,0 0 1-16,0 0-1 15,0 0 1-15,0 0 0 16,0 0-1-16,0 0-1 16,0 0 1-16,0 0 1 15,0 0 0-15,0 0-1 16,0 0 0-16,0 0 0 15,0 0 0-15,0-1 0 16,0 1 0-16,0 0 2 16,0 0-2-16,0 0-1 0,0 0 1 15,0 0 0-15,0 0 0 16,0 0 0-16,0 0-1 16,0 0-2-16,0 0 3 15,0 0 0-15,0 0 2 16,0 0-2-16,0 0-1 15,0-3 0-15,0 2 0 16,0 1 0-16,0-3-1 16,0 3-2-16,2 0-1 15,-2-1-2-15,2 1-9 16,-2-3 6-16,0 3-2 16,3 0-7-16,-3 0-18 15,2 0-6-15,1 0-23 16,-1 0-77-16,2 0-171 0</inkml:trace>
  <inkml:trace contextRef="#ctx0" brushRef="#br0" timeOffset="31282.34">3272 6232 553 0,'0'0'65'15,"0"0"-23"-15,0 0 60 16,0 0-34-16,0 0-21 15,0 0-13-15,-12 2-4 16,8-2 1-16,-2 2 10 16,-3-2-3-16,-3 2-10 15,-1-2-11-15,-5 2 2 16,5-2-1-16,2 2 0 16,4-2 2-16,5 2 1 15,2-2-3-15,0 0-7 16,0 0 2-16,0 0-5 0,0 0 0 15,0 0-1-15,0 0-2 16,0 0-5-16,33 0 0 16,23 0 7-16,27 0-2 15,21 0 8-15,14 0-11 16,12 0-1-16,6-2 0 16,-1 0 0-16,-5 2 5 15,-14 0-6-15,-18 0 0 16,-25 0-3-16,-23 0 1 15,-23 0-2-15,-17 0-3 16,-7 0-1-16,-1 0 8 0,-2 0 4 16,0 0-1-1,0 0-2-15,-13 0 1 0,-25 0-2 16,-13 0-5-16,-16 0-3 16,-5 0-3-16,-8 0 4 15,2 0-1-15,-7 9 0 16,-4 0-10-16,-3 1 8 15,5 0 3-15,1 0 2 16,3-2 5-16,5-2-2 16,5 1 2-16,4-4 2 15,9 4-1-15,2-4-1 16,6-1 1-16,10 2 4 16,11-4 1-16,15 0 0 15,9 0 9-15,7 0-5 16,0 0-3-16,0 0 3 0,0 0-2 15,0 0-3-15,0 0-2 16,0 0 2-16,0 0-3 16,3 0-1-16,21 0 1 15,20 0 4-15,23 0 3 16,18 0 7-16,23 0-6 16,10 0-1-16,15 0-6 15,10 0-3-15,-3 0 3 16,1 0 4-16,-14 0-7 15,-18 0 0-15,-24 0-3 16,-25 0 1-16,-31-2 2 16,-18 2 4-16,-9 0-4 0,-2 0 2 15,0 0 8 1,0 0-3-16,0 0-1 0,0 0-2 16,0 0 3-16,0 0-6 15,0 0 3-15,0 0 1 16,0 0-6-16,0 0 1 15,0 0-1-15,0 0-4 16,0 0 3-16,0 0-4 16,0 0-1-16,0 0-20 15,0 0-6-15,0 0-27 16,-16 0-26-16,-15 7-85 16,-9 9-190-16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6:03:02.852"/>
    </inkml:context>
    <inkml:brush xml:id="br0">
      <inkml:brushProperty name="width" value="0.05292" units="cm"/>
      <inkml:brushProperty name="height" value="0.05292" units="cm"/>
      <inkml:brushProperty name="color" value="#FFFF00"/>
    </inkml:brush>
  </inkml:definitions>
  <inkml:trace contextRef="#ctx0" brushRef="#br0">11245 11267 54 0,'0'0'22'0,"0"0"-18"15,0 0 19-15,0 0-6 16,0 0-5-16,0 0-3 16,0 0-6-16,-19 48-2 15,17-45 22-15,-3-2 48 16,5-1 22-16,-2 0-15 16,2 0-5-16,0 0-2 15,-3 0-5-15,1 0-17 0,2 0-10 16,-2 0-5-16,2 0-1 15,0 0 0-15,-5 0 1 16,5 0-3-16,0 0-5 16,0 0-9-16,0 0-2 15,0 0-4-15,0 0 10 16,0 0-11-16,0 0 7 16,-2 0 7-16,2 0 2 15,0 0-4-15,0 0-1 16,0 0-4-16,0 0-4 15,0 0 4-15,0 0-12 16,0 0 5-16,0 0 2 0,0 0-8 16,0 0-2-16,21 0-2 15,25 0 1-15,21 0 15 16,13 0-8-16,3-4-5 16,0 4-2-16,-6-1-1 15,-3 1 3-15,-5 0-2 16,-11 0-2-16,-5 0 0 15,-19 0 1-15,-12 0-2 16,-10 0 0-16,-8 0-2 16,0 0 3-16,-4 0-4 15,2 0-9-15,5 0-30 16,-5 0-35-16,0 0-62 16,-2 7-220-16</inkml:trace>
  <inkml:trace contextRef="#ctx0" brushRef="#br0" timeOffset="1611.36">7340 11304 353 0,'0'0'67'15,"0"0"-18"-15,0 0 14 16,0 0-7-16,0 0-9 0,0 0-5 16,-33-4 7-16,31 4-3 15,2 0-4-15,-2 0 3 16,-4 0-5-16,6 0-8 16,0 0-6-16,0 0-2 15,0 0-9-15,0 0-3 16,0 0 1-16,0 0-13 15,0-3 8-15,25 2-6 16,11-2 5-16,11 3 3 16,7-4-2-16,-2 4-7 15,12-2 4-15,0 2 0 16,5 0-4-16,6 0 4 0,-3 0-4 16,-3 0-1-1,-11 0-3-15,-18 5 0 0,-13-1 2 16,-13-3 1-16,-12-1-5 15,0 0 2-15,-2 3-1 16,0-3-9-16,0 0-2 16,0 0-15-16,0 0-22 15,0 0-71-15,0 0-90 16,0 0-357-16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11T03:53:33.8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24284 3932 568 0,'0'-2'124'16,"0"2"-95"-16,0 0-5 15,0 0 16-15,0 0 11 16,0 0-8-16,0 0-1 16,0 0-18-16,0 0-12 15,0 0-9-15,0 0-2 16,0 0-1-16,0 0-2 15,0 0-1-15,0 0 1 16,0 0-3-16,0 0-15 16,2 0-23-16,-2 0-24 0,2 0-3 15,5 0-35 1,-3 0-21-16,8 0-9 0,1 0-141 16</inkml:trace>
  <inkml:trace contextRef="#ctx0" brushRef="#br1" timeOffset="6556.64">22784 1680 321 0,'0'0'76'16,"0"0"-19"-16,0 0 11 15,0 0-24-15,0 0-11 16,0 0-3-16,15 0-6 16,-15 0 0-16,0 0 15 15,0 0-5-15,0 0-8 16,0 0-8-16,0 0-3 15,0-2 0-15,-4-2-12 0,-14 1-3 16,-9-4 1-16,-1 5 0 16,-1 2-1-16,-8 0-5 15,6 0-2-15,0 4 7 16,6 6-3-16,6-1 3 16,5 0 3-16,1-3-2 15,9-1-1-15,-3 0 0 16,5 4 1-16,-1-2 2 15,3 3 2-15,0 5-1 16,0 0 4-16,0 8 4 16,0 1 2-16,3 0 2 15,8 2 3-15,-5 0-3 0,3 2 1 16,3 6 3 0,-6 3 0-16,5 9-4 0,-7 5-1 15,4 14-1-15,-8 11 2 16,0 3-10-16,0 0 6 15,0-7-7-15,0-5-2 16,0-3 3-16,0-3-3 16,0-3-3-16,0-5 2 15,2-7 0-15,0-9-2 16,2-6 0-16,3-6 0 16,-3-11-2-16,4-7 2 15,-6 0-1-15,0-7 0 16,-2 0 0-16,0 0 1 0,2 0 0 15,2 0 0-15,5 0 0 16,5 0 2-16,-3 1 3 16,-3-1-5-16,6 0-1 15,-3 0-6-15,3 0-25 16,5 0-40-16,13 0-63 16,3-10-51-16,19-2-138 15</inkml:trace>
  <inkml:trace contextRef="#ctx0" brushRef="#br1" timeOffset="7104.45">23080 2153 98 0,'0'0'345'0,"0"0"-260"16,0 0 19-16,0 0-17 15,0 0-33-15,0 0-22 16,2-8-6-16,-2 8-6 16,0 0-20-16,0 21 1 15,0 11-1-15,0 14 29 16,0 2-1-16,0-2-7 15,0-2-10-15,0-5 0 16,0-5 0-16,0-5-6 16,2-3-1-16,8-8-4 15,1-2-3-15,3-5 2 0,3-6 0 16,3-1-3 0,9-4 3-16,5 0 0 0,-1 0-4 15,5 0-33-15,-7-12-32 16,-2-1-17-16,-7-6-65 15,-1 1-62-15</inkml:trace>
  <inkml:trace contextRef="#ctx0" brushRef="#br1" timeOffset="7328.78">23192 2446 407 0,'0'0'115'0,"0"0"-61"16,0 0 11-16,0 0-39 0,0 0-12 16,0 0 14-16,31-32-15 15,-11 22-2-15,4-2-6 16,1 2-2-16,-7 0-3 16,-3 1-1-16,-3 4-32 15,-8-2-74-15,-4 0-52 16,0-3-119-16</inkml:trace>
  <inkml:trace contextRef="#ctx0" brushRef="#br1" timeOffset="7555.11">23134 2181 465 0,'0'0'103'0,"0"0"-30"0,0 0 4 0,0 0-46 0,0 0-17 0,0 0-13 0,6-40 13 0,19 26-14 16,4 0 5-16,2 0-5 15,2 7-19-15,3-5-41 16,5 3-30-16,-6 3-37 16,-4 1-52-16,-6 0-54 15</inkml:trace>
  <inkml:trace contextRef="#ctx0" brushRef="#br1" timeOffset="7791.46">23459 2049 296 0,'0'0'143'0,"0"0"-53"15,0 0 9-15,0 0-19 16,0 0-27-16,0 0-19 16,-2 0-10-16,2 4-18 15,0 23-6-15,2 16 0 16,9 14 11-16,-2 2-4 15,3 2 0-15,-8-10-5 16,-2-8-2-16,-2-13 0 16,0-8-1-16,2-8 1 15,-2-7-12-15,0-7-22 0,0 0-64 16,0-3-84 0,0-26-234-16</inkml:trace>
  <inkml:trace contextRef="#ctx0" brushRef="#br1" timeOffset="8222.09">23439 2081 379 0,'0'0'81'15,"0"0"-21"-15,0 0 6 16,0 0-11-16,0 0-23 16,0 0-4-16,71-100-8 15,-39 86-1-15,-1 2-7 16,-5 8 0-16,-1 2 2 0,-11 2-11 15,-1 0-3 1,-9 12-5-16,-4 12-18 0,0 10 18 16,-6 4 5-16,-28 4 9 15,-1 0-5-15,-8-7-4 16,3-10-9-16,11-6 4 16,12-12 4-16,3-3 2 15,12-4-1-15,2 0 1 16,0 0-2-16,0 0-10 15,0 0 11-15,0 0 0 16,2 0 0-16,14 0 1 16,8 0 2-16,5 0 7 15,0 21 2-15,0 7-5 16,0 4-7-16,-7 7 2 0,1-8-2 16,-6-1 2-16,6-7 0 15,-10-10-4-15,-2-5-7 16,0-8-52-16,1 0-111 15,1-18-158-15</inkml:trace>
  <inkml:trace contextRef="#ctx0" brushRef="#br1" timeOffset="8478.45">23827 2081 455 0,'0'0'158'0,"0"0"-74"16,0 0-3-1,0 0-22-15,0 0-33 0,0 0-14 16,-18-6-12-16,18 30 4 16,12 15-4-16,3 7 5 15,-1 8 0-15,-8 0-5 16,1 2 2-16,-5-4-2 16,0-12 0-16,-2-8-2 15,0-11-31-15,0-12-11 16,0-7-29-16,0-2-28 15,0-2-42-15,0-26-220 16</inkml:trace>
  <inkml:trace contextRef="#ctx0" brushRef="#br1" timeOffset="8706.79">23787 2029 359 0,'0'0'111'0,"0"0"-20"15,0 0-16-15,0 0-27 16,0 0-26-16,0 0-5 15,69-85-9-15,-29 85 1 16,1 11-9-16,-8 13 0 16,-4 4 1-16,-5-1-1 15,-17-1-7-15,-7 1 0 16,0-3 7-16,-7-2 2 16,-19-2 5-16,-8-6 5 15,-6-8-12-15,0-6-21 16,-1 0-99-16,10-6-134 15</inkml:trace>
  <inkml:trace contextRef="#ctx0" brushRef="#br1" timeOffset="10890.02">24560 2542 379 0,'0'0'56'0,"0"0"-17"16,0 0 31-16,0 0-10 15,0 0-8-15,0 0 6 16,19-16-25-16,0-14-3 15,10-10-16-15,0-10 5 16,2-16-13-16,-2-10 3 16,-4-3-4-16,-5 5-5 15,-7 23-1-15,-8 20 1 16,-5 21-3-16,-7 10-38 16,-22 22-3-16,-6 22-37 15,-5 12 9-15,13-3 16 16,11-3 2-16,16-10 31 0,2-5 11 15,27-3-16 1,10-7 19-16,-4-3 7 0,3-4 2 16,2 1 4-16,-9-8 24 15,-4-1 3-15,-9 1 4 16,-7-2-11-16,-9 5 4 16,-2 2-15-16,0 3 5 15,-7 4 27-15,-22 3-15 16,-6 2-2-16,-10 1-14 15,-4-7-6-15,6-7-1 16,10-6-5-16,6-6 2 16,10-3 0-16,5 0 2 15,8-20-6-15,4-1 0 16,0-1 9-16,0 4-9 0,0 0 0 16,16 3 21-16,3 4-8 15,4 2-9-15,4 2 3 16,-7 5 1-16,5-1-1 15,-1 3-4-15,-4 0 1 16,7 0 0-16,-7 0-3 16,2 7-1-16,-2-4 0 15,3-1 3-15,-8-2-2 16,5 0-1-16,3-9 0 16,-4-18 0-16,4-7 4 15,-8-7-2-15,-3 4 4 16,-10 2-6-16,0 6 0 15,-2 12 4-15,0 7-8 0,0 8 1 16,0 2-7-16,0 0 6 16,0 0 3-16,-2 23-1 15,-7 9 2-15,4 6-2 16,5 4 0-16,0-1-2 16,0-6-9-16,7-5 13 15,6-10-4-15,1-8 0 16,-1-7 4-16,3-5-4 15,-1 0 4-15,6-20 4 16,-4-11 7-16,-1-7-10 16,-3 0 4-16,-1 3 3 15,-12 3 3-15,0 13 2 0,0 5 5 16,0 9-1-16,0 5-11 16,0 0 1-16,0 0-14 15,-10 25 8-15,4 15-1 16,-3 11 3-16,7 14-1 15,2 8-2-15,0 9-3 16,0 6 3-16,0 0-1 16,0-3 1-16,0-15 0 15,0-16 0-15,0-16 1 16,0-16 0-16,-2-10-1 16,-6-6 0-16,4-6-3 15,2 0-3-15,-11-2-14 16,-1-26-2-16,1-18-17 15,-3-16 32-15,5-12 7 16,7-5 3-16,4 4-1 0,0 8-1 16,0 9-1-16,15 5 0 15,5 6 0-15,14 1 1 16,-1 0 1-16,8 0-1 16,3 2 3-16,-2 11-1 15,-11 3-3-15,-4 4 0 16,-11 6 0-16,-7 6 3 15,-9 4-3-15,0 5 0 16,-13 5-31-16,-16 0 29 16,-7 5-19-16,5 15-5 15,4 1 12-15,11 1 14 0,7-3 0 16,9 1 0-16,0-3 0 16,7 6-10-16,22-3 8 15,2 0 4-15,9 0 1 16,-7-6 4-16,4 0-4 15,-8-2 0-15,-10-2 6 16,-1 2-6-16,0 0 4 16,-11 0 1-16,-3 2-8 15,-4 0-4-15,0 2 4 16,-11 0 8-16,-17 5-2 16,-9-7-4-16,4 0-2 15,4-4-3-15,7-8-14 16,8-2 4-16,12 0-3 15,2-12-35-15,4-16-15 0,28-9 22 16,1-7 20-16,12-2-12 16,9-5 15-16,1-7 21 15,-2 0 10-15,1-2 22 16,-16-1-7-16,-9 4-2 16,-18 5 4-16,-11 6-12 15,0 5 20-15,-11 4 2 16,-18 2-20-16,2 8-3 15,5 7 9-15,2 6-8 16,6 8 1-16,5 6-14 16,3 0-2-16,2 0-4 15,-3 14 3-15,7 10 1 0,0 5-3 16,0 14 7-16,2 13 11 16,20 12-3-16,-2 8 12 15,5 7 1-15,2-5-7 16,-12-3-5-16,1-10-8 15,-5-9-2-15,-7-10-3 16,3-12-9-16,-4-10-18 16,-1-12-40-16,4-12-74 15,1 0-62-15</inkml:trace>
  <inkml:trace contextRef="#ctx0" brushRef="#br1" timeOffset="11812.38">25925 2464 349 0,'0'0'40'0,"0"0"21"16,0 0 9-16,0 0-21 16,0 0 11-16,0 0-9 15,16 3-14-15,-8-8-7 16,1-15-1-16,3-4-19 15,-10-5-1-15,0 6-7 16,-2 3-2-16,0 5-1 16,0 8-4-16,-18 5-26 15,-7 2 20-15,0 0-14 0,2 20-5 16,-2 1 11-16,9 2 10 16,1 3 8-16,8 0 1 15,7 3 0-15,0-3 0 16,5-3 0-16,12-2 0 15,3-6 0-15,5-3 1 16,2-7 8-16,0-5 6 16,-1 0 12-16,3-17-12 15,-5-10-3-15,5-8-6 16,-4 0-6-16,0-4 2 16,-10 5 1-16,-3 8 0 15,-8 10-1-15,-4 10-2 16,0 6-8-16,0 0-27 15,0 0 4-15,0 17 31 0,0 8 0 16,0 8 2-16,0 0 3 16,0-1-5-16,0 0 6 15,4-4 1-15,9-6 6 16,1-7 7-16,-3-8-11 16,3-4-3-16,-1-3 19 15,5-3-2-15,9-20-7 16,4-12-3-16,5-1-5 15,-7 0-7-15,-10 4 5 16,-1 8-4-16,-9 9-2 16,-5 8-1-16,-4 7 0 15,0 0-16-15,0 0-14 0,0 7 19 16,0 16 12-16,0 5 7 16,2 2-4-16,12 0-2 15,-3-2 5-15,3-5-1 16,-3-7 0-16,-3-8-5 15,0-7 0-15,3-1 3 16,-3 0 10-16,8-13 4 16,6-15 5-16,3-11-10 15,-5-5-3-15,-2-2-8 16,-5 6 0-16,-2 10-1 16,-7 13-1-16,2 15 1 15,-6 2-12-15,0 0-20 16,0 26 12-16,0 9 20 15,0 8 2-15,0-2-1 16,0 2-1-16,2-6-1 0,15-4 1 16,1-8 0-16,3-8-4 15,-4-9 2-15,1-8 1 16,4 0-8-16,-4-12-19 16,0-16-90-16,-9-6-86 15,-9-1-174-15</inkml:trace>
  <inkml:trace contextRef="#ctx0" brushRef="#br1" timeOffset="12159.89">25331 2189 325 0,'0'0'150'0,"0"0"-69"15,0 0-5-15,0 0-27 16,0 0-31-16,0 0 8 16,168-41-12-16,-72 16 1 15,13-1-15-15,14-2-150 16,4-2-279-16</inkml:trace>
  <inkml:trace contextRef="#ctx0" brushRef="#br1" timeOffset="12954.05">26627 1580 304 0,'0'0'135'16,"0"0"-67"-16,0 0 22 0,0 0-21 15,0 0-35-15,0 0-18 16,0-2-7-16,20 2-5 16,11 0 14-16,13 0 8 15,8 0-4-15,4 0-9 16,0 0-1-16,-6 0-8 16,-2 0 0-16,-17 0 4 15,-4 0-4-15,-12 0 2 16,-11 0 0-16,-1 0-4 15,-1 0-1-15,3 0 0 16,-3 2-1-16,2 10 0 16,5 4 1-16,-3 3 5 0,2 2-1 15,0 5 4 1,-1 5 2-16,-3 7-6 0,4 6 17 16,-6 6-11-16,-2 9 1 15,2 12-3-15,-2 13 4 16,0 13-3-16,4 11 0 15,5-1 0-15,-3-3-2 16,4-8 3-16,3-13 5 16,-9-3-6-16,6-10-3 15,-4-9-6-15,3-6 0 16,2-14-1-16,-6-2-1 16,4-10 1-16,-7-7 0 15,0-8 0-15,0-4 0 16,0-8 0-16,-2 1-1 0,2-3-1 15,-2 0 2-15,0 0 1 16,0 0 6-16,0 0 2 16,0 0 0-16,0 0-2 15,0 0 1-15,-15 0 1 16,-18-5-6-16,-21 4-3 16,-22 1-11-16,-20 0-10 15,-12 0-47-15,-11 0-78 16,5 3-140-16</inkml:trace>
  <inkml:trace contextRef="#ctx0" brushRef="#br1" timeOffset="14554.41">23508 3067 434 0,'0'0'68'0,"0"0"-28"15,0 0 27 1,0 0 1-16,0 0-26 15,0 0 8-15,-29 0-14 0,29 0-12 16,0 0-23-16,3 0-1 16,23 0 0-16,19 0 14 15,15 0-8-15,23 0 3 16,13 0-6-16,14-3 8 16,11-4-5-16,-3 2-5 15,-6-1 3-15,-14 2-4 16,-18-3 6-16,-17 6-6 15,-26 1 0-15,-14 0-8 16,-21 0-3-16,-2 0-13 16,0 0 3-16,-29 0 16 15,-15 0-12-15,-16 1-34 0,-10 6-35 16,3-1-1 0,5 1-24-16,6 0-62 0</inkml:trace>
  <inkml:trace contextRef="#ctx0" brushRef="#br1" timeOffset="14956">23455 3280 372 0,'0'0'71'0,"0"0"-22"0,0 0 19 16,0 0-21-16,0 0 1 15,0 0 1-15,0 0-22 16,2 0-9-16,20 0-9 16,12 0 4-16,17 0 5 15,7-2 2-15,6-8-10 16,17 0-7-16,17-4 1 16,16 0-3-16,6 1 6 15,3 2-4-15,-17 3-2 16,-11 2 3-16,-22 2-1 15,-24 4-3-15,-20-3-1 16,-16 3 1-16,-11 0-1 16,-2 0 1-16,0 0 4 15,0 0 9-15,0 0 7 16,0 0-16-16,0 0-4 0,-4 0-1 16,-2 0-19-16,-6 0-49 15,-1 11-76-15,-5 1-67 16</inkml:trace>
  <inkml:trace contextRef="#ctx0" brushRef="#br1" timeOffset="15358.59">23952 3405 440 0,'0'0'45'16,"0"0"10"-16,0 0 33 15,0 0-26-15,0 0-33 16,0 0-14-16,0 9 1 16,0 26-4-16,0 18 21 15,6 16-7-15,17 13-10 16,-3 12-1-16,2-1 3 0,-2-9-5 16,-7-20-3-16,-3-15-10 15,-8-13-2-15,0-9 2 16,-2-5-10-16,0-7-24 15,0-7-35-15,0-8-107 16,0 0-51-16</inkml:trace>
  <inkml:trace contextRef="#ctx0" brushRef="#br1" timeOffset="15734.14">23744 4016 216 0,'0'0'338'0,"0"0"-244"0,0 0-26 16,0 0-16-16,0 0-34 16,0 0-13-16,52-6 14 15,-12 21 0-15,5 6-12 16,-5-1-7-16,-3-2 4 16,2-2-4-16,-1-3-21 15,-5-4-21-15,0-4-42 16,3-3-37-16,-7-2 15 15,-7 0 17-15,1 0-8 16,-17 0 9-16,1-5 72 16,-3-5 16-16,-4 1 85 15,0-4 19-15,0-5-10 16,0-1 5-16,0-8-44 0,0-1 6 16,0 2-31-16,2 5-3 15,8 3-9-15,-10 9-15 16,4 4-3-16,-4 5-2 15,0 0-42-15,0 0-133 16,-7 14-171-16</inkml:trace>
  <inkml:trace contextRef="#ctx0" brushRef="#br1" timeOffset="16224.87">23680 4516 437 0,'0'0'70'15,"0"0"-23"-15,0 0 10 16,0 0-8-16,0 0-14 16,0 0-27-16,4 18-4 15,3 18 14-15,-2 7-1 16,6 12 8-16,-5 1-19 0,8 2 2 16,-1-7-1-16,1-10-3 15,-3-11-3-15,-9-11 0 16,0-10 0-16,0-6-1 15,-2-3 0-15,0 0 16 16,7-26 6-16,-5-18-7 16,5-9-6-16,2-5-1 15,-3 2-4-15,1 8-3 16,5 11-1-16,-6 6 1 16,5 11-2-16,-5 4 1 15,2 4-2-15,-2 2-20 0,3 3-31 16,-5 7-34-16,6 0-49 15,-4 0-91-15</inkml:trace>
  <inkml:trace contextRef="#ctx0" brushRef="#br1" timeOffset="16575.39">24122 4539 521 0,'0'0'120'0,"0"0"-69"16,0 0 7-16,0 0-7 15,0 0-23-15,0 0-4 16,-8-15-11-16,8 15-1 0,0 0-11 16,0 0-1-16,0 22 0 15,0 16 3-15,10 8 28 16,-4 6-22-16,3 0-1 15,-3-2-7-15,0-6 4 16,-4-7-5-16,-2-13 0 16,0-9 2-16,0-6-2 15,2-9-1-15,0 0-15 16,-2 0-15-16,2-21-13 16,-2-11-14-16,7-4-46 15,-1-1-68-15,8 4-134 16</inkml:trace>
  <inkml:trace contextRef="#ctx0" brushRef="#br1" timeOffset="17142.22">24338 4546 558 0,'0'0'90'0,"0"0"-34"15,0 0 23-15,0 0-34 16,0 0-8-16,0 0-18 16,-14-26-11-16,36 20-6 15,18-2 5-15,10-1-2 0,1 4 0 16,4 2 5-16,-1 2-6 16,-7 1 2-16,-11 0-5 15,-16 0 2-15,-9 0-6 16,-11 0-1-16,2 0-4 15,-2 0-14-15,0 0-4 16,0 0-6-16,0 0-14 16,0-3 1-16,-9 1 12 15,-7 0 2-15,-1 2 20 16,1 0 11-16,-7 0 0 16,6 0 1-16,1 0 9 15,5 0 2-15,7 0 16 0,4 0 5 16,0 0 0-1,0 0-12-15,0 0-6 0,0 4-4 16,0 13-4-16,0 9 10 16,0 1 0-16,0 8-4 15,2 0 5-15,2 2-2 16,1-1-7-16,-3-2 1 16,2-3-2-16,-2-10 0 15,6-5-7-15,-8-6 3 16,0-8-4-16,2 0 0 15,-2-2-7-15,0 0-23 16,0 0-18-16,0 0-24 16,4 0-38-16,5-9-80 15,-5-4-141-15</inkml:trace>
  <inkml:trace contextRef="#ctx0" brushRef="#br1" timeOffset="17347.5">24901 4761 600 0,'0'0'118'16,"0"0"-82"-16,0 0 38 16,0 0-16-16,0 0-24 0,0 0-21 15,0 0-13 1,0 0-11-16,0 3-75 0,0-1-100 15,0-2-359-15</inkml:trace>
  <inkml:trace contextRef="#ctx0" brushRef="#br1" timeOffset="23919.18">27891 4816 440 0,'0'0'68'16,"0"0"-36"-16,0 0 32 15,0 0 14-15,0 0-26 16,0 0-15-16,0 0-16 16,-2 0-1-16,2 0 7 15,6 0 15-15,9 0-13 16,6-6-12-16,-5-8-13 16,-1-2 11-16,-3-3-11 15,-10-2-3-15,-2 1 11 0,0 3-8 16,0 2-4-1,-16 7-7-15,-9 6-22 0,0 2 16 16,-4 0 2-16,6 18 2 16,-4 6-3-16,6 5 7 15,13-3 3-15,6 9-9 16,2-3 3-16,4 0 4 16,25-3 0-16,2-7 4 15,7-10-1-15,-3-12-3 16,8 0 1-16,1-21 3 15,6-16 1-15,-6-8 1 16,-3 2 1-16,-12 2 6 16,-14 8-5-16,-7 12 1 0,-2 7 17 15,-6 8-13 1,0 4-5-16,0 2-4 0,0 0-13 16,0 12 9-16,0 22 2 15,0 10 4-15,0 8 2 16,0-3-4-16,15-7 0 15,-2-8 2-15,1-10 0 16,-6-10 1-16,-1-8-3 16,-4-6 2-16,1 0 5 15,3-12 12-15,1-24 20 16,6-12-22-16,-1-3-4 16,0 4-5-16,-1 5-1 0,-1 10-6 15,-5 9-1 1,4 9 0-16,-8 10-2 0,0 4-2 15,0 0-10-15,5 0-6 16,-1 16 13-16,6 12 6 16,5 6 2-16,-1 0-1 15,5-1 0-15,-2-5 0 16,-1-6-1-16,2-11 1 16,-11-4 0-16,4-7 0 15,1 0-1-15,1-12 2 16,8-16 1-16,-3-9 4 15,-5-3 1-15,-8 2-7 16,-5 0 4-16,-2 8 0 16,0 6-2-16,-4 7-2 15,-11 12-6-15,-8 5-11 0,3 0 5 16,-7 18 8-16,5 10-2 16,4 6 2-16,14 4-6 15,4-1-1-15,0 2 2 16,6-3 4-16,21-5 4 15,4-5 0-15,5-10 0 16,-5-7-2-16,4-9 3 16,4 0 4-16,1-11 0 15,2-21 13-15,-4-7-2 16,-4-4-3-16,-5-3-1 0,-16 2-7 16,-7 3 9-1,-6 10-12-15,0 8 2 0,0 7-6 16,-6 6 0-1,-7 7-9-15,-10 3-19 0,3 0 5 16,-5 8 3-16,10 9 2 16,4-1 11-16,9 0 4 15,2 0-1-15,0-2 4 16,9-2-3-16,10-1 6 16,-1-6 0-16,5-1 1 15,2 1 2-15,-6-2-1 16,6 3 8-16,-7 4-9 15,-1 0 3-15,4 2 0 16,-11 5 2-16,2-1-2 16,-1 2 10-16,0-1-12 0,-4-2 6 15,0-6-7 1,-7-3-1-16,0-4 1 0,0-2 1 16,2 0 5-16,2 0-6 15,5-16 1-15,7-17 3 16,6-12-5-16,2 1 0 15,3 8 2-15,-2 11-2 16,-9 12 0-16,-14 9-4 16,0 4-3-16,-2 0-14 15,0 6-6-15,0 17 27 16,0 9 6-16,0-3-3 16,2 0-2-16,11-8-1 0,3-7 0 15,-3-5 2 1,8-9 4-16,-4 0-4 0,10-17 19 15,6-13 4-15,-4-6-6 16,-2 0-9-16,-11 4 1 16,-5 6-2-16,-5 8-1 15,-6 9 13-15,0 9-13 16,0 0-6-16,0 12 0 16,-6 27-2-16,-15 21 18 15,4 23-18-15,3 14 4 16,8 11-2-16,6 5-2 15,0-5 4-15,0-7-4 16,2-14 0-16,0-20 0 16,-2-21-4-16,0-20 2 15,0-15 2-15,0-11 2 0,-6 0-1 16,-19-27-1-16,-2-15 0 16,-6-10-1-16,-9-12 1 15,4-3-2-15,9 5 2 16,13 4-4-16,16 7 0 15,2 0-5-15,35 5 9 16,5 0-2-16,7 2-19 16,8 6-50-16,3-1-10 15,6 5-84-15,-11 3-119 16</inkml:trace>
  <inkml:trace contextRef="#ctx0" brushRef="#br1" timeOffset="25237.12">29814 4656 308 0,'0'0'338'0,"0"0"-278"16,0 0-8-16,0 0 29 15,0 0-22-15,0 0-29 16,0 0-10-16,-22-10-18 16,20 26-1-16,-5 13 8 15,3 12 4-15,2 5-7 16,0 2-1-16,2 0-3 15,0-4-2-15,0-9 0 16,4-9 0-16,12-10-1 16,1-8-4-16,4-8 3 0,8 0 2 15,0-30 2 1,0-13 2-16,0-10 8 0,-12-12-6 16,-5-1-3-16,-12 0 1 15,0 10-1-15,-10 12-2 16,-15 12-1-16,2 16-10 15,-6 8 8-15,-5 8-9 16,5 0-25-16,7 22 22 16,6 10-2-16,7 3 7 15,9 6-3-15,0-1 6 16,16 2 6-16,13-3 0 16,7-4-3-16,-3-9 8 15,5-9-10-15,-5-14 4 16,-2-3 1-16,5-7 4 0,-7-26 9 15,0-5-12-15,0-6 4 16,-11-2-1-16,-3 3 0 16,-5 6 2-16,-10 7-3 15,0 14-1-15,0 9-2 16,0 7-19-16,-14 0 4 16,-6 5 3-16,2 15-6 15,7 1 7-15,6 0 7 16,5-5-6-16,0 0 9 15,0 1-2-15,10-4 3 16,0 1 3-16,9-2-3 16,0 2-3-16,-1-4 3 15,3 2 3-15,-8 0 3 0,3 2-6 16,-8 2 0 0,3 5-1-16,-2-2 1 0,0 2 1 15,-2-5 1-15,4 0-2 16,-6-6 0-16,6-1-2 15,6-5-3-15,12-1-19 16,14-3 10-16,13 0 8 16,8-16-1-16,-1-7-5 15,-7-3 4-15,-17 0 5 16,-12 2 6-16,-14-2 0 16,-11 2 14-16,-2-1 32 15,0 0-3-15,-19 1-12 16,1 8-20-16,-5 4-13 15,4 8 6-15,-8 4-7 0,-2 2-3 16,0 24-1-16,0 6 3 16,6 4 1-16,6 4-3 15,7 2-5-15,6-1-2 16,4-4-2-16,0-6-1 16,0-12 3-16,10-4 5 15,3-13-4-15,9-2 9 16,3 0 2-16,3-14 8 15,1-15 1-15,0-5 6 16,-4-3 14-16,-3-6-7 16,-1 4 4-16,-6 0-12 0,-9 9-8 15,2 12 2 1,-8 10-2-16,0 8 2 0,0 0-10 16,-6 3-12-16,-11 29 12 15,1 19 2-15,7 18-2 16,9 12 4-16,0 6 5 15,23 1-8-15,6 10 3 16,2 9-4-16,5 4 0 16,-5 2 0-16,-4-11 3 15,-12-17 2-15,-13-22-5 16,-2-18-4-16,-4-20 3 16,-25-11 1-16,0-9 0 15,-9-5 8-15,-2-12-8 16,-1-27-2-16,8-14 1 0,6-24-3 15,12-16 0-15,11-16 4 16,4-1 5-16,0 10-4 16,19 13 0-16,12 12 8 15,6 6-9-15,3 8-5 16,-3 12 3-16,4 10-8 16,-3 7-18-16,4 4-21 15,-11 5-3-15,2 0-5 16,-2 11-3-16,-10 6-58 15,-3 6-41-15,-7 0-31 16,2 0-59-16</inkml:trace>
  <inkml:trace contextRef="#ctx0" brushRef="#br1" timeOffset="26553.06">31079 4823 37 0,'0'0'116'16,"0"0"-32"-16,0 0 3 16,0 0-15-16,0 0-13 15,0 0 21-15,50 10 17 16,-36-27-22-16,-3-4-18 15,-1 1-13-15,-4-1-4 16,-4 3 8-16,-2 4-4 16,0 2-13-16,0 5-7 15,-2-2-3-15,-12 6-21 16,-1 3-7-16,-3 0 7 16,-9 0 1-16,-2 17-1 15,-2 13 0-15,2 2-2 0,5 7 2 16,8 1-1-16,14 0-2 15,2 1 1-15,0-9 1 16,0-9-3-16,18-8 2 16,1-10 1-16,4-5-3 15,4 0 4-15,8-24 11 16,1-16 7-16,-1-9-8 16,-6-2-10-16,-4-2 3 15,-7 7 4-15,-9 10-6 16,-5 16-1-16,-2 12 1 15,-2 8-1-15,0 0-14 16,-2 2-30-16,-13 21 43 16,-1 8-11-16,3 5 2 0,9 3 4 15,4 1-2 1,0-5 5-16,6-1-2 0,19-7 4 16,4-10-3-16,2-6-2 15,5-11 6-15,-5 0 3 16,2-14-3-16,3-15 0 15,-5-6 0-15,-4 0 6 16,-9-1-6-16,-7 4 0 16,-7 3 6-16,-2 8-3 15,-2 8-3-15,0 8 0 16,0 5-24-16,0 0 8 16,-4 0 13-16,-7 10 4 15,-1 12-1-15,4 6 3 16,1 2 7-16,5 1-5 0,2-2 5 15,0-4 7-15,0-10-1 16,0-4-2-16,0-9-7 16,0-2 2-16,0 0 5 15,0-4-6-15,13-20 7 16,3-12-1-16,6-6-8 16,-4 1-2-16,-2 4-2 15,-3 14-2-15,-7 11-1 16,-1 9 1-16,-3 3-5 15,-2 0-5-15,5 0-14 16,2 9 3-16,1 15 17 16,3 8 4-16,1 3 0 15,1 1 0-15,1-5 0 0,-1-4 3 16,0-8-3-16,-4-7 2 16,-2-12 2-16,7 0 1 15,-4 0 2-15,15-21 11 16,2-14-8-16,4-6-5 15,-2-5-4-15,-7-1 0 16,-6 5 7-16,-5 12-6 16,-9 14-4-16,-2 10 2 15,0 6-1-15,0 0-10 16,0 0-15-16,-2 16 25 16,-11 13 1-16,1 4-5 15,10 1-6-15,2-1 5 16,0-3 6-16,0-6 0 15,7-6 2-15,8-4 2 0,-2-5 2 16,8-4 5-16,-5-5-7 16,3 0 3-16,6-19 11 15,2-12-8-15,2-12 0 16,0-9-7-16,-2-3-3 16,-8 0 0-16,-5 17 0 15,-10 15-1-15,-4 15-4 16,0 8-13-16,0 0-37 15,-15 0 49-15,-7 19-2 16,-1 5 2-16,8 2-3 16,3 2-7-16,12 0-6 0,0 0 8 15,2 2 6 1,21-5 8-16,2-2 3 0,-1 0 0 16,-2-8 1-16,-4 2-1 15,-1-5 12-15,-7-3 2 16,-1-1-16-16,-9-1 7 15,2-1-7-15,-2 3 6 16,0 1-7-16,-11 3 3 16,-18 1-3-16,-2-5 0 15,2 0-27-15,0-6-35 16,8-3-43-16,13 0-83 16,8-3-20-16,0-14-121 15</inkml:trace>
  <inkml:trace contextRef="#ctx0" brushRef="#br1" timeOffset="28122.37">32541 4710 526 0,'0'0'166'0,"0"0"-129"16,0 0 37-16,0 0 13 15,0 0-45-15,-125-65-29 16,107 65-6-16,1 0 0 15,-2 14 0-15,-1 9-3 16,3 5-3-16,3 4 1 16,5 4-1-16,3 0-1 15,6-4 0-15,0-6-1 0,0-7 0 16,0-10-2-16,0-5-2 16,15-4 5-16,7 0 13 15,5-8 6-15,2-14-5 16,5-7-4-16,-5-7 2 15,0-7-10-15,-9-6 6 16,-3 8-4-16,-5 10-4 16,-8 14 0-16,-4 11-6 15,0 6-3-15,0 0-20 16,-6 10 12-16,-10 17 16 16,1 6 1-16,3 7 0 15,12 0-11-15,0 0 0 0,0-3 0 16,4-12-8-1,12-4 7-15,2-9 11 0,-2-12-2 16,6 0 3-16,7-12 11 16,5-20-1-16,-1-8-5 15,0-13-5-15,-4-9 10 16,5-16 11-16,-5-18-19 16,-11-11 2-16,-5-3-4 15,-13 10 2-15,0 15 0 16,-9 19-1-16,-13 16 0 15,-1 14-1-15,0 14-3 16,6 10-6-16,-1 12-12 16,3 0 10-16,1 21 8 15,3 20 2-15,11 17-5 16,0 5 6-16,0 7 2 0,23 1-2 16,4-2 8-16,-2 4-8 15,7-4 21-15,-3-4-12 16,0-11-8-16,-2-12-1 15,-11-10 0-15,1-8-3 16,1-8 3-16,-3-1 3 16,-3-8-3-16,-1-1 0 15,-5-6-16-15,6 0 10 16,1 0 3-16,3-18-5 16,1-6 1-16,4-5 6 0,-1 3-5 15,-7 3 2 1,-4 9 4-16,-4 7-1 0,-5 6 1 15,0 1 0-15,0 0-2 16,0 0-10-16,0 0-1 16,0 13 10-16,0 10 3 15,2 0 1-15,5 2 1 16,-1-3-2-16,1-4 3 16,2-6 2-16,-5-5 7 15,1-4-7-15,-5-3-1 16,6 0 4-16,12-6 0 15,4-17 2-15,5-6-5 16,0-3-4-16,-9-2 3 16,-5 5 0-16,-4 10-2 15,-6 7 0-15,-3 10 0 0,0 2-2 16,0 0-10-16,0 0-1 16,0 14 10-16,0 13 0 15,-10 6 2-15,8 4 2 16,2-5-3-16,0-3 0 15,0-7 0-15,0-8 2 16,4-7-1-16,8-4 0 16,3-3-1-16,6 0 13 15,-4-6-5-15,3-14-2 16,1-2 7-16,-8-3-3 16,-9-4-5-16,-4 3 7 15,0 4-12-15,-4 7-3 0,-25 2-7 16,-1 9 9-16,-3 1 1 15,2 3-15-15,6 0-2 16,10 0 10-16,11 0 0 16,4 0 1-16,0 0-11 15,0 0 5-15,11 0 8 16,15 0 4-16,8 0 3 16,1 0 9-16,-1 0-8 15,-1 0 2-15,-2 0 7 16,-2 7-2-16,-6 6 3 15,-3 4-8-15,-9 1-4 16,-2 5 0-16,-9-3 2 16,0-3 12-16,0-3-12 15,0-4-3-15,0-6 5 16,0-2-6-16,0-2 3 0,0 0 7 16,0 0 3-16,0-8-4 15,0-17-5-15,7-9-1 16,15-13-3-16,2 3 0 15,7 10 1-15,-8 9-2 16,-5 18-5-16,-5 7 3 16,-2 0-8-16,3 11 8 15,1 16 3-15,-1 7-1 16,-1 2 1-16,-1 4-2 16,-8-2-1-16,-2-9 3 15,-2-8 0-15,0-8-12 16,0-8-16-16,-14-1-1 0,-13-4-50 15,-1 0-11-15,-8-14-176 16,-8-14-181-16</inkml:trace>
  <inkml:trace contextRef="#ctx0" brushRef="#br1" timeOffset="28361.72">33000 4316 7 0,'0'0'609'16,"0"0"-554"-16,0 0-27 16,0 0 27-16,0 0 2 15,0 0-28-15,-4-5-16 0,-1 13 0 16,5 4 11-16,0-1-9 16,0-2-4-16,5-3-11 15,-3-4 2-15,2 0-2 16,-2-2-6-16,0 0-17 15,-2 0-31-15,0 0-57 16,-6-19-124-16</inkml:trace>
  <inkml:trace contextRef="#ctx0" brushRef="#br1" timeOffset="28591.05">32287 4189 677 0,'0'0'145'0,"0"0"-145"0,0 0-4 16,0 0 4-16,0 0 46 16,160-44-31-16,-68 33-5 15,-7 4-8-15,-12 2 1 16,-22 5-1-16,-17-1-2 16,-26 1-5-16,-8 0 0 15,0 0-54-15,-22 0-47 16,-22 0 29-16,-21 8-68 15,-4 5-142-15</inkml:trace>
  <inkml:trace contextRef="#ctx0" brushRef="#br1" timeOffset="28862.45">31527 4342 659 0,'0'0'128'15,"0"0"-104"1,0 0 13-16,0 0 4 0,0 0-31 15,0 0-10-15,-5-12-70 16,-66 10-442-16</inkml:trace>
  <inkml:trace contextRef="#ctx0" brushRef="#br1" timeOffset="30438.77">29819 5592 443 0,'0'0'91'0,"0"0"-52"15,0 0 31-15,0 0-3 16,0 0-37-16,0 0-17 15,0 0-13-15,0 37 0 0,4 19 2 16,6 16 3-16,-2 13-5 16,-1-2 5-16,-5-6-8 15,0-15 3-15,-2-16 0 16,0-14-40-16,0-15 13 16,0-8-73-16,0-9-2 15,0 0-91-15</inkml:trace>
  <inkml:trace contextRef="#ctx0" brushRef="#br1" timeOffset="30707.17">29596 6066 492 0,'0'0'64'16,"0"0"-57"-16,0 0 2 15,0 0 44-15,0 0-4 16,0 0-17-16,98 44-11 16,-65-16-6-16,1 5 1 15,-5 2-2-15,-5-3-6 16,-3-4-1-16,-8-7-6 16,-9-10 0-16,-2-5-1 15,6-6-2-15,-6 0-45 16,9 0-69-16,0-16-86 0</inkml:trace>
  <inkml:trace contextRef="#ctx0" brushRef="#br1" timeOffset="30945.52">30095 6016 500 0,'0'0'144'0,"0"0"-91"16,0 0-6-16,0 0 7 15,0 0-27-15,0 0-23 16,0 20 4-16,-4 11 2 16,-5 1 7-16,-2-1-16 0,-5-4 2 15,-6-4-6 1,-7-3 1-16,-5-3-4 0,1-2-6 16,4-7-93-16,4-8-146 15</inkml:trace>
  <inkml:trace contextRef="#ctx0" brushRef="#br1" timeOffset="34555.83">29235 6927 64 0,'0'0'78'0,"0"0"-54"15,0 0 24-15,0 0 11 16,0 0 5-16,0 0 7 16,0-45-5-16,-2 41 0 15,0 1-5-15,-5 3 18 16,-7 0-7-16,-3 0-48 16,-10 5-15-16,-2 21 7 15,0 12-7-15,9 14-1 16,2 6-6-16,16 1-2 15,2-6-2-15,7-8-2 16,17-13-4-16,14-12 4 0,8-13 0 16,4-7 3-16,1 0 1 15,0-32 0-15,-10-3 1 16,-6-7 2-16,-12-6 9 16,-15-6-8-16,-8-6 15 15,0-7-15-15,-24 3 6 16,-12 8-7-16,-4 18-6 15,-5 16 5-15,-1 15-4 16,-1 7-2-16,-3 11-15 16,8 19 10-16,13 6 5 15,16 5 0-15,13 8-22 16,0-1-4-16,36-4 15 0,10-3 13 16,10-12 3-16,6-8-2 15,3-13 1-15,-1-8 0 16,0-4 2-16,-7-26 17 15,-1-7 11-15,-13-5-12 16,-8-2-10-16,-6 4 3 16,-16 2 3-16,-5 6 2 15,-8 3-1-15,-6 10-4 16,-15 2-10-16,-6 12-1 16,-4 5-10-16,2 0 2 15,0 4-1-15,8 10-8 16,15 2 16-16,4-1-7 15,2 4-4-15,0 3-1 0,6-3 1 16,17 4 7-16,-4-1 5 16,4-1 2-16,-7 5 0 15,-1-1 0-15,-1 1-1 16,-6 2-1-16,-1-2 2 16,-1 5 0-16,2-3 1 15,-2-2-4-15,5-1 4 16,1-3-5-16,1-7 2 15,0-7 0-15,3-6-7 16,11-2-7-16,2 0-2 16,8-20 9-16,8-8 4 15,2-8 3-15,-10-3 4 0,-3-1-2 16,-10-1-2-16,-8 6 4 16,-11 5 9-1,-5 6 5-15,0 6 9 0,-14 4 3 16,-12 5-23-16,-5 9-7 15,-4 0-6-15,0 0 6 16,4 19-6-16,2 8 6 16,4 8 0-16,10 3 0 15,6 2-4-15,9 1 0 16,0-5 0-16,7-6-7 16,15-9 8-16,7-6 2 15,5-9 1-15,-3-6 0 16,2 0 0-16,3-6 9 0,-7-20-1 15,-5-4 14-15,-4-3-8 16,-6-3 22-16,-12 2-8 16,0 0 3-16,-2 6-8 15,0 8-2-15,0 8 2 16,0 9-11-16,-2 3-12 16,-2 0-8-16,-10 26 8 15,1 18 0-15,-3 14 0 16,3 12 1-16,8 13-2 15,5 11-5-15,0 15 1 16,0 7-6-16,9 0-3 16,7-12 7-16,-5-19 2 0,-5-24-15 15,-1-21 5 1,-5-16-6-16,0-18 2 16,-5-6 19-16,-12 0-18 0,-8-32 13 15,1-13-9-15,-1-15 8 16,8-8 6-16,3-4 9 15,12 3-9-15,2 3-3 16,0 11-1-16,0 2-6 16,6 3-31-16,12 6-25 15,7 0-6-15,8 6-21 16,5 6-26-16,6 4 9 16,1-1-29-16,5 1 9 15,-6-5 130-15,1-2 8 16,-5-1 68-16,-11 4 7 15,-2 4 17-15,-12 4-22 0,-7 4 11 16,-2 4 20-16,-6 0-13 16,0-1-32-16,0 5-23 15,0 0-10-15,0 7 2 16,-12 1-4-16,-3 4-29 16,-8 0 0-16,1 4 0 15,-5 25 1-15,3 12-1 16,4 10 0-16,6 2 0 15,7-1-1-15,7-6-2 16,0-7-1-16,7-9 1 16,11-13 2-16,0-6-5 15,2-11 1-15,2 0 5 0,3-25 11 16,0-10-8 0,4-10 2-16,-12-5 7 0,-1-5-11 15,-7 0 11-15,-7 11-6 16,-2 15 0-16,0 15-5 15,0 14 2-15,0 0-3 16,0 0-14-16,-7 9-16 16,-11 23 29-16,1 11 1 15,5 9-7-15,8-3 5 16,4-1-7-16,0-3 3 16,14-11-1-16,3-12 1 15,8-8-5-15,-1-10 7 16,10-4 4-16,1 0-2 15,3-25 0-15,-2-2-1 16,-8-5 3-16,-5-4-5 0,-9-3 4 16,-12-1-8-16,-2 3 9 15,0 8 1-15,-4 12-1 16,-10 10-4-16,-1 5 0 16,-6 2 4-16,8 0 1 15,4 4 10-15,2 14-5 16,5 10 0-16,2 4-1 15,0 2 1-15,4-2 1 16,10-5 7-16,-3-8-8 16,-2-6-2-16,-5-10-1 15,-2-1 5-15,0-2 3 16,4 0 15-16,2-14 0 0,3-9-15 16,3-12-4-16,-3 1-3 15,-5-3-2-15,2 11-1 16,-6 11-1-16,0 7 0 15,-2 8-3-15,0 0-13 16,2 0-23-16,0 24 13 16,3 8 22-16,-3 8 3 15,4 1 1-15,4-4-4 16,1-6-2-16,-1-8 6 16,2-6 0-16,1-9 1 15,1-8 1-15,1 0 1 16,8-7 8-16,-4-18 5 15,6-11-5-15,6-7-7 0,-2-6 0 16,0-4 1-16,-2 4-5 16,-9 12 5-16,-7 16-5 15,-7 14-1-15,-4 7-6 16,0 0-10-16,0 4-14 16,-2 22 22-16,-4 7 3 15,-3 8 7-15,9 1-3 16,0-4 0-16,4-2 0 15,18-8-1-15,-2-7 3 16,1-10 1-16,-6-3 2 16,3-8 1-16,7 0 11 15,4-24 14-15,6-11-7 0,-1-10-18 16,-5-4-3 0,-9-9 4-16,-5 3 0 15,-6 9-3-15,-7 14-2 0,-2 15 6 16,0 12-6-16,-11 5-16 15,-9 0-19-15,-2 13 6 16,6 13 5-16,5 6 6 16,11 1-3-16,0 3-6 15,5 0 9-15,17-2 14 16,2-2 4-16,5-2 3 16,0-4-1-16,-2 1 20 15,0-3-7-15,-7-2 7 16,-5-2-3-16,-1-4 0 0,-5-4 0 15,-9-2-12 1,0 2 0-16,0-2-4 0,-9 0 0 16,-18-2-3-16,-8-6 0 15,-10-2-40-15,3 0-13 16,4-13 2-16,13-8-58 16,17-7-58-16,8-1-83 15</inkml:trace>
  <inkml:trace contextRef="#ctx0" brushRef="#br1" timeOffset="36104.11">31580 7064 239 0,'0'0'163'0,"0"0"-117"16,0 0 6-16,0 0 54 0,0 0-5 16,0 0-6-16,0 0-35 15,85-116-36-15,-85 95-4 16,0 1 10-16,-11 5-16 15,-7 3-14-15,-5 7-3 16,-3 5-16-16,-5 5 18 16,-3 19-1-16,5 10-2 15,3 4-2-15,10 2-2 16,7 3 1-16,9-6 6 16,0 1-6-16,2-8 6 15,19-4 1-15,0-7 0 16,4-11 1-16,0-8-1 15,-5 0 1-15,4-8 4 0,-2-23 6 16,3-5-3 0,-5-6-4-16,-7-4-3 0,0 3 4 15,-11 6-4-15,1 9 2 16,-3 14-3-16,0 12-2 16,0 2-24-16,-9 2-15 15,-6 22 26-15,-1 10 11 16,5 4-2-16,9 3-5 15,2-2 6-15,0-2 5 16,11-5-3-16,7-6 4 16,3-8-1-16,4-8 1 15,0-8 6-15,2-2-1 16,-1-16 17-16,-1-20-4 16,-1-13-4-16,1-11-4 0,-9-10 3 15,-3-12-5-15,-4-10-1 16,-4-8-3-16,-5-3 0 15,0 5-5-15,-16 10 0 16,-4 21 1-16,2 19 2 16,2 22-3-16,3 15-4 15,4 11-16-15,0 0-16 16,-2 17 22-16,9 24 8 16,2 14 5-16,0 16 2 15,0 7-1-15,13 6 7 16,5 8-7-16,2 5 5 0,2-3-2 15,3-6-1 1,-7-14 14-16,-1-16-8 0,-3-19-3 16,-3-19-4-16,-3-11-2 15,2-9 0-15,5 0 1 16,10-23 6-16,6-13 2 16,7-6-4-16,-7-1-2 15,-4 7-2-15,-7 11 0 16,-7 12-5-16,-9 9 3 15,-4 4-1-15,0 0 0 16,0 0-19-16,0 4 7 16,0 18 5-16,0 10 10 15,6 2 4-15,-4-2-2 16,4-4 1-16,1-5-1 0,1-7-1 16,0-7 5-16,3-6-4 15,-3-3-1-15,6 0 7 16,6-22 3-16,0-13-2 15,5-11-3-15,-3-5-5 16,-2-2 4-16,-11 7-1 16,-4 14-4-16,-3 14-4 15,-2 11 3-15,0 7-5 16,0 0-27-16,-16 5 30 16,-4 21 0-16,11 9-6 15,0 6 3-15,9 2 3 16,0-2 1-16,0-4 2 15,9-8 0-15,7-7 3 0,-1-8-2 16,3-7 2-16,0-7 3 16,-1 0 3-16,2-4 9 15,-4-22 2-15,-1-9-17 16,-3-3 13-16,-7-6-11 16,-4 0-3-16,0 6-2 15,0 8-2-15,-4 14-2 16,-19 8-37-16,4 8 7 15,-8 0 6-15,6 0 20 16,11 0-2-16,5 0 9 16,5 0-12-16,0 3-6 15,15 2 14-15,14 1 5 0,5 2 7 16,1-1-6 0,2 6 6-16,0 1 17 0,-1 5 9 15,-7 6-2-15,-4-1-25 16,-17 2-2-16,-1 1 1 15,-7-6 6-15,0 4 5 16,0-8 0-16,0-4-5 16,0-5 8-16,0-7-18 15,0-1 2-15,-5 0 10 16,5-13-7-16,0-22-2 16,0-12-4-16,0-13 3 15,25-1-3-15,2 11-2 16,2 18 2-16,-10 18-1 0,0 12 0 15,-7 2-10 1,7 0 8-16,8 20 3 0,2 8 1 16,0 12 0-16,0 10-2 15,0 4 2-15,-10 0 0 16,-5-4-1-16,-12-8-3 16,-2-9-5-16,-18-8 5 15,-22-8-14-15,-9-12-55 16,-9-5-53-16,-5-1-112 15,-3-32-153-15</inkml:trace>
  <inkml:trace contextRef="#ctx0" brushRef="#br1" timeOffset="36348.47">32196 6657 684 0,'0'0'63'16,"0"0"-62"-16,0 0 12 15,0 0 18-15,0 0-6 16,0 0-12-16,29 46 1 16,-27-44-8-16,0 1-4 15,0-3-1-15,0 0-2 16,-2 0-13-16,0-6-66 15,0-11-130-15,0 2-162 0</inkml:trace>
  <inkml:trace contextRef="#ctx0" brushRef="#br1" timeOffset="36564.78">31702 6617 642 0,'0'0'53'15,"0"0"-37"-15,0 0-16 16,116-13 11-16,-47-8-1 16,12-3 5-16,-1-1-1 15,-9 8 11-15,-19 3-10 16,-23 8-12-16,-20 2-3 0,-9 4-12 16,-13 0-80-16,-37 0-77 15,-12 0-248-15</inkml:trace>
  <inkml:trace contextRef="#ctx0" brushRef="#br1" timeOffset="36752.06">31058 6641 726 0,'0'0'71'16,"0"0"-70"-16,0 0 22 15,0 0 15-15,0 0-28 16,0 0-10-16,38-46-5 0,-51 60-145 16,-25 6-270-16</inkml:trace>
  <inkml:trace contextRef="#ctx0" brushRef="#br1" timeOffset="38605.78">29208 8441 614 0,'0'0'93'16,"0"0"-84"-16,0 0 2 16,0 0 23-16,118-112-9 15,-78 55-15-15,3-16-4 16,1-2 14-16,-8 9 15 16,-7 14-17-16,-13 13-13 15,-12 17-1-15,-4 9-4 16,0 12 0-16,0 1-19 15,-20 0-18-15,-9 22 3 0,5 8-3 16,6 0 10-16,11 2-2 16,7 1-2-16,2-1 10 15,32-3 3-15,1 2 15 16,8-4 3-16,-1-3 1 16,-2-2 4-16,-11-2-2 15,-11-1 9-15,-16-3-4 16,-2 1-8-16,-14 1 0 15,-17 3 6-15,-4-6-5 16,-3-3-1-16,9-7 1 16,11-5-1-16,11 0 0 15,7-8-5-15,0-16-26 16,14-10 10-16,20-4 20 0,8-9 2 16,3-5 4-16,3-2 0 15,4 0-2-15,-10 2 0 16,-11 3 2-16,-9 3-2 15,-3 6 0-15,-15 2 0 16,-4 4 16-16,0 6-2 16,0 4 15-16,0 9-16 15,-2 8 3-15,-5 5 9 16,4 2-28-16,-1 0-2 16,-3 0 2-16,1 21 10 15,-3 13 4-15,2 10-13 16,5 9 10-16,2 9-5 15,0 7-5-15,0 3 13 0,0 1-13 16,14-8 12-16,3-7-8 16,-1-9-2-16,-1-17-3 15,1-12 0-15,1-10-1 16,4-10 1-16,6 0 0 16,6-26 5-16,5-13 2 15,-5-7-3-15,-2-2-3 16,-8 2 1-16,-9 6 7 15,-12 10-7-15,-2 7 7 16,0 8-5-16,-14 4-8 16,-8 11-7-16,0 0-10 15,-7 0 17-15,0 15 2 0,4 5-4 16,8 3-8-16,9-6 10 16,6 1 3-16,2-2-9 15,0-4 4-15,2-4-1 16,14-1 4-16,2-4 5 15,-2 1-2-15,-3-4 0 16,5 0 6-16,-3 0-4 16,-1 0 6-16,-1 0 1 15,-1 0-9-15,-4 0 5 16,-1 7 4-16,7 7-9 16,-8 1 1-16,3 3-1 15,-1 3 1-15,0-2 3 16,-2-1-4-16,1-5 0 15,-5-8 0-15,2-2 2 16,4-3-1-16,5 0 0 0,3 0-1 16,1-17 5-16,3-5 7 15,0-5-9-15,-2-8 1 16,-5 1 5-16,1 0-4 16,-3 6 10-16,-5 10-1 15,-3 10-12-15,-3 8-2 16,0 0 0-16,0 0-4 15,0 0-8-15,0 16 4 16,0 8 8-16,0 2 2 16,0 3-1-16,13-3 1 0,3-3-2 15,4-5 0 1,-4-5 1-16,1-8-1 0,1-5 0 16,3 0 2-16,-4-8 6 15,8-20 1-15,-5-4 1 16,2-6-1-16,-4-4 4 15,-7 3-8-15,-7 10 1 16,-2 9-3-16,-2 11 1 16,0 9-4-16,0 0-4 15,0 0-13-15,0 21 4 16,-6 11 13-16,1 8 0 16,5 0 0-16,0-6-5 15,0-6-15-15,0-10-16 16,5-6-14-16,4-5-34 15,11-7-49-15,-4 0-9 0,5-23-116 16</inkml:trace>
  <inkml:trace contextRef="#ctx0" brushRef="#br1" timeOffset="39968.78">30728 8069 487 0,'0'0'90'16,"0"0"-26"-16,0 0 33 15,0 0-26-15,0 0-21 16,0 0-6-16,-73-16-15 0,59 16-23 16,1 20-5-1,0 6 6-15,4 6-5 0,4 7-2 16,5-2 0-16,0-1 0 16,0-4-2-16,14-6-6 15,6-5 8-15,9-10-2 16,2-7-1-16,10-4 0 15,3-5 3-15,5-29 2 16,4-15 5-16,1-6-3 16,-5-8-4-16,-9-4-2 15,-13-7 2-15,-12-2-2 16,-15-2-4-16,0 8-3 16,-2 12 1-16,-18 18 8 15,-2 14 3-15,-3 12 3 16,0 11-4-16,4 3-4 15,-6 3-7-15,4 19 5 0,7 10 4 16,8 12 0-16,8 8 0 16,0 10-4-16,14 9 4 15,5-3 11-15,6 2-6 16,4-4 6-16,-2-6 1 16,-3-6 8-16,1-9-6 15,-3-13-10-15,-6-13-4 16,-3-8 0-16,-7-10-1 15,8-1 0-15,3-1 1 16,4-21 9-16,3-10 2 16,-3-7-11-16,-4 1-1 0,-3 4 1 15,-1 10 6 1,-7 13-6-16,-1 4-11 0,-2 7 0 16,-3 0-12-16,0 0-3 15,0 7 10-15,0 14 16 16,0 4 1-16,2 1 4 15,9 6-5-15,2-7 1 16,1-2-1-16,-4-10 0 16,9-4 5-16,-6-8 1 15,3-1 7-15,1-1 4 16,3-26 5-16,3-3-15 16,-6-8 1-16,1-2-2 15,-5 4-3-15,-1 1-2 16,-3 14 0-16,-7 11-2 15,-2 8-2-15,0 2-5 0,0 0-14 16,0 16 5-16,0 12 17 16,0 10 0-16,0 3 0 15,0-4-4-15,16-1 4 16,8-7-4-16,-2-10 5 16,3-9-1-16,0-7 3 15,-1-3-2-15,0-6 6 16,3-20-2-16,-2-10 6 15,-3-10-10-15,-2-3 1 16,-9 1-2-16,-6 2 1 16,-5 12 2-16,0 12-3 15,0 14-12-15,-13 8-22 0,-8 0 7 16,-1 6-3 0,1 13-12-16,6 2 24 0,9-3 15 15,4-4-19-15,2-2 15 16,0-5-22-16,0 0 8 15,0-5 6-15,13 0 15 16,-5-2 1-16,4 0 14 16,-1 2-10-16,3 0 18 15,-1 1-16-15,0 4 1 16,3 3 4-16,0 4-11 16,1 8 8-16,1 4-2 15,-3 2 0-15,4 3 0 16,-2-3-3-16,3-9 14 15,3-3-4-15,-2-10-6 16,4-6 9-16,6 0 2 0,3-7-3 16,4-26-4-16,2-11-8 15,-5-12 2-15,-5-4 1 16,-8-3-4-16,-13 8 0 16,-7 11 0-16,-2 16-1 15,0 14-2-15,-23 14-13 16,-5 0 2-16,-3 25 11 15,-1 22 1-15,10 11-1 16,11 4-8-16,11 3-1 16,0-9 5-16,24-11-6 0,17-10 10 15,8-11 0 1,2-10 3-16,3-10-3 0,-6-4 4 16,-5-11-4-16,-9-16-36 15,-24-12-47-15,-8-1-59 16,-2-4-41-16,-31 4-79 15</inkml:trace>
  <inkml:trace contextRef="#ctx0" brushRef="#br1" timeOffset="40196.11">30693 7907 629 0,'0'0'104'16,"0"0"-104"-16,0 0 0 16,0 0 3-16,0 0 45 15,147 4 6-15,-74-4-12 16,10 0-3-16,0 0-38 16,-12 0-1-16,-18-12-36 15,-15 1-123-15,-22-3-165 16</inkml:trace>
  <inkml:trace contextRef="#ctx0" brushRef="#br1" timeOffset="40600.71">29812 7885 119 0,'0'0'253'16,"0"0"-215"-16,-118-3-24 15,89 3 40-15,14 0 31 16,5 0-27-16,10 0-15 16,0 0-14-16,21 0-26 15,41-19 8-15,41-14 1 16,37-11 1-16,23 7-11 15,2 8-2-15,-18 12-198 16</inkml:trace>
  <inkml:trace contextRef="#ctx0" brushRef="#br1" timeOffset="44176.98">28118 9994 394 0,'0'0'55'16,"0"0"-38"-16,0 0-15 15,0 0 5-15,0 0 12 16,0 0 14-16,16-4-1 16,9 4 11-16,6-2 8 0,2 2-11 15,5 0-4 1,6 0-10-16,5 0-2 0,12 0-5 16,3 0-1-16,12 0-3 15,14 0-2-15,5 0-2 16,14 4 2-16,7 1-9 15,16-3 6-15,6 1-4 16,9-3-4-16,9 0-1 16,4 0 0-16,8 0 1 15,1 0 0-15,3 0 3 16,0 2-4-16,-3 5 3 16,-6-7-3-16,6 5 4 15,1-5-5-15,-10 0 0 16,0 0-5-16,-6-8 5 15,-3-3 0-15,6-1 0 0,-1-1 0 16,0 3 3-16,0 1-2 16,-4 2-1-16,-1 2 0 15,5 3 2-15,2-1 0 16,1 3-4-16,-9 0 2 16,-13 0-1-16,-8 0-2 15,-6 0 3-15,-16 0-1 16,-29-2 2-16,-29-2-1 15,-28-4 0-15,-13 0-1 16,-8-2 1-16,0-2 5 16,0 1-5-16,0-1 0 15,0 3 4-15,0-2-3 0,0 8-1 16,0-3 0-16,0 1-1 16,0 3 1-16,0-1-1 15,0 3 1-15,0 0 0 16,0 0 0-16,0-2 1 15,0 2 0-15,0 0 6 16,0 0 3-16,0 0 3 16,0 0-12-16,0 0 3 15,0 0-1-15,0-3-3 16,0 3-4-16,0 0-27 16,0 0-97-16,0 0-197 15</inkml:trace>
  <inkml:trace contextRef="#ctx0" brushRef="#br1" timeOffset="46620.58">28045 10034 300 0,'0'0'64'0,"0"0"-54"16,0 0-8-16,0 0 6 16,0 0 0-16,0 0 2 15,0 0-2-15,0-3 9 0,0 3-12 16,0 0 8 0,0 0 14-16,0 0-7 0,0 0-3 15,0 0 15-15,0 0 3 16,0 0-4-16,0 0-3 15,-7 0-3-15,7 0-3 16,0 0-1-16,0 0 3 16,0 0-15-16,0 0 2 15,0 0-4-15,0 0-1 16,0 0-1-16,0 0 2 16,0 0-4-16,0 0 2 15,0 0-1-15,0 0-4 16,0 0 9-16,0 0-9 15,0 0-2-15,-5 0 2 0,1 0 0 16,-9 0 2-16,2 0-2 16,1 0 4-16,6 0-1 15,4 0-3-15,0 0-3 16,0 0 1-16,0 0 1 16,0 0 1-16,0 0 0 15,4 0-14-15,25 0 9 16,25 0 5-16,19-3-20 15,8-1-50-15,-5 4-43 16,-17 0-107-16</inkml:trace>
  <inkml:trace contextRef="#ctx0" brushRef="#br1" timeOffset="47521.9">28749 10447 340 0,'0'0'43'16,"0"0"-28"-16,0 0 13 15,0 0 40-15,0 0 3 16,0 0 6-16,-46-32-11 16,40 32-3-16,6-2-25 15,0 2-11-15,0 0 3 16,0 0-3-16,0 0-5 15,0 0-4-15,0 2-4 16,-2 22-8-16,-4 16 5 16,-5 12 11-16,-1 11-10 15,-1-2-6-15,-1-4-4 16,8-9-2-16,4-8 0 0,2-8-1 16,0-10-1-16,0-8-4 15,8-5-4-15,17-9 4 16,14 0-7-16,5 0 5 15,5-12-10-15,0-9-53 16,-12-1 8-16,-2 2-22 16,-14 0-64-16,-5 5-5 15,-9 0-93-15</inkml:trace>
  <inkml:trace contextRef="#ctx0" brushRef="#br1" timeOffset="47719.18">28716 10715 391 0,'0'0'78'0,"0"0"-55"16,0 0 0-16,0 0 23 15,0 0-14-15,0 0-19 16,33-7 1-16,7 0 9 16,-2 2-1-16,2-5-13 15,-4 1-9-15,-12-2 0 16,-3-3-86-16,-8 2-34 15,-11-2-84-15</inkml:trace>
  <inkml:trace contextRef="#ctx0" brushRef="#br1" timeOffset="47918.48">28726 10457 494 0,'0'0'82'0,"0"0"-49"16,0 0 21-16,0 0 7 15,0 0-24-15,0 0-37 16,-2-27 7-16,38 15-3 16,7-1-4-16,8 3 0 15,-2 6-66-15,-2 4-58 16,-7 0-50-16,-5 14-198 16</inkml:trace>
  <inkml:trace contextRef="#ctx0" brushRef="#br1" timeOffset="48891.92">29218 10714 401 0,'0'0'77'16,"0"0"-46"-16,0 0 0 15,0 0 14-15,0 0 8 16,0 0-26-16,0-42-3 15,4 25 1-15,-4 0 16 16,0 1-15-16,0 4-10 16,-14-1-1-16,-5 8-7 0,-8 5-8 15,-10 0-2 1,0 0 2-16,-5 18 1 0,2 10 1 16,8 3 2-16,6 3-4 15,10-2 0-15,11-3 0 16,5 0-3-16,0-8-1 15,19-1-2-15,4-10 5 16,11-8 0-16,2-2 0 16,4-4-2-16,0-24 5 15,3-8-2-15,-10-7 11 16,-8-3-6-16,-8-1 15 16,-8-5 0-16,-9-4-13 15,0-5 2-15,0-3-7 0,-20 2-1 16,0 9 6-16,5 17-5 15,-1 18 0-15,7 13-2 16,5 5-5-16,-4 0-15 16,4 12 19-16,0 16 1 15,-1 13 1-15,5 8-1 16,0 9 1-16,0 4 0 16,21 1 0-16,-6-1 0 15,7-4 3-15,1-8-4 16,-4-8-2-16,4-14-1 15,-5-11 3-15,-5-6-1 16,0-9-1-16,-3-2 4 16,5 0-2-16,3-13 13 15,7-16-9-15,-2-5 7 0,2-7-9 16,-2 6 13-16,-5 5-12 16,-7 12-3-16,-5 10 3 15,-4 4-3-15,-2 4-11 16,0 0 10-16,0 0-9 15,0 9-1-15,0 18 11 16,0 5 1-16,0 2 3 16,0-2-4-16,0-2-1 15,10-7 1-15,1-9-1 16,-5-3 1-16,1-7 0 16,7-4-1-16,1 0 1 15,1-15 8-15,4-10-2 16,0-8-6-16,-4 2 7 0,-10-3-2 15,3 5 5 1,-9 3-4-16,0 8 2 0,2 6-2 16,-2 9-6-16,0 3 4 15,0 0-4-15,0 0-8 16,0 0 4-16,0 14 0 16,0 14 4-16,2 10 1 15,8-2 0-15,3-1-1 16,5-2 0-16,-3-6-1 15,3-6-3-15,5-7-12 16,-6-10-16-16,10-4-5 16,4-2-66-16,7-23-93 15,-5-4-100-15</inkml:trace>
  <inkml:trace contextRef="#ctx0" brushRef="#br1" timeOffset="51139.23">30009 10561 346 0,'0'0'126'0,"0"0"-26"15,0 0 5-15,0 0-24 16,0 0-26-16,0 0-17 16,-68-34-10-16,60 34-16 15,-3 7-10-15,-1 12-1 16,1 11 3-16,3 6 3 16,3 7-7-16,5 1-9 15,0 2 4-15,0-5 5 16,7-6-1-16,8-7-18 0,10-10-2 15,4-12-15-15,13-6 23 16,7 0-1-16,5-16-41 16,4-12 9-16,-8-3 22 15,-7 4-17-15,-16-2 40 16,-14 4 1-16,-11 2 0 16,-2 4 18-16,-4 3 29 15,-16 4-2-15,-7 8-23 16,-1 4-20-16,1 0 7 15,0 12-9-15,7 10 5 16,-1 6 0-16,15 2-6 16,-1 2 7-16,7-1-9 15,0 3 3-15,0-8 0 0,16-3 0 16,2-9 1 0,-2-7-1-16,-3-7 0 0,3 0 3 15,1-12 2-15,3-13 25 16,0-5-2-16,-2-5-10 15,-2 6 2-15,-3-2-17 16,-4 8 4-16,-7 9 15 16,0 7-16-16,-2 5-5 15,0 2-1-15,0 0-13 16,0 0 0-16,0 19 1 16,0 5 12-16,0 6 8 15,0 1-8-15,5-2-7 16,6 0 5-16,4-7 0 0,-1-8-2 15,4-7 4 1,2-7 5-16,0 0-4 0,7-20 1 16,4-15 6-16,-2-9 13 15,-2-7 1-15,-5-5-7 16,-6-6-5-16,-10-11 11 16,-4-9-21-16,-2-12 10 15,0-4-8-15,-2 5 5 16,-13 23-2-16,-1 24 1 15,3 24-5-15,6 12 5 16,0 10-6-16,5 0-7 16,2 0 4-16,-2 12-14 15,2 24 17-15,0 22 2 16,0 19 2-16,11 11-2 0,5 4-2 16,1-3 0-16,1-6 4 15,5-6-3-15,-4-13-1 16,4-10 0-16,-5-16-1 15,-3-14-2-15,-3-12 0 16,1-12-2-16,3 0-1 16,5 0 6-16,4-22 3 15,2-5 3-15,0-2-2 16,-7 2-3-16,-5 8-1 16,-4 4 0-16,-8 10 3 15,-1 3-3-15,-2 2-8 16,0 0-8-16,0 6-8 0,5 20 16 15,-5 8 8-15,6 6 1 16,3-3 2-16,5-10-1 16,1-5-4-16,-1-10 4 15,-1-6-4-15,1-6 4 16,1 0-2-16,3-19 3 16,9-16 4-16,-1-3 0 15,-6-2-5-15,3 3-1 16,-10 8 3-16,-7 10 1 15,-1 10-5-15,-5 6 2 16,0 3-1-16,0 0-1 16,0 0-15-16,0 14 14 15,0 11 1-15,5 7 0 16,3 1-4-16,5-7 3 16,3-3 1-16,-3-2-2 0,1-10 2 15,-5-7-2-15,-3-2-2 16,2-2 4-16,-4 0 0 15,0-12 6-15,1-12-5 16,-5-4 1-16,0 0 2 16,0 0-4-16,-15 3-5 15,-4 8-4-15,1 5-7 16,1 7-13-16,5 5 7 16,6 0 9-16,1 0 9 15,5 2-12-15,0 7 8 16,5-1-1-16,24-4 7 0,4-2 2 15,10-2 0 1,-1 0 1-16,3 0-1 0,-7 0 13 16,-7 4 14-16,-4 10-22 15,-14 3 5-15,-11 6-1 16,-2 5 0-16,0 2 5 16,0-7-14-16,-9-2 13 15,3-13-2-15,-2-3 10 16,6-5 15-16,2 0-13 15,0 0-3-15,0-17-10 16,0-14 1-16,0-13-10 16,2-3 3-16,19 1 0 15,3 6-4-15,1 16-5 16,-3 14 3-16,-4 8 2 0,0 2-4 16,-1 0 0-16,2 12 1 15,-4 10 2-15,-1 6-2 16,-1 7 1-16,-7 0 1 15,4 0 0-15,3 0-1 16,-7-10 2-16,4-4 2 16,-4-8-2-16,1-12-7 15,-3-1-7-15,12 0 5 16,9-12 9-16,8-16-4 16,5-6 6-16,-1-6-2 15,-3 1 3-15,-14 4 1 16,-9 7-3-16,-7 8 1 15,-4 8 3-15,0 5 6 0,0 4-11 16,-17 3-5 0,-6 0 0-16,-1 0-5 0,-3 18 8 15,3 11 4-15,4 4 0 16,4 1-1-16,7-2-1 16,7-4 2-16,2-4-6 15,0-6 5-15,0-5-1 16,11-7 0-16,0-6-5 15,0 0 5-15,9-3 11 16,3-20-2-16,1-4-2 16,3-4 1-16,-9 2-6 15,-1 0-1-15,-5 6 1 0,-3 7-1 16,-7 9 3-16,-2 4-8 16,0 3 4-16,0 0-9 15,0 0-7-15,0 15 7 16,0 12 9-16,0 3 0 15,0 2-3-15,0-3 3 16,0-4 5-16,2-5-5 16,10-10-1-16,-6-4 1 15,5-6-3-15,3 0 3 16,3-8 0-16,8-24 5 16,2-10-2-16,-5-14-2 15,-2-9 3-15,-6-15 3 0,-6-14-5 16,-1-12-4-1,-5 2 7-15,-2 11-5 16,0 29 3-16,0 29-2 0,-2 18-1 16,-5 15-3-16,-1 2-11 15,-2 2 4-15,-3 34 10 16,0 19 2-16,6 21-2 16,7 16 0-16,0 2 0 15,2 4-2-15,18-4 2 16,3-9 0-16,-1-11 0 15,-2-16-3-15,-6-19-3 16,-8-18-28-16,-6-15-29 16,0-6 1-16,-6 0-26 0,-23-22-159 15</inkml:trace>
  <inkml:trace contextRef="#ctx0" brushRef="#br1" timeOffset="51408.62">30907 10479 542 0,'0'0'88'0,"0"0"-56"15,0 0 30 1,0 0-6-16,0 0-41 15,0 0-5-15,2 4 3 0,2 6-1 16,4-6-12-16,-4-2 5 16,7-2-5-16,-7 0-5 15,6 0-54-15,-10-11-110 16,0-8-127-16</inkml:trace>
  <inkml:trace contextRef="#ctx0" brushRef="#br1" timeOffset="51565.85">30283 10385 706 0,'0'0'108'0,"0"0"-84"15,0 0-15-15,0 0 37 0,0 0-42 16,0 0 2-16,194-52 2 16,-63 30-8-16,18 0-54 15,15 3-224-15</inkml:trace>
  <inkml:trace contextRef="#ctx0" brushRef="#br1" timeOffset="52969.92">33197 10457 428 0,'0'0'72'15,"0"0"-59"-15,0 0 2 16,-119 0 42-16,84 0 2 15,-2 0-17-15,6 0-6 16,10 0-6-16,4-4 3 16,7-19-4-16,2-8-17 15,8-8 4-15,0-10-10 16,0-1-4-16,0 10 5 16,6 9 1-16,-2 16 0 0,0 6 1 15,-2 7-1 1,0 2-8-16,-2 0 7 15,5 0-7-15,7 17-1 0,-2 26-1 16,9 26 1-16,-6 10 1 16,-3 2 4-16,2 0-4 15,-5-9 0-15,-7-9-3 16,0-8 1-16,-5-12 2 16,-24-12-6-16,-2-11 6 15,-12-6 4-15,-1-7 3 16,-3-7 5-16,-2 0-11 15,6 0 4-15,10-17-5 16,14 0 3-16,0 2 4 16,15 5-1-16,4 4-6 15,-2 4 0-15,2 2-1 0,0 0-4 16,0 0-8-16,15 0 12 16,12 12 1-16,4 2 5 15,7-2-5-15,5-3 0 16,-6-2-10-16,-1-7-5 15,5 0-6-15,-8 0 12 16,5-16-6-16,-7-8-12 16,-4-4-15-16,-7 0 42 15,-5 1 1-15,-2 6 2 16,-8 5 3-16,0 5 0 16,-5 10-3-16,0 1-2 15,0 0-1-15,0 0-1 0,0 18 1 16,0 16 4-1,-7 4 1-15,2 4 1 0,5-6-3 16,0-7 3-16,0-12-5 16,0-8 4-16,0-8-5 15,0-1 5-15,0 0 18 16,0-4-5-16,0-19-17 16,12-9 9-16,7-3-7 15,4-2 3-15,-1 5-6 16,-1 9 0-16,-6 11-1 15,-1 12-7-15,-6 0 4 16,3 0-1-16,3 21 5 16,-1 10-2-16,1 5 1 0,-3-4 0 15,-1-4 1-15,0-10 1 16,-1-8 0-16,-5-6 0 16,5-4-1-16,-3 0-1 15,8-14 1-15,1-18 12 16,1-6-12-16,-3-3 13 15,-8 2-12-15,-5 3 6 16,0 7-5-16,0 9 3 16,0 8-5-16,-9 12-2 15,-6 0-30-15,-6 7 32 16,-1 18-5-16,0 10 4 16,8 0-3-16,12-1-11 15,2-8-2-15,4-5 0 16,19-10 8-16,2-4 8 0,4-2 1 15,2 4 10-15,-2 1 13 16,-10 2-10-16,-3 3-3 16,-9-3-2-16,-7-3-2 15,0 4-3-15,-11 2-2 16,-22-1 6-16,-17 2-4 16,-3-6-6-16,0-6 2 15,5-4-41-15,13 0-38 16,8-26-48-16,19-10-167 15</inkml:trace>
  <inkml:trace contextRef="#ctx0" brushRef="#br1" timeOffset="53201.25">33515 10314 344 0,'0'0'88'0,"0"0"-19"15,0 0 33-15,0 0-19 16,0 0-42-16,0 0-36 15,0 0 11-15,11 101 24 16,-11-40-26-16,0 9 1 16,0-2-6-16,0 2-7 15,0-2-2-15,0-6 0 16,0-11 1-16,0-10-1 16,0-15-5-16,0-8-31 15,0-13-57-15,0-5-115 0,-5 0-56 16</inkml:trace>
  <inkml:trace contextRef="#ctx0" brushRef="#br1" timeOffset="53372.51">33357 10692 551 0,'0'0'91'16,"0"0"-91"-16,0 0 46 15,0 0-11-15,120-15-11 16,-71 15 1-16,-4 0-12 15,-5 0-11-15,-11 0-2 16,-5 0-20-16,-1 7-143 16,-6-5-174-16</inkml:trace>
  <inkml:trace contextRef="#ctx0" brushRef="#br1" timeOffset="60773.4">28564 16869 452 0,'0'0'99'0,"0"0"-51"15,0 0 16-15,0 0-3 16,0 0-12-16,0 0-13 16,0 0-7-16,0 0-11 15,0-5 6-15,0 1 4 16,0-2-6-16,0-6-5 16,0 0-10-16,0-4-4 15,-4 2-2-15,-10 5 3 16,-1 2 5-16,1 7-9 15,-6 0 0-15,0 0 0 16,3 6-1-16,-4 10-1 16,5 6 2-16,10-1-2 0,6 4-8 15,0 1-3-15,0 3 3 16,0 0 5-16,18-2 1 16,7-6-2-16,-2-1 0 15,9-3 6-15,-3 1-5 16,-7-2 5-16,1 0 0 15,-8-1 2-15,-3 4-1 16,-8-1-2-16,-4 2 2 16,0 1-2-16,0-4-3 15,-18-3 4-15,-7 2 4 16,1-10 5-16,-3 2-7 16,3-8 0-16,-3 0 4 15,0 0-4-15,4 0 1 0,4-14-6 16,5-2 2-1,5 2-6-15,5-3-19 0,4 4-5 16,0-6-13-16,9 5-45 16,13 5-87-16,7-3-132 15</inkml:trace>
  <inkml:trace contextRef="#ctx0" brushRef="#br1" timeOffset="61088.86">28753 16752 422 0,'0'0'60'0,"0"0"-34"16,0 0 8-16,0 0 18 15,0 0-7-15,0 0-5 16,-6-31-15-16,6 31 0 15,0 5-17-15,0 18 28 16,0 7-6-16,0 2-13 16,0 9 3-16,0-1-8 15,6 0-4-15,1 2 0 16,-2-5-5-16,4-10-3 16,-5-4 0-16,5-5-1 15,-5-10-10-15,8-6-26 16,-10-2-46-16,9 0-77 0,-7-10-66 15</inkml:trace>
  <inkml:trace contextRef="#ctx0" brushRef="#br1" timeOffset="62138.4">28579 16985 414 0,'0'0'141'16,"0"0"-108"-16,0 0-17 15,0 0-11-15,0 0 4 16,0 0-7-16,70-27 16 16,-26 23 11-16,8-4-8 0,-6 3 0 15,-1 0-13-15,-7-1 6 16,-9 3-5-16,-13-2-8 16,-8 1 3-16,-3 4-2 15,-5 0 1-15,0 0 36 16,0 0-17-16,0 0-11 15,0 12-4-15,0 12 0 16,0 0 0-16,0 4-7 16,0-3 5-16,4-1-5 15,6-2 0-15,-4-6 0 16,1-3 0-16,1-4 0 16,2-7-2-16,3-2-1 15,5 0 3-15,-3 0-1 0,3-16 1 16,2 2 4-16,-6-3 1 15,-6-1-4-15,-1 2 1 16,-5 0 0-16,-2 7 8 16,0-3-8-16,0 3-2 15,0 7 5-15,0 2-4 16,0 0 5-16,0 0-12 16,0 0 6-16,0 0-14 15,0 0 10-15,0 14 4 16,0 8 4-16,0 2-4 15,12-2 0-15,5-1-13 16,3-6-25-16,3-4-44 0,4-11-20 16,2 0-25-1,11-2 5-15,-3-19 42 0,-1 0 19 16,-7-2 42-16,-11 4 19 16,-9 3 21-16,-7 0 91 15,-2 9 7-15,0-5-2 16,0 6-13-16,-9 0-37 15,-2 0-15-15,2 6-17 16,-11 0-10-16,2 0-25 16,0 0 6-16,1 14-6 15,-2 7 0-15,11 1 6 16,1-3-6-16,5 4-9 16,2 0 9-16,0-2 0 15,0-7 1-15,11 0-1 16,7-7-2-16,-3-7 0 0,6 0-4 15,1-3 3-15,0-23 3 16,9-11 9-16,-4-3-4 16,0-4 2-16,-9 0-7 15,-3-7 3-15,-3-7 2 16,-6-9 0-16,1-5 0 16,-5 5 0-16,-2 9 0 15,0 20 0-15,0 16-2 16,0 12 7-16,0 10 0 15,0 0 0-15,0 0-10 16,0 10 10-16,-11 18 8 16,-1 14-3-16,6 15-6 0,4 7 8 15,2 6-3-15,0-2-4 16,8-6-1-16,13-4-7 16,-6-8 6-16,5-10-7 15,3-5-1-15,-6-14-4 16,1-10 4-16,-2-6-9 15,-3-5-19-15,8-7-42 16,-4-19-35-16,8-4-44 16,-5 0-129-16</inkml:trace>
  <inkml:trace contextRef="#ctx0" brushRef="#br1" timeOffset="63104.83">29797 16954 585 0,'0'0'136'0,"0"0"-115"15,0 0-7-15,0 0 6 16,0 0-7-16,0 0-5 16,0 0 0-16,7-1 6 15,-1 1-5-15,3-9-7 16,-5-5 4-16,1-1-6 15,-5-5 12-15,0 1-6 16,-5 1-4-16,-8 6 7 0,-2 3-1 16,1 9-7-16,-1 0-1 15,-1 0 0-15,1 12 0 16,3 11 0-16,8 3-1 16,-1-2 2-16,5 7-2 15,0-4 1-15,5-1 0 16,11-3 0-16,3-9-1 15,2 0 1-15,-6-10-3 16,3-4 3-16,2 0-4 16,0-4 1-16,0-15 1 15,-2-3-10-15,-5 3 4 16,-6-4 8-16,-3 5 7 16,-4 1-6-16,0 0 3 15,0 11-4-15,0 5 9 16,0-2-9-16,0 3 0 0,0 0 1 15,0 0-1-15,0 0-3 16,2 10 3-16,6 12 1 16,-2 4 2-16,5 1-2 15,-5-5 3-15,4-7-2 16,-1-2-2-16,-9-10 4 16,2-1 3-16,0-2 6 15,7 0-1-15,0-9-5 16,6-14 8-16,6 0-10 15,-6-8-3-15,1 1 1 16,-3 4 4-16,-6 6-7 16,0 8 3-16,-5 8-6 0,-2 4 3 15,0 0-3-15,0 0-10 16,0 9 6-16,0 12 7 16,6 5 0-16,1 2 2 15,0-1-2-15,4-10-6 16,0 1-4-16,-4-9-1 15,0-5 5-15,-1-4-1 16,3 0 2-16,3-13 5 16,3-15 2-16,-1-6-2 15,-1-8 0-15,-3-14 0 16,-2-6 11-16,-6-15-7 16,-2-4 2-16,0 7 3 15,0 14-3-15,0 21-5 0,0 21 6 16,0 14 6-16,0 4-6 15,0 0-7-15,-2 17 0 16,-6 22 0-16,4 17 0 16,4 14 0-16,0 7 1 15,10 3-1-15,5-8 0 16,1-13-1-16,-5-16-4 16,2-9-13-16,-4-10-6 15,-2-14-12-15,-3-10-26 16,0 0-49-16,3-11-108 15,0-17-73-15</inkml:trace>
  <inkml:trace contextRef="#ctx0" brushRef="#br1" timeOffset="63324.15">30033 16661 593 0,'0'0'115'15,"0"0"-101"-15,0 0-2 16,0 0-12-16,0 0 16 16,0 0 7-16,159-10-9 15,-109 4 3-15,-5 5-11 16,-11-6 1-16,-15 6-7 16,-9-4-3-16,-10-2-25 15,0 2-49-15,-29-2-63 16,-9 0-130-16</inkml:trace>
  <inkml:trace contextRef="#ctx0" brushRef="#br1" timeOffset="64869.42">29241 16517 302 0,'0'0'101'0,"0"0"-46"15,0 0 7-15,0 0 0 16,0 0-8-16,0 0-13 15,-4 0-18-15,4 0-5 16,0 0 16-16,0 0-5 16,0 0 12-16,0-4-21 15,0-3 6-15,-4-10-25 16,2 1 13-16,-5-12-11 16,5 2 1-16,-2-6-1 15,-6-10-2-15,-3-5 1 16,-5-9 1-16,-5 0-3 15,2 3 0-15,0 4 0 0,3 11 0 16,7 8 4 0,3 8 3-16,-4 8-7 0,8 4-4 15,-3 6 4 1,5 1 2-16,2 3-2 0,0 0-1 16,0 0 1-16,0 0-11 15,0 0 8-15,0 0 3 16,0 0 0-16,0 0 0 15,0 0-1-15,0 0-1 16,0 0 1-16,0 0 1 16,0 0 0-16,0 0 1 15,0 0-1-15,0 0 0 16,0 0 0-16,0 0-1 16,-2 0-6-16,0 0 3 15,-5 0-1-15,-7 13 10 16,-1 11-1-16,-5 5-4 0,-3 0 0 15,6 0 0-15,-1-6 0 16,5 0 0-16,3-6 0 16,6-9 9-16,2-4-9 15,2-4 1-15,0 0-1 16,0 0 4-16,0 0-1 16,0 0 0-16,0 0-2 15,0-4 3-15,0-14 2 16,0-9-2-16,0 1-1 15,14 0-2-15,-8-1 5 16,5 1-4-16,3 4 1 0,-1-1 0 16,0 5-3-1,-6 5 2-15,2 4 1 0,-7 4 0 16,0 0 0-16,-2 5-1 16,0 0-2-16,2 0-1 15,-2 0 0-15,0 0 0 16,0 0-1-16,7 0 2 15,0 0 0-15,4 0 0 16,7 10 6-16,4 3 2 16,-4 3-1-16,7-2-2 15,4 1 1-15,-8-2-2 16,6-1-4-16,-2-6 2 16,-5-1 3-16,-5-5-5 15,-3 0-4-15,-3 0 2 16,-5 0-1-16,0 0 1 0,-4-5-6 15,0-1-35-15,-8 2-78 16,-32 4-201-16</inkml:trace>
  <inkml:trace contextRef="#ctx0" brushRef="#br1" timeOffset="72036.95">29727 16075 359 0,'0'0'124'16,"0"0"-52"-16,0 0 5 16,0 0-1-16,0 0-9 15,0 0-23-15,0 0 0 16,-15 0 4-16,15 0-9 15,-2 0-6-15,2 0-3 16,0 0-3-16,0 0-7 16,0-2-10-16,0 2-1 15,0-3-8-15,0 1-1 16,4-2-2-16,30-8 2 16,15-2 8-16,11 0-7 0,7 0 1 15,2 4-2-15,-7 4 0 16,-8 0-1-16,-16 4-7 15,-20 2-17-15,-12 0-10 16,-6 0 5-16,0 0 1 16,-4 0-44-16,-25 6 18 15,-9 5-47-15,0-2-61 16,0-1-109-16</inkml:trace>
  <inkml:trace contextRef="#ctx0" brushRef="#br1" timeOffset="72346.42">29897 16012 428 0,'0'0'60'16,"0"0"-37"-16,0 0 10 15,0 0 6-15,0 0-5 16,0 0 4-16,0 28 15 15,0-4-6-15,0 4-9 16,0 6-18-16,7 2 4 16,-3 2-2-16,2 0-3 15,2-6-15-15,-2-2 11 16,-1-10-10-16,-5-3-1 0,2-8-2 16,-2-4-3-16,2-5 1 15,-2 0-11-15,2 0-29 16,0 0-38-16,0 0-80 15,4-14-83-15</inkml:trace>
  <inkml:trace contextRef="#ctx0" brushRef="#br1" timeOffset="72738">30229 16056 356 0,'0'0'96'15,"0"0"-73"-15,0 0-3 16,0 0 37-16,0 0-6 16,0 0 6-16,18-27-6 15,-18 24 2-15,0 3-7 16,-7 0-27-16,-10 0 5 15,-6 0-7-15,-1 14-7 16,-3 14-4-16,-2 6 1 16,9 0-7-16,11-2 1 15,4 0-1-15,5-4 0 16,0-4 0-16,19 3 0 16,2-11-2-16,6 0 2 0,0-11 0 15,-2-5-8-15,-1 0-10 16,1 0 3-16,-1-9-31 15,5-1-95-15,2-1-88 16</inkml:trace>
  <inkml:trace contextRef="#ctx0" brushRef="#br1" timeOffset="72909.25">30651 16223 630 0,'0'0'191'0,"0"0"-151"16,0 0-29-16,0 0 3 0,0 0-14 16,0 0-9-1,-10-3-9-15,10 3-50 0,0 0-116 16,0 0-197-16</inkml:trace>
  <inkml:trace contextRef="#ctx0" brushRef="#br1" timeOffset="82892.92">28789 10983 298 0,'0'0'83'16,"0"0"-68"-16,0 0 16 15,0 0 28-15,0 0 7 16,0 0-14-16,0 0-1 16,-15 0-7-16,8 0-5 15,0 0-6-15,-6 0 2 16,-3 3-12-16,3 0-2 15,-2-2-12-15,3-1 4 16,8 0 5-16,4 0-12 0,0 0-1 16,0 0-5-16,0 0-10 15,2 0-3-15,29 0 13 16,23 4 4-16,8-4 10 16,7 0-10-16,0 0-1 15,-18 3-1-15,-11-3-1 16,-15 2-1-16,-11-2 2 15,-14 0-2-15,0 2-1 16,-10-2-5-16,-32 2 6 16,-20 1 1-16,-23 6-1 15,-4 1-1-15,-1-5 1 16,13 0 5-16,15-5-4 0,12 0 0 16,19 0 4-1,16 0 3-15,12 0 9 0,3 0-17 16,16 0-1-16,40-12 1 15,31-7 2-15,26 1 0 16,1 3-4-16,-5 4-22 16,-22 11-49-16,-38 0-116 15,-47 2-193-15</inkml:trace>
  <inkml:trace contextRef="#ctx0" brushRef="#br1" timeOffset="92067.43">28502 15450 306 0,'0'0'65'0,"0"0"-34"16,0 0-30-16,0 0 26 16,0 0 13-16,0 0 5 15,0 0-8-15,0 0-14 16,0-18-9-16,0 18 5 0,0 0-19 16,0 2 0-16,0 22 6 15,2 20 0-15,2 15 20 16,5 14-3-16,0 8-8 15,0-5-10-15,2-8 0 16,3-14-4-16,-6-15 0 16,3-15-2-16,-1-8 2 15,-8-8-1-15,0-6 0 16,0-2 0-16,-2 0 5 16,0-10 3-16,0-16-6 15,0-13-2-15,-8-2-1 16,-11-8 1-16,6 3-1 0,2-1-1 15,-2 1-4-15,4-3 2 16,4 5-1-16,-6 0 3 16,7 3 2-16,4 1-1 15,-5 8 2-15,3 2-1 16,-2 4 0-16,1 8 0 16,3 4 2-16,-5 8-2 15,5 3 2-15,0 2-2 16,0 1-1-16,0 0 1 15,0 0-14-15,19 0 14 16,14 0-5-16,11 0 5 16,10 4 0-16,10-1 1 15,13-3 9-15,0 0-10 16,10 0-3-16,2 0 3 16,3-3 5-16,-12-5-5 0,-9 2 0 15,-10 3 3-15,-28-2-3 16,-8 1-1-16,-19 4-1 15,-4 0 2-15,-2 0 0 16,0 0 2-16,0 0 3 16,0 0-10-16,0 0 4 15,0 14-1-15,2 13 4 16,17-1-3-16,-3 11 3 16,5 1-2-16,6 0 4 15,-4 1-3-15,-5-7 6 16,-3-3-4-16,-1-9-3 15,-5-6 0-15,-7-5 2 0,-2-6-2 16,0 0 3-16,0-3-3 16,0 0-6-16,-7 2 6 15,-22-2 11-15,-9 6-9 16,-15 2 3-16,-7 2-4 16,-8 2 3-16,-3 5-3 15,0 0-1-15,-1 5 0 16,1 2 0-16,-2 5 2 15,5-4-2-15,6-1 0 16,9-3-5-16,10-8 5 16,12-5 0-16,14 1-2 15,1-9-19-15,9 0 1 16,5 0-22-16,-2 0-1 16,4-10 0-16,0-3-27 15,0-1-7-15,0-2-109 0</inkml:trace>
  <inkml:trace contextRef="#ctx0" brushRef="#br1" timeOffset="92348.84">28776 15605 375 0,'0'0'66'16,"0"0"-49"-16,0 0-7 0,0 0-2 16,0 0-2-16,0 0-1 15,13 36 30-15,-8-8-10 16,4 3-6-16,-9-2-3 16,2 0-15-16,-2-6-1 15,0-2-7-15,0-12-20 16,0-4-60-16,2-5 3 15,2 0-25-15,1-7-132 16</inkml:trace>
  <inkml:trace contextRef="#ctx0" brushRef="#br1" timeOffset="92649.28">28796 15579 276 0,'0'0'24'0,"0"0"-1"16,0 0-1-16,0 0 3 15,0 0-4-15,0 0-2 16,51-20-13-16,-24 20 18 16,2 0-2-16,0 0-12 15,-2 7 5-15,-7 10-11 16,-5 5 8-16,-6 4-9 16,-9 2 5-16,0 4 3 15,0-2-8-15,-26 0-2 16,-3-6 2-16,-10-2 1 15,4-3 2-15,-1-4-6 0,7-9-1 16,11 0-6 0,9-6-67-16,7 0-34 0,2-6-107 15</inkml:trace>
  <inkml:trace contextRef="#ctx0" brushRef="#br1" timeOffset="92860.59">29177 15634 302 0,'0'0'77'16,"0"0"-28"-16,0 0-9 15,0 0 18-15,0 0-8 16,0 0-11-16,0-15-18 0,0 15-21 16,0 12 5-16,14 16-1 15,3 13 9-15,1 4 0 16,2 5-11-16,-6 0-2 15,-10-5-6-15,-4-15-155 16,0-18-217-16</inkml:trace>
  <inkml:trace contextRef="#ctx0" brushRef="#br1" timeOffset="94236.63">30956 15426 414 0,'0'0'55'16,"0"0"-41"-16,0 0 1 0,0 0 9 15,0 0-22-15,0 0 8 16,2 85 28-16,5-35-16 16,1 8-1-16,2-4-15 15,-1-12-4-15,-5-13 0 16,0-15-2-16,-2-5-1 15,-2-9 1-15,5 0 3 16,-5 0 9-16,0 0-9 16,0-23-1-16,-9-16-1 15,-6-7-1-15,-3-6 3 16,3-3 2-16,1 7-5 16,-1 8 0-16,7 8 3 0,4 9-2 15,2 6-1-15,2 3-1 16,0 6 1-16,0-2 4 15,0 4-2-15,4 0-1 16,8 0 0-16,15 4-1 16,2 2 0-16,4 0 0 15,13 0 3-15,6 0 3 16,6 8 0-16,4-2-4 16,5 0 1-16,2 3-2 15,5-4 0-15,-1-1 1 16,-2-4-2-16,1 2 2 0,-5-2 0 15,-9 0 0 1,-2 0-1-16,-8 0 3 0,-7 0-1 16,-10 0 2-16,-9 0-4 15,-6 0 1-15,-10 0 2 16,1 0 8-16,-7 0-8 16,0 0-2-16,0 0-1 15,0 0 5-15,5 6-6 16,-3 8 0-16,7 15 14 15,-7 3-6-15,0 6-6 16,0 6 7-16,-2 4-6 16,0 2-1-16,0-4-2 15,0-4 7-15,0-4-7 16,0-8 0-16,-4-2-1 16,2-8 2-16,-3-3 0 0,3-7-1 15,0-5 0-15,0 1 0 16,0-3 0-16,-1-2-5 15,-4 2 0-15,1-2 5 16,-15 2 9-16,-4-3-7 16,-8 0 5-16,-4 0-13 15,-12 0 8-15,-7 0-4 16,-6 0 0-16,-8 0-12 16,1-3 7-16,0-2-5 15,7 0 6-15,8 1 0 16,10-1 3-16,8-2-3 15,-2 1-8-15,7-3-1 0,6 2 2 16,4-3 11 0,0 6 2-16,5 0 0 0,-3-2 0 15,-4 3-8-15,-4 0-27 16,3 1 22-16,-3 2 4 16,5-2-3-16,4 0 5 15,5 0-1-15,9 1-15 16,-8 1-13-16,8-2-24 15,-7-3-35-15,-3 5-50 16</inkml:trace>
  <inkml:trace contextRef="#ctx0" brushRef="#br1" timeOffset="94542.07">31150 15484 408 0,'0'0'37'0,"0"0"-37"16,0 0 0-16,0 0 8 16,0 0 0-16,0 0-7 15,18 20 23-15,-12 9 14 16,1 4-9-16,-1 8-6 15,2-1-7-15,-4 0-13 16,-2-10-3-16,-2-2 0 0,0-12-6 16,0-7-18-16,2-4-28 15,-2-5-9-15,5 0 17 16,-5-10-17-16,0-17-157 16</inkml:trace>
  <inkml:trace contextRef="#ctx0" brushRef="#br1" timeOffset="94804.45">31152 15561 118 0,'0'0'73'16,"0"0"-47"-16,0 0 7 16,0 0 24-16,0 0-5 15,0 0-27-15,-13-27-7 16,28 26 3-16,12-2 1 16,6 3 6-16,-2 0 5 0,3 0-12 15,-5 4 0-15,-2 17-2 16,-7 3-6-16,-7 8-12 15,-6-6 11-15,-7 3-9 16,0 0 11-16,-9-7-10 16,-11 6 2-16,-2-8-6 15,-3-6 1-15,5-2-6 16,5-8-23-16,1-2-35 16,3-2-48-16,9 0-17 15</inkml:trace>
  <inkml:trace contextRef="#ctx0" brushRef="#br1" timeOffset="95183.01">31442 15693 263 0,'0'0'55'16,"0"0"-11"-16,0 0 18 15,0 0 9-15,0 0-38 16,0 0-20-16,-33-86-9 15,41 75-1-15,17 2 3 16,2 1-4-16,2 4 2 16,-5 4 9-16,-10 0-12 15,-4 0 0-15,-5 16 5 16,-5 10-6-16,0 6 19 0,-15 6-4 16,-15 0-9-1,4-2-5-15,-3-7 6 0,14-10 3 16,1-5 0-16,9-9-8 15,5-4 20-15,0-1-22 16,0 0-1-16,36 0-7 16,22-8 0-16,18-9-52 15,10 0-18-15,13 0-30 16,-3 5 9-16,-9-1-65 16</inkml:trace>
  <inkml:trace contextRef="#ctx0" brushRef="#br1" timeOffset="95501.48">32369 15497 315 0,'0'0'79'0,"0"0"-67"16,0 0-11-16,0 0 5 16,0 0 16-16,0 0-8 15,27-5 0-15,-27 15 12 16,0 17 23-16,0 9-14 16,0 7-1-16,0 6-11 0,0 1-16 15,0-4-2-15,0-8-3 16,0-6-1-16,0-10-2 15,0-12 1-15,0-2-34 16,0-8-28-16,2 0-30 16,4-10-32-16</inkml:trace>
  <inkml:trace contextRef="#ctx0" brushRef="#br1" timeOffset="96302.66">32381 15415 347 0,'0'0'81'16,"0"0"-63"-16,0 0-10 15,0 0 1-15,0 0 2 16,0 0 6-16,129-6 0 16,-74 6-5-16,6 0-1 15,10-1 0-15,7-1 15 16,4 0-8-16,-2-2 7 15,-6 4 3-15,-2 0-19 16,-10-2 5-16,-4-1-6 16,-4 0-5-16,-10 1 2 15,-2-2-4-15,-1-2 8 16,1 0-9-16,3 1 7 16,1-1-2-16,-1 3-1 15,-7 0 2-15,-7 0 17 0,-14 0-1 16,-5 3-10-16,-3 0-7 15,-9 0 6-15,0 0-6 16,0 0-1-16,0 0 6 16,0 0-8-16,2 0-2 15,4 0 0-15,4 19 2 16,1 9 3-16,3 10 4 16,-8 6 1-16,3 14-7 15,-3 5 14-15,-4 13 1 16,-2 0-13-16,0-1-1 15,0-9-3-15,0-12 0 16,0-14 3-16,0-11 1 0,5-6-5 16,-5-11 1-16,3-3-1 15,-1-8 1-15,-2 1-1 16,0-2 0-16,0 0 2 16,0 0 0-16,0 0 11 15,0 0-12-15,0-3 15 16,-5-10-16-16,-15-1-7 15,-9 2 5-15,-11 0-7 16,-5 2 5-16,-13 0 4 16,-11 3-1-16,-13 0-9 15,-16 2 2-15,-4-3 0 16,-12-1 2-16,0 3 0 16,4-6-2-16,8 6 8 0,15-4 0 15,20 2 0 1,20 0-2-16,19-1-4 0,12 1-1 15,7 4-5-15,7 0-6 16,2 4 17-16,0-2-13 16,0-1 5-16,9 3-2 15,6-2-7-15,5 2-18 16,0 0-84-16,3 0-53 16,1 0-205-16</inkml:trace>
  <inkml:trace contextRef="#ctx0" brushRef="#br1" timeOffset="96642.16">33000 15608 428 0,'0'0'24'0,"0"0"-16"16,0 0 26-16,0 0 12 0,0 0-31 16,0 0-9-1,-2 5-6-15,2 19 25 0,0 5-1 16,0 5-19-16,0-7-5 15,0-5 0-15,0-6-27 16,0-8-6-16,0-2-15 16,-2-1-55-16,-7-2-51 15,-1-3-11-15</inkml:trace>
  <inkml:trace contextRef="#ctx0" brushRef="#br1" timeOffset="96909.55">32911 15700 66 0,'0'0'135'0,"0"0"-37"15,0 0-13-15,0 0-34 16,0 0-14-16,0 0 0 16,18-75-11-16,13 73-13 15,5-2-2-15,3 4 13 16,4 0 8-16,-5 0-10 16,-5 12-10-16,-8 2 1 15,-10 6-4-15,-5 4-5 16,-10 2-1-16,0 3 0 15,-8-3 0-15,-15-1 1 16,-9-1 1-16,-2-6-4 16,-1-4-1-16,-5-2-1 15,4-6-5-15,5-1-79 16,6-5-55-16,9 0-61 16</inkml:trace>
  <inkml:trace contextRef="#ctx0" brushRef="#br1" timeOffset="97404.28">33268 15807 357 0,'0'0'51'16,"0"0"-40"-16,0 0 19 15,0 0 30-15,0 0-21 16,0 0-21-16,0-63-8 15,0 54 0-15,8 3-3 0,8 2-5 16,1 2 0-16,2 2 1 16,-6 0 3-16,1 0 1 15,-8 4-5-15,-6 7 4 16,0 9-6-16,0-3 11 16,-4 10-11-16,-14-6 0 15,-7 1 6-15,8-5-2 16,-8-2-4-16,12-5 2 15,3-3 3-15,6-6-5 16,4-1-1-16,0 0 1 16,0 0-23-16,0 0 16 15,0 6 6-15,18 2 2 16,-1-4-1-16,4 6 0 16,-1-1 3-16,-7-1-2 15,-4 0 4-15,-4-2-4 0,-3 2 1 16,-2-2-2-16,0-4 1 15,-24-1 2-15,-24-1 5 16,-4 0-4-16,-16 0-8 16,-1 0-10-16,-2-14-48 15,-1-7-94-15,10-7-240 16</inkml:trace>
  <inkml:trace contextRef="#ctx0" brushRef="#br1" timeOffset="99234.97">31480 15992 311 0,'0'0'104'0,"0"0"-66"16,0 0 11-16,0 0 12 16,0 0-13-16,0 0-15 15,0-4-8-15,0 4-12 16,0 0-5-16,0 0-8 15,2 22 3-15,9 24 1 16,2 22 22-16,5 20-1 16,4 19-8-16,3 1-6 15,-2 0 5-15,-10-7-12 16,-2-11-2-16,-2-18-2 16,-5-18 0-16,1-20-1 0,-3-12-4 15,-2-12 5-15,0-6-25 16,0-4-19-16,0 0-8 15,0-22-59-15,0-14-142 16</inkml:trace>
  <inkml:trace contextRef="#ctx0" brushRef="#br1" timeOffset="99800.8">31536 15998 206 0,'0'0'96'15,"0"0"-42"-15,0 0-3 16,0 0-8-16,0 0-11 16,0 0 2-16,22-8-1 15,-22 8-8-15,0 0-19 16,-16 8-4-16,-11 16 15 16,-6 6 2-16,-3 5-3 0,5 4-8 15,2-3-5-15,11-4-2 16,5-14-2-16,9-2 1 15,4-14 0-15,0-2-1 16,0 0 1-16,0 0 16 16,0-18 1-16,13-14-9 15,9-8-5-15,3-8-3 16,4 6 0-16,-4-2 1 16,3 6 4-16,-6 6 2 15,-1 9 0-15,-6 11-4 16,-10 6 9-16,-3 6 6 15,-2 0-18-15,0 0-1 16,2 0 1-16,7 27-1 0,6 5-6 16,10 12 14-16,4 2-5 15,2 2-2-15,2-7-24 16,1-2-58-16,2-7-84 16,2-6-290-16</inkml:trace>
  <inkml:trace contextRef="#ctx0" brushRef="#br1" timeOffset="100337.59">33105 16168 396 0,'0'0'57'16,"0"0"-19"-16,0 0-8 15,0 0 16-15,0 0-3 16,0 0-7-16,-9-32-9 16,9 32-16-16,0 0 11 15,0 0-2-15,0 0-9 16,0 4-9-16,2 28 0 15,14 26 12-15,-1 14 11 16,3 16-8-16,3 16-1 16,-11 3-10-16,1 1 0 15,-3-9-4-15,-8-15-2 16,0-22 1-16,0-17-3 0,0-15-2 16,0-12-6-1,0-10-35-15,0-6-35 0,-8-2-26 16,-1 0-21-16,1-28-166 15</inkml:trace>
  <inkml:trace contextRef="#ctx0" brushRef="#br1" timeOffset="100852.36">33045 16098 395 0,'0'0'58'15,"0"0"-5"-15,0 0-10 16,0 0-20-16,0 0-19 16,0 0 8-16,-39 47 23 15,18-8-3-15,-4 3-16 16,0 1-8-16,-6-1-2 15,4-8-5-15,3-6 3 16,6-11-4-16,9-6 2 16,7-8-2-16,2-3 3 15,0 0-3-15,2 0 12 16,20-23-3-16,12-12-7 16,9 0 1-16,-6-6-3 0,3 1 2 15,-5 8 1 1,-10 6 2-16,-4 4 0 0,-8 5 1 15,-4 10 5-15,-5 3-6 16,-4 2 0-16,0 2-3 16,0 0 2-16,3 0-4 15,3 16-6-15,7 18 6 16,10 8 5-16,3 15 6 16,8-3-6-16,-1-8-4 15,3 0-1-15,-2-12 0 16,-8-4-2-16,-1-10-40 15,-14-6-114-15,-6-7-213 0</inkml:trace>
  <inkml:trace contextRef="#ctx0" brushRef="#br1" timeOffset="101614.47">30493 16784 369 0,'0'0'111'15,"0"0"-80"-15,0 0-17 16,0 0 40-16,0 0-11 16,0 0-2-16,0 32-14 15,0 1 40-15,0 10-38 16,0-1-7-16,0 2-19 15,2-2-3-15,0-5-10 0,2-3-39 16,1-8-190-16</inkml:trace>
  <inkml:trace contextRef="#ctx0" brushRef="#br1" timeOffset="102400.63">31551 17074 416 0,'0'0'103'0,"0"0"-54"15,0 0-29-15,0 0 1 16,0 0-5-16,-115-43 24 16,83 43-26-16,-2 0-6 0,3 12 0 15,7 6-2-15,6 3-4 16,7 2-2-16,9 0-2 15,2 0-2-15,0 3 4 16,17-5 4-16,12 5 4 16,5 1-5-16,-1-3 1 15,-2-2 4-15,-4 0 2 16,-2 0-2-16,-12-3 2 16,-6-2-7-16,-7-3 4 15,0 3 2-15,0-3-3 16,-27 0 3-16,-10-2 13 15,-11-3-12-15,-3-2-7 0,2-5-3 16,11-2 0 0,10 0-4-16,7-17-36 0,15-2-84 15,6-5-145-15</inkml:trace>
  <inkml:trace contextRef="#ctx0" brushRef="#br1" timeOffset="102818.24">31708 17316 529 0,'0'0'51'0,"0"0"-41"0,0 0 23 16,0 0 23-1,0 0-11-15,0 0-12 0,-68-26-14 16,68 15-11-16,14 2-7 15,7-3 8-15,2 3-7 16,-5 4 0-16,-5 5 4 16,-6 0 0-16,0 0-6 15,-3 14 2-15,-4 11 6 16,0 11-2-16,0 5-3 16,-18-6 13-16,-3 2 0 15,-4-3-4-15,2-8 7 16,1-6 8-16,7-3 10 15,1-8-15-15,12-6-2 16,2-3-2-16,0 0-14 0,0 0-4 16,29 3 0-16,16-3 4 15,19 0 5-15,9-3-9 16,12-9-15-16,7-2-95 16,-3-2 30-16,-6-3-288 15</inkml:trace>
  <inkml:trace contextRef="#ctx0" brushRef="#br1" timeOffset="103486.23">33236 17147 422 0,'0'0'83'16,"0"0"-48"-16,0 0 14 15,0 0-3-15,0 0-9 16,0 0-1-16,0 0-20 16,-82-34-4-16,57 34-2 15,1 0-3-15,4 11-4 16,6 2-3-16,5 9 0 0,5-4 4 16,4 3-4-1,0 5 1-15,0-1 3 0,25 1 6 16,4-4-2-16,-3-3-6 15,4-2-2-15,-9 1 3 16,-3-4 3-16,1-5-3 16,-11 3 0-16,-6-7 0 15,-2-1 0-15,0 2 0 16,0 1-2-16,-10 3 6 16,-15-1 16-16,-4 0-7 15,-7 0-16-15,5-2 1 16,2-5-1-16,9-2-10 15,4 0-24-15,9 0-65 16,7-14-150-16</inkml:trace>
  <inkml:trace contextRef="#ctx0" brushRef="#br1" timeOffset="104019.01">33397 17351 172 0,'0'0'288'15,"0"0"-248"-15,0 0-11 16,0 0 29-16,0 0 27 16,0 0-24-16,0-8-36 0,0 2-7 15,0 2-9-15,16 0 18 16,3-2-9-16,4 2 0 15,-9 1 2-15,-6 3-14 16,-4 0-1-16,-1 0-5 16,-1 0 0-16,-2 13 0 15,0 6-4-15,0 2 4 16,-5 1 6-16,-7 5-6 16,-9-5 2-16,3-5 3 15,5-5 0-15,6-5-2 16,5-7-3-16,2 4-3 15,0-4 1-15,0 0-3 0,0 0 5 16,0 1-2-16,18 6 2 16,4 3 7-16,7 2-2 15,0 2-4-15,-4 6 14 16,-6 0-11-16,-5-2 0 16,-7-4-2-16,-7 0 2 15,0-5 5-15,-9 0 13 16,-22 3 14-16,-16-4-12 15,-16-6-16-15,-19-2-6 16,-12 0-4-16,3 0-45 16,4-22-112-16,18-10-311 15</inkml:trace>
  <inkml:trace contextRef="#ctx0" brushRef="#br1" timeOffset="110050.88">28903 15290 390 0,'0'0'105'15,"0"0"-48"-15,0 0-28 16,0 0 18-16,0 0-13 15,0 0-3-15,0 0-6 16,0 0 2-16,-7-86-1 16,7 72-3-16,0-8-1 15,0-6-12-15,0-8 6 16,0-5-8-16,0-2 5 16,0-2 5-16,-2-3 4 15,0 2-3-15,2 4-4 16,-2 3-10-16,2 11 2 0,0 8-3 15,0 10-4 1,0 8 3-16,-2 2-3 0,2 0-7 16,-6 0-5-16,6 17-13 15,0 9-3-15,0 3-62 16,0 0-103-16,0-9-135 16</inkml:trace>
  <inkml:trace contextRef="#ctx0" brushRef="#br1" timeOffset="111136.48">28637 14243 336 0,'0'0'47'15,"0"0"-17"-15,0 0 42 16,0 0-10-16,0 0-9 16,0 0 2-16,0 0-9 15,-17-34-7-15,17 34-6 16,0 0-10-16,0 0-17 16,0 20-4-16,0 16 3 15,0 6 3-15,0 6-4 16,4 1 1-16,5-7-5 15,-5-5-1-15,6-3 0 16,-8-5-3-16,2-7-30 0,-2-6-43 16,-2-4-52-16,0-8-53 15</inkml:trace>
  <inkml:trace contextRef="#ctx0" brushRef="#br1" timeOffset="111650.23">28404 14476 363 0,'0'0'80'0,"0"0"-25"15,0 0-26-15,0 0-10 16,0 0-16-16,0 0-1 0,75-25-1 16,-30 20 0-16,6-2 1 15,-2-2-2-15,7-3 0 16,-2-1 0-16,-6 1 1 15,-8 1-1-15,-11 3 5 16,-15 1-5-16,-5 4 0 16,-9 1 5-16,0-3 5 15,0-5-9-15,-5 0-1 16,-10-2 0-16,1-2 0 16,6 0 3-16,-6 1-2 15,3-1 4-15,2 2 10 16,0 3 11-16,7 3 11 15,-3 2-4-15,5 3-8 16,0 1 0-16,-2 0-11 0,2 0-8 16,0 0-4-16,0 0-2 15,0 0 0-15,0 0-2 16,0 5 2-16,0 17 1 16,0 9 7-16,11 6-1 15,1 12-4-15,3-1 0 16,3 0 1-16,-5-6-4 15,3-10-1-15,-5-6 1 16,-5-12 0-16,2-2-4 16,-6-8-19-16,9-4-48 15,-7 0-82-15,6-12-117 16</inkml:trace>
  <inkml:trace contextRef="#ctx0" brushRef="#br1" timeOffset="112239.1">28967 14522 213 0,'0'0'112'16,"0"0"-88"-16,0 0-9 16,0 0 19-16,0 0 9 15,0 0-11-15,25 10-13 16,-11-10-3-16,-1 0 0 16,-5 0-1-16,4 0-9 15,-1 0 8-15,-2-3 3 16,-5-9 7-16,-2 3-6 15,-2 1-1-15,0 2-9 16,0 2-1-16,0 2 0 16,0-1-7-16,0 3-6 15,0 0-3-15,0 0 9 0,0-2-4 16,0 2 0-16,0 0 2 16,0 0-3-16,0 0 2 15,0 0 0-15,0-1-1 16,0 1 4-16,0 0 0 15,0 0 0-15,0 0 1 16,0 0-1-16,0 0-1 16,0 0 0-16,0 0 0 15,0 0 1-15,0 0 0 16,0 0-1-16,0 0 1 16,0 0 0-16,0 0 0 15,0 0-6-15,0 0 6 16,0 0-2-16,0 0-16 15,0 0-30-15,0 3-27 16,0 2-60-16,0-3-185 0</inkml:trace>
  <inkml:trace contextRef="#ctx0" brushRef="#br1" timeOffset="112666.73">29117 14342 275 0,'0'0'63'16,"0"0"-18"-16,0 0-5 15,0 0 5-15,0 0 11 16,0 0-20-16,-42-26 4 0,42 26-20 16,-7 0-11-16,2 7-8 15,1 17 4-15,-3 6 5 16,7 6 4-16,0 1-1 15,0 1-6-15,9-2 3 16,11-5-10-16,3-4 8 16,-2-9-2-16,4-10-6 15,0-3 0-15,-5-5 5 16,3 0 9-16,-4-9 5 16,6-13-4-16,-12-8 5 15,1-2-15-15,-14-8 0 16,0-4-2-16,-14-4-1 15,-15 5-4-15,-5 9-2 0,-1 16-8 16,-3 12 7-16,-2 6-9 16,4 6-33-16,7 20 0 15,14 6-20-15,6 5-41 16,9-7-66-16</inkml:trace>
  <inkml:trace contextRef="#ctx0" brushRef="#br1" timeOffset="112941.13">29469 14333 384 0,'0'0'49'15,"0"0"-19"-15,0 0 49 16,0 0-44-16,0 0-24 15,0 0-10-15,-22 4 9 16,22 21 13-16,0 4 8 16,0 7-2-16,6 3-17 15,2 1-2-15,-8 0-6 16,0-6-4-16,0-10 0 16,0-8-6-16,0-8-29 15,0-8-50-15,0 0-106 16</inkml:trace>
  <inkml:trace contextRef="#ctx0" brushRef="#br1" timeOffset="113218.54">29376 14284 38 0,'0'0'451'16,"0"0"-384"-16,0 0-21 15,0 0 11-15,0 0-27 16,0 0-17-16,62-43 3 15,-18 43-4-15,6 17 19 16,-2 12-8-16,4 5-21 16,-7 4 5-16,-10-2-4 15,-10-1 1-15,-14-1-4 16,-11-3 0-16,0 3 1 0,-36 1-4 16,-15-1 5-16,-16 1-2 15,-7-10 0-15,1-3-6 16,-8-11-80-16,8-11-74 15,4-5-170-15</inkml:trace>
  <inkml:trace contextRef="#ctx0" brushRef="#br1" timeOffset="114699.73">28466 14187 435 0,'0'0'27'15,"0"0"22"-15,0 0 1 16,0 0-2-16,0 0-22 16,0 0-22-16,-14 28-2 15,14 24 12-15,0 16 8 16,8 9-5-16,-4 3-17 0,0-6 3 16,1-7-3-16,-3-16-1 15,-2-17 0-15,0-15 1 16,0-12 2-16,0-4 1 15,0-3-3-15,0 0 0 16,0-27-5-16,0-11-21 16,-9-14 7-16,3-10 8 15,-6-12 6-15,3-7-7 16,1 0-11-16,-2 2 9 16,6 9 14-16,4 12 2 15,-2 16 0-15,-3 7 6 16,1 16 20-16,2 6 19 15,-6 10-26-15,4 1-2 0,4 2-17 16,0 0 1-16,0 0-3 16,25 15 0-16,18 4-3 15,5 0 3-15,21 1 2 16,14-5-2-16,6-4 1 16,7-6 0-16,-5-5 3 15,5 0-4-15,-3 0 0 16,4 0 1-16,-8 0 3 15,-7-7-4-15,-12 4 0 16,-22 1-2-16,-3-2 4 16,-11 1-4-16,-5 3-2 15,-8 0 4-15,2 0 2 0,-5 0 0 16,-5 0-2 0,-3 0 8-16,-8 0-5 0,0 0 5 15,-2 0 2-15,0 0 4 16,0 0-6-16,0 0-5 15,0 0-1-15,0 12 5 16,0 9-2-16,0 4-1 16,0 8 1-16,0 5-3 15,0 7 12-15,4 8-8 16,3 6-4-16,-5 3 9 16,4-2-9-16,2-9 4 15,-2-6-5-15,3-12-1 16,2-7 2-16,-9-6 0 15,5-8-2-15,-2 1-2 0,-3-3 2 16,0 1 0-16,-2 1 2 16,0 0-2-16,0 0-7 15,0 2-5-15,-16-2 10 16,-8-1 4-16,-7 0 2 16,-6-4-3-16,0 2-1 15,-14-8 0-15,-9-1-22 16,-16 0 13-16,-24 0-25 15,-14 0-4-15,-15 0 16 16,-6 0 11-16,2 0 4 16,6 0 0-16,20 0 6 15,22 0-4-15,32 0-18 16,24-1-28-16,19-12 24 0,10-1-21 16,0-1 8-1,25-2-8-15,13 2-44 0,5-2-54 16</inkml:trace>
  <inkml:trace contextRef="#ctx0" brushRef="#br1" timeOffset="115312.62">31388 14811 424 0,'0'0'135'15,"0"0"-73"-15,0 0-19 16,0 0 1-16,0 0-14 0,0 0-23 15,0 23-5-15,0 26-2 16,7 11 24-16,7 8-4 16,-8-1-18-16,3-8-1 15,-7-10 0-15,-2-15-1 16,0-12-14-16,0-8-35 16,0-11-72-16,-11-3-25 15,0 0-187-15</inkml:trace>
  <inkml:trace contextRef="#ctx0" brushRef="#br1" timeOffset="116301.08">30892 14328 298 0,'0'0'184'0,"0"0"-145"16,0 0-33-16,0 0 5 16,0 0 0-16,0 0 23 15,21 122 39-15,-5-56-45 16,-1-2-8-16,-3-6-7 15,-5-12-12-15,-7-13 0 0,0-16-1 16,0-9 4-16,0-6-2 16,0-2 3-16,0 0 3 15,0-14 1-15,-5-25-9 16,-9-12-7-16,-1-11-4 16,-1-8 11-16,5-4 0 15,1 2 1-15,-2 7-1 16,5 13 1-16,1 12 2 15,4 12 2-15,-3 12 4 16,3 6 4-16,2 8 7 16,0 2-9-16,0 0-10 15,0 0-1-15,22 0-2 0,19 0 2 16,17 8 0 0,6 6 1-16,9-2 0 0,6-2 2 15,5-3-3-15,1-7 4 16,2 0-2-16,2 0-1 15,-4-7-1-15,2-9 1 16,-12 2 0-16,-10-2-1 16,-9 2 0-16,-17 1 5 15,-7 3-5-15,-14 5 2 16,-4 3-2-16,-8 2 2 16,1 0-2-16,-7 0 3 15,2 0-2-15,4 19 3 16,1 8 2-16,0 1-3 0,0 12 8 15,-5 6 1 1,2 2 0-16,-2 6 2 0,5 4-2 16,5 7-2-16,-6-1 4 15,3 2-3-15,-7-5-5 16,-2-14-3-16,0-7-1 16,0-13-2-16,0-9 0 15,0-6 1-15,0-6 0 16,0-1-1-16,0 0-2 15,0-3 2-15,0-2-2 16,0 0-1-16,-2 4 3 16,-13 0 5-16,-10 2 2 15,-6 0-7-15,-9-2 0 16,-7-2-6-16,-9 0-3 0,-13 4-10 16,-16-2-11-16,-17 4 4 15,-12-4-5-15,-9-3-26 16,5-1 26-16,12 0 22 15,16 0 4-15,23-1 2 16,25-11 1-16,17-4-20 16,14-1-31-16,7 0-21 15,4 7 40-15,0 2 19 16,0 2 14-16,11-2-21 16,3-1-124-16</inkml:trace>
  <inkml:trace contextRef="#ctx0" brushRef="#br1" timeOffset="116596.51">31154 14357 56 0,'0'0'328'16,"0"0"-292"-16,0 0 9 15,0 0 3-15,0 0 14 16,0 0-23-16,25-29-23 16,-23 36-7-16,4 25 14 15,2 13 4-15,-2 7 2 0,3 4-26 16,-3-1 8-16,2-8-11 16,-8-10-5-16,0-5 4 15,0-12-7-15,0-5-11 16,-14-7-64-16,-9-5-73 15,0-3-157-15</inkml:trace>
  <inkml:trace contextRef="#ctx0" brushRef="#br1" timeOffset="116988.1">31027 14590 54 0,'0'0'427'15,"0"0"-369"-15,0 0-44 16,0 0-5-16,0 0 1 0,114-38 1 15,-56 29 5 1,2 0-13-16,3-3 1 0,-10-2-3 16,-6 0-1-16,-16-2 3 15,-13 2 1-15,-14 0-2 16,-4-2 4-16,0 4-6 16,-10-2-9-16,-9 6-2 15,3-1 11-15,3 6 7 16,5-2-2-16,0 4-4 15,6 1 5-15,2 0 2 16,0 0 6-16,0 0-14 16,0 6 10-16,0 14 1 15,0 9 4-15,0 10 20 16,0 2-23-16,10 4 10 0,-8-3-21 16,2-1 3-1,-2-7-3-15,3-5 0 0,-5-7 4 16,2-1-5-16,2-11-39 15,4-5-55-15,0-5-55 16,5 0-78-16</inkml:trace>
  <inkml:trace contextRef="#ctx0" brushRef="#br1" timeOffset="117302.54">31589 14561 338 0,'0'0'72'0,"0"0"-26"16,0 0 4-1,0 0 13-15,0 0 0 0,0 0-26 16,-2-29-27-16,2 29-5 16,-3 0-5-16,3 14 0 15,0 15-2-15,0 0 5 16,0 0-1-16,12 0 3 16,3-5 0-16,1-10-3 15,-1-7-2-15,1-7 0 16,1 0 1-16,2-3 7 15,-5-19 5-15,1-10-13 16,-9-4 4-16,-4-6-4 16,-2-1 0-16,-6 6-32 15,-19 4 3-15,-8 15 9 16,2 14-41-16,-5 4-23 0,5 4-5 16,6 19-108-16</inkml:trace>
  <inkml:trace contextRef="#ctx0" brushRef="#br1" timeOffset="117584.96">31832 14388 379 0,'0'0'58'16,"0"0"-8"-16,0 0 39 0,0 0-14 15,0 0-30 1,0 0-42-16,0-9-3 0,0 43 3 16,0 11 14-16,5 9-4 15,-1 2 9-15,2-4-21 16,1-6 1-16,-5-12-2 16,-2-12 3-16,0-5-7 15,0-14-11-15,0-3-85 16,0 0-92-16,0-13-138 15</inkml:trace>
  <inkml:trace contextRef="#ctx0" brushRef="#br1" timeOffset="117795.27">31736 14376 428 0,'0'0'135'15,"0"0"-91"-15,0 0-42 16,0 0 11-16,0 0 8 15,0 0 16-15,130 42-15 16,-86-6-1-16,-7 5 8 16,-5 2-20-16,-16-3 1 15,-16-2-10-15,0-4-6 16,-48-4 4-16,-20-3-22 16,-17-12-204-16</inkml:trace>
  <inkml:trace contextRef="#ctx0" brushRef="#br1" timeOffset="118536.36">32771 14809 394 0,'0'0'53'16,"0"0"-1"-16,0 0-7 15,0 0-4-15,0 0 3 16,0 0-4-16,0-44-21 16,0 44-8-16,0 0-7 15,0 0-1-15,0 0-3 16,0 0 2-16,0 0-2 0,0 0-2 16,2 23 2-16,9 18 11 15,2 17 16-15,5 14 0 16,-2 6-13-16,-3 2-4 15,0-7-3-15,-4-11-5 16,-4-14-1-16,6-14-1 16,-11-14 0-16,6-5 0 15,2-6-3-15,-8-7-32 16,0-2-79-16,0-8-72 16</inkml:trace>
  <inkml:trace contextRef="#ctx0" brushRef="#br1" timeOffset="119759.16">32624 14247 392 0,'0'0'74'0,"0"0"-40"15,0 0-13-15,0 0-1 16,0 0-13-16,0 0-6 16,0 57 19-16,0-10 10 15,0 7 1-15,0 3-8 16,2-5-10-16,0-11-9 16,0-4-2-16,-2-15 1 15,0-8-3-15,2-9 2 16,-2-2-1-16,0-3-1 15,0 0 10-15,0-10-2 16,0-20-8-16,-8-14-1 0,-11-8-9 16,6-11 10-16,2-5 2 15,-2 0-2-15,1 6-1 16,1 12 1-16,0 12 6 16,5 9-2-16,1 10 8 15,0 5-2-15,3 8 2 16,2 2-2-16,0 1-3 15,0 3-6-15,0 0-1 16,0 0-3-16,14 0 2 16,19 3 1-16,9 7 1 15,14-3 4-15,9-7 5 16,20 0 13-16,4 0-14 0,11 0-7 16,5 0 6-16,2-13-4 15,-2 1-2-15,-7 2-1 16,-11 1 4-16,-18 5 2 15,-11 3-6-15,-18-1 3 16,-11 2-3-16,-13 0 1 16,-8 0-2-16,-3 0 0 15,-5 0 0-15,0 0 1 16,0 0 0-16,0 0 3 16,0 0-3-16,0 0-2 15,0 0-1-15,0 0 2 16,4 0 0-16,-2 0 5 15,5 0-4-15,0 12-1 0,2 7 0 16,-3 8 0-16,1 7 6 16,0 9-1-16,-1 10 0 15,-1 10 4-15,-3 10-3 16,4 9 12-16,2 7-13 16,-4 1 4-16,1-8 2 15,-5-14-11-15,0-15 4 16,0-17-3-16,0-10 0 15,0-12 1-15,0-8-2 16,0-5-8-16,0-1 8 16,0 0 6-16,0 0-4 15,0 0-2-15,-7 0 1 0,-24-7 14 16,-8-11-15-16,-11-4 2 16,-8 2-2-16,-5 0 0 15,-13 6 0-15,-9 4-11 16,-13 3 5-16,-10 6-10 15,-4 1 3-15,-4 0 6 16,4 0-4-16,18 0 8 16,21-4 1-16,17-2-5 15,14-6 3-15,9 2-1 16,4-3 1-16,11 8 0 16,9 0 4-16,7 3-1 15,2 1 1-15,0 1-6 16,0 0 4-16,0-2-5 0,0 2 7 15,0-7-1 1,0 7-23-16,0-4-44 0,11-2-37 16,0 0-31-16,-4-4-154 15</inkml:trace>
  <inkml:trace contextRef="#ctx0" brushRef="#br1" timeOffset="120062.61">32890 14299 450 0,'0'0'59'0,"0"0"-15"16,0 0 4-16,0 0 20 15,0 0-37-15,0 0-19 16,0-12-6-16,0 26-5 15,6 18 6-15,-2 11 16 16,2 3-10-16,3 2-4 16,1 2-5-16,-2-8-3 15,-4-4 1-15,3-8-2 16,-7-6-1-16,0-4-7 16,0-5-62-16,-9-8-76 15,-13-5-68-15</inkml:trace>
  <inkml:trace contextRef="#ctx0" brushRef="#br1" timeOffset="120500.25">32674 14536 295 0,'0'0'127'0,"0"0"-102"16,0 0-13-16,130-46 18 15,-61 36 25-15,2 1-33 16,10 0-6-16,-6-3 5 15,-1-2 1-15,-3 3-3 16,-15-1-18-16,-14 3 5 16,-17 2-2-16,-21-2 5 15,-4-2-2-15,0-2-7 0,-27-4-8 16,-6 5-6-16,-3 0 3 16,7 3 16-16,8 2-5 15,4 4 14-15,13 0-13 16,2 3 3-16,2 0-3 15,0 0 5-15,0 0-3 16,0 0-3-16,0 10 24 16,0 14-9-16,4 8 24 15,15 9-21-15,0 2 10 16,-1 8-5-16,-7-5-5 16,-7-2-1-16,-4-3-5 15,0-8-8-15,0-5-4 16,0-8 0-16,0-5-1 0,0-10-16 15,0-2-64 1,8-3-68-16,13-8-21 0,6-21-233 16</inkml:trace>
  <inkml:trace contextRef="#ctx0" brushRef="#br1" timeOffset="120817.72">33526 14444 275 0,'0'0'152'0,"0"0"-48"15,0 0-47-15,0 0 18 16,0 0-8-16,0 0-44 16,-34-40-8-16,26 40-12 0,1 14-2 15,1 7 5 1,-2 10-4-16,8 3 1 0,0 2 1 16,0-1 0-16,14-2-3 15,1-8 3-15,-3-13-4 16,-6-9-2-16,3-3 2 15,3 0 19-15,3 0-11 16,3-18 4-16,-3-11 3 16,-6 0-10-16,-9-5-2 15,0 2-3-15,-7 6-9 16,-22 8-11-16,-8 10-1 16,-5 8-45-16,-1 0-17 15,10 4-68-15,6 12-127 16</inkml:trace>
  <inkml:trace contextRef="#ctx0" brushRef="#br1" timeOffset="121083.11">33702 14412 409 0,'0'0'57'15,"0"0"-12"-15,0 0 17 16,0 0 27-16,0 0-24 15,0 0-30-15,-15-57-20 16,15 57-15-16,-2 2-5 16,-1 24 5-16,-2 11 1 15,5 5 3-15,0 5 3 0,0-4-4 16,0-3-3-16,0-6 0 16,0-10-1-16,0-8-20 15,0-8-54-15,0-8-74 16,0 0-124-16</inkml:trace>
  <inkml:trace contextRef="#ctx0" brushRef="#br1" timeOffset="121366.53">33569 14365 337 0,'0'0'149'16,"0"0"-119"-16,0 0-28 15,0 0 28-15,0 0 14 16,113 11-14-16,-79 6 5 0,1 8-5 16,-4 3-3-16,-1 0-10 15,-11 6-8-15,-7-1-3 16,-12 1 2-16,0 4 1 16,-14-3-4-16,-26-1-5 15,-14-2 5-15,-12-6 1 16,-19-5-6-16,1-6-3 15,-1-7-74-15,11-5-64 16,13-3-62-16</inkml:trace>
  <inkml:trace contextRef="#ctx0" brushRef="#br1" timeOffset="143933.73">29068 13375 188 0,'0'0'83'0,"0"0"-62"15,0 0-5-15,0 0 28 16,0 0-8-16,0 0-9 16,0 0 5-16,0 0-6 15,7-3 3-15,-7 3-2 16,0 0-7-16,0 0-2 16,0 0 4-16,0 0 4 15,0 0-9-15,0 0 7 0,0 0-7 16,0 0-3-1,0 0-6-15,0 0-2 0,0 0-5 16,0 5 1-16,0 22 0 16,2 19 3-16,0 15 3 15,2 8 7-15,1 1-4 16,-3 1-4-16,2-10 2 16,-1-1 1-16,4-7-8 15,-7-12 10-15,0-6-5 16,0-9-3-16,0-10-3 15,0-8 0-15,0-3 1 16,0-5-2-16,0 3 0 16,0-3 0-16,0 0 0 0,0 0 0 15,0 0-6-15,0 0-33 16,2 0-20-16,-2 0-48 16,0-4-84-16</inkml:trace>
  <inkml:trace contextRef="#ctx0" brushRef="#br1" timeOffset="144797.99">31324 13517 262 0,'0'0'97'0,"0"0"-64"15,0 0 8-15,0 0 39 16,0 0-16-16,0 0-19 16,2-28-10-16,0 28-27 0,-2 0-8 15,7 2-2 1,4 27 2-16,11 15 2 0,5 11 30 16,2 12 5-16,-7 3-27 15,-3 6 4-15,-4-2-3 16,-7-4 0-16,0-9 5 15,-4-14-14-15,-4-11 0 16,0-11 0-16,0-13-1 16,0-6 6-16,0-4-7 15,0-2-2-15,0 0-21 16,0 0-44-16,0-14-95 16,0-12-209-16</inkml:trace>
  <inkml:trace contextRef="#ctx0" brushRef="#br1" timeOffset="145798.46">33232 13369 166 0,'0'0'132'15,"0"0"-116"-15,0 0 0 16,0 0 45-16,0 0 17 16,0 0-15-16,-2-9-21 15,2 9 6-15,-2 0-3 16,2-2 5-16,-2 1-7 16,2-1-8-16,-6-2-4 15,6 4 7-15,0 0-4 0,0 0-7 16,0 0-9-16,-2 0-1 15,2-2-17-15,-2 2 7 16,2 0-5-16,0 0 4 16,0 0-12-16,0 0 11 15,0 0-10-15,0 0 2 16,0 0-2-16,0 26-2 16,0 22 2-16,0 18 4 15,0 11 0-15,0-3 2 16,0-2 2-16,4-10-3 15,10-8 1-15,-1-8-1 16,-3-16-1-16,-4-10 1 16,-1-8 0-16,-5-7-9 15,0-5-40-15,0 0-27 0,0 0-32 16,-14 0-63-16,3 0-266 16</inkml:trace>
  <inkml:trace contextRef="#ctx0" brushRef="#br1" timeOffset="148057.79">28637 12429 392 0,'0'0'57'0,"0"0"-32"16,0 0-23-16,0 0 9 15,0 0-5-15,0 0 17 16,0 114 19-16,8-50-11 16,2 9 1-16,9 5-3 15,-4-1-13-15,-1-3 2 16,-1-7-10-16,-5-9-3 15,4-12-1-15,-3-10 1 16,-5-10-4-16,0-9 0 16,-2-5-1-16,3-7-1 0,-5-2 1 15,0-3-5-15,3 0-10 16,-3 0-29-16,0-5-29 16,0-17-55-16,-3-8-147 15</inkml:trace>
  <inkml:trace contextRef="#ctx0" brushRef="#br1" timeOffset="149969.6">28682 12501 391 0,'0'0'70'16,"0"0"-57"-16,0 0-12 15,0 0 10-15,0 0-6 16,0 0 5-16,65 2 37 16,-9 1-12-16,15-1-1 15,7 1-1-15,11-3-10 16,5 0-9-16,12 0 0 15,8 0-3-15,7-3 1 16,1 1 1-16,3 2-6 16,2 0-6-16,1 0 4 15,-6 0 2-15,1 0-3 16,-6 2-2-16,1 1-2 0,-4 1 0 16,-8-3-1-16,-4 4 2 15,-9-1 3-15,1-3-4 16,4-1-2-16,1 0 2 15,-4 0 0-15,-8 0 6 16,-7 0-12-16,-6 0 6 16,-5-1 0-16,0-2 4 15,1 2-1-15,-6-2-2 16,1 1-1-16,-3 2 3 16,0 0-3-16,-4 0-3 0,-2 0 3 15,-3 0 3 1,-1 0-3-16,-5 0 2 0,-1 0 1 15,3 0 0-15,5 0 5 16,1 0-6-16,3 0-2 16,0 0 3-16,-4 0 5 15,2 0-8-15,2 0 0 16,-2 0 0-16,1 0 3 16,1 0 1-16,-2 0-2 15,2 0 2-15,-4 0-3 16,-3 0 1-16,-2-5 3 15,-4 0-4-15,-3 2 2 16,-3-3 0-16,-2 1-3 16,-9 2 0-16,-1 1 1 15,-7-2 2-15,-2 4-3 0,2-3 1 16,-2 2-1-16,3-2 2 16,-2 3-2-16,1 0 0 15,-2 0 0-15,0 0 0 16,0 0 2-16,-1 0-2 15,-3 0 0-15,-3 0 0 16,-2 0 2-16,-5 0-1 16,-1 0 6-16,-1 0-7 15,-2 0 3-15,0 0-2 16,2 0 5-16,-2 0 0 16,0 0 3-16,0 0-8 15,0 0-1-15,0 0-7 0,5 0 7 16,1 11 3-1,1 6 1-15,-3 8-2 0,1 3-2 16,-3 4 0-16,3 4 1 16,-5 4 0-16,2 4 0 15,-2 2 7-15,0-2-6 16,0 0-2-16,-4-4 0 16,-4-10 0-16,4-7 7 15,2-9-4-15,2-6 2 16,0 5 3-16,0 4 2 15,0 3-3-15,0 4-7 16,6-1 6-16,2-3-2 16,0-5-5-16,-1-1 1 15,-3 0 0-15,-2 1 8 0,-2 2-5 16,0-1-2-16,2-2-1 16,-2 0 0-16,3 0 0 15,0 3 0-15,-3-2 0 16,4-2 2-16,-2-5-2 15,0-3 0-15,3-3 0 16,-5 1 0-16,0-3 0 16,0 0-2-16,0 0-3 15,0 0 5-15,0 0 0 16,0 0 4-16,0 0-4 16,0 0-5-16,0 0-4 0,0 0 9 15,0 0 1 1,0 0-1-16,-5 0 0 0,-9 0 0 15,-5 0 5-15,-8 0-5 16,-4 0 0-16,-9 1-3 16,-7 2 1-16,-13-2 4 15,-11 3-2-15,-6-1 0 16,0 2-3-16,1 2-1 16,-7-2 1-16,1 6-3 15,-5-1 2-15,2 0-3 16,2 0 5-16,4-2-8 15,-8 0 8-15,2-5 0 16,-9 0 2-16,-4-1-3 16,3-2 3-16,-6 0 2 0,14 0-2 15,5 0 7-15,8 0-7 16,5 0 0-16,-2 0 0 16,1-2 1-16,-1-4-1 15,0 4 0-15,-3 0 1 16,-6 2-1-16,-11 0 0 15,-6-2 0-15,2 0 0 16,1-1-2-16,17-6 2 16,7-2-2-16,5-1 0 15,5 0 2-15,0-2 1 16,2 2-1-16,0 1 1 16,1-1-1-16,-1 3 3 15,-10 4-2-15,-1 5-1 0,-2 0 0 16,-3 0 4-1,3 0-4-15,9 0 0 0,-5 0-8 16,9 0 8-16,2 0 7 16,2 0-6-16,4 0 0 15,-6-2-1-15,-4-6 0 16,-10 1 3-16,-3 3-6 16,-12-2 6-16,3 4-6 15,1 0 3-15,15 1-3 16,10 1 3-16,11 0 0 15,3 0 0-15,0 0 0 16,-3 0 0-16,3 0-2 16,-1 0 2-16,5-2 0 0,7 2 1 15,4-2 0-15,10 2-1 16,5 0-1-16,10-3 0 16,2 3-8-16,0 0-26 15,0 0 6-15,0 0-11 16,0 0-61-16,0-2-38 15,0 0-21-15</inkml:trace>
  <inkml:trace contextRef="#ctx0" brushRef="#br1" timeOffset="150480.34">29482 12687 553 0,'0'0'26'16,"0"0"-26"-16,0 0-4 16,0 0 4-16,0 0 8 15,-6 106 2-15,6-49 6 16,0-3-14-16,0-7 9 15,0-8-8-15,0-15 8 16,-5-9-10-16,5-10 3 16,0-3 5-16,0-2 28 0,0 0 13 15,0-10-6-15,0-22-22 16,0-12-20-16,0-6 2 16,0-3 3-16,0 5 4 15,0 10 2-15,0 8-7 16,0 13 5-16,5 8 0 15,-5 4-8-15,4 5-2 16,5 0-2-16,7 0-8 16,2 5 9-16,11 19-1 15,2 8 1-15,0 6 0 16,3 5 0-16,-5-6 1 16,0 0-1-16,-10-7 0 15,-1-5-11-15,-7-11-20 0,-4-3-41 16,-7-5-37-16,0-4-65 15,-24-2-39-15</inkml:trace>
  <inkml:trace contextRef="#ctx0" brushRef="#br1" timeOffset="151740.21">29447 12966 347 0,'0'0'93'0,"0"0"-40"15,0 0-31-15,0 0-6 16,0 0 15-16,0 0-30 15,149-75 3-15,-78 53 3 16,10 0-2-16,-8 3-5 0,-3-2-4 16,-18 5 4-1,-15 4 1-15,-20 5 3 0,-15-2-3 16,-2 1 26-16,-2 2-13 16,-25-2-8-16,-6 6-6 15,0 2 2-15,-5 0 6 16,7 2-3-16,6 15 1 15,5 2-6-15,7 3 0 16,6 2 0-16,7-1 11 16,0-2-11-16,5-5-3 15,10-6 3-15,5-6 10 16,3-4-8-16,-2 0 15 16,4-1 16-16,2-19 10 15,0-9-29-15,-3-4-14 16,-3-4 16-16,-8-1-11 0,-11-1-5 15,-2 2 3 1,0 5 2-16,0 8 8 0,0 10-10 16,-2 5-3-16,-3 9-1 15,5 0 0-15,-2 0-15 16,2 17 16-16,-2 15-3 16,2 10 8-16,0 4-4 15,0 5 1-15,9-4-4 16,6-2 0-16,5-9 1 15,-2-11-8-15,0-6-23 16,2-12 8-16,3-7 15 16,-2 0-2-16,4-3-4 0,2-20-40 15,0-2-7-15,-9-3 42 16,-5 2 19-16,-9 5 1 16,-4 5 9-16,0 8 10 15,0 3 5-15,0 2-10 16,0 3-1-16,-2 0 5 15,-2 0-10-15,-1 8-8 16,3 14 4-16,2 2 6 16,0 7-9-16,0-4 2 15,7 0 10-15,1-5-2 16,-1-8-8-16,0-6 1 16,-5-6 11-16,3-2-15 15,-3 0 16-15,9 0-14 16,-2-14 22-16,11-11-11 0,-4-5-13 15,-3 0 0-15,1 2 0 16,-10 10-2-16,-2 8-4 16,0 6 4-16,-2 4 1 15,0 0-10-15,0 0-6 16,0 4 8-16,0 19 9 16,2 7 5-16,5-1-3 15,0 2-1-15,4-8 3 16,-2-4-3-16,-1-7-1 15,-2-8 2-15,-2-4 5 16,7 0-9-16,-3 0 5 0,11-10 11 16,1-12-11-1,-5-6-3-15,8-1 3 0,-8 5-2 16,-6 7 6-16,0 4-7 16,-7 9-8-16,-2 4 8 15,0 0-4-15,0 4-22 16,2 17 20-16,3 7 5 15,2-1 2-15,2 2 3 16,-3-5 0-16,5-4-4 16,1-8 0-16,-8-7 1 15,0-5-1-15,3 0 0 16,5 0 0-16,-2-5 7 16,3-13 1-16,3-8-7 15,3 2 10-15,-6 0-11 16,-3 5-6-16,-2 6 6 0,-2 6 0 15,-1 5 0-15,-5 2-2 16,0 0 1-16,0 0-14 16,2 14 7-16,2 16 8 15,6 6 2-15,-4 5 2 16,7-3 3-16,-1-6-4 16,-1-6 0-16,-5-9-2 15,1-9 3-15,-5-8-3 16,3 0-1-16,4-17-2 15,-5-21 0-15,5-11-107 16,-7-4-92-16,-2-6-86 16</inkml:trace>
  <inkml:trace contextRef="#ctx0" brushRef="#br1" timeOffset="152009.6">30649 12705 368 0,'0'0'125'16,"0"0"-98"-16,0 0-21 16,0 0 20-16,0 0-1 15,0 0 15-15,0 0-13 16,33 46-16-16,-18-38-4 16,-3-4-5-16,-1-4 0 15,-5 0 1-15,4-5 7 16,-4-12 5-16,1 2-10 0,-7 4-4 15,0 3-1-15,0 6-31 16,0 2-36-16,0 0-44 16,-11 21-43-16,-5 4-135 15</inkml:trace>
  <inkml:trace contextRef="#ctx0" brushRef="#br1" timeOffset="152414.19">30858 12950 552 0,'0'0'51'0,"0"0"-45"0,0 0 14 15,0 0 39-15,0 0-32 16,0 0-17-16,-3-18-9 16,3 18-1-16,0 5-5 15,0 16 5-15,0 5 5 16,0 2 5-16,0-4-6 15,0-10-3-15,0-9 0 16,0-5-2-16,0 0 2 16,0 0 4-16,10-5 1 15,3-19 36-15,1-6-32 16,1 5-5-16,-1 4-5 16,-12 8 2-16,0 12-1 15,-2 1-1-15,0 0-8 16,4 3-4-16,3 20 6 0,-3 7 6 15,6 4 1-15,5-2-1 16,-1 0 3-16,3-6-2 16,3-4-1-16,0-10-3 15,0-6-10-15,7-6-83 16,11 0-114-16,9-23-260 16</inkml:trace>
  <inkml:trace contextRef="#ctx0" brushRef="#br1" timeOffset="153598.94">31854 13036 125 0,'0'0'122'0,"0"0"-54"15,0 0-4-15,0 0-3 16,0 0 19-16,0 0-5 16,-2-2-8-16,-9-8-3 15,-5-5-57-15,-6 0 2 16,-3-3-7-16,1 4 0 16,-3 6-2-16,8 8-7 15,-4 0 1-15,5 0 2 16,5 5 1-16,-3 12 3 15,3 4 0-15,1 8-1 16,1 3 0-16,7 2 1 0,4 4 0 16,0-4-1-1,0-5 3-15,17-8-4 0,6-9 2 16,4-12 0-16,4 0 9 16,9-19 13-16,0-22-3 15,2-9-5-15,-6-6-5 16,-9-4 3-16,-7-6-3 15,-7-4-9-15,-3-5 3 16,-10 7-6-16,0 8 7 16,0 16-6-16,0 16 7 15,-8 12-10-15,0 9 2 16,-1 7-11-16,-5 0 10 16,1 10 7-16,7 19-7 15,-4 7 4-15,8 12 0 16,2 9 0-16,0 6 0 0,2 11 0 15,10 1 4-15,5-4-1 16,1-4 1-16,3-9 6 16,2-12-9-16,-2-9 1 15,1-13 3-15,1-13-10 16,3-11 4-16,8 0 1 16,10-11 4-16,6-20-4 15,-8-3-4-15,0-3-25 16,-18 0 15-16,-8-1-1 15,-11 4 15-15,-5 1-15 16,0 8-9-16,-23 4 5 16,1 12-8-16,-10 6 25 0,9 3 1 15,7 0-11 1,3 12 5-16,5 11 2 0,8 0 0 16,0 6 5-16,0 3 8 15,21 0-6-15,3 0-4 16,1-3 8-16,4-6-9 15,2-5 7-15,7-12 1 16,4-6 12-16,5 0-17 16,5-20 8-16,-6-12-8 15,-4-6 9-15,-8-3-4 16,-14-3 0-16,-11-2 9 16,-4 5-10-16,-5 8 21 15,0 11 0-15,-10 12-6 0,6 7-9 16,-7 3 0-16,0 0-8 15,4 25-4-15,-4 18 2 16,9 13 0-16,2 14 3 16,0 10 3-16,0 12 0 15,13 9 1-15,-2-3 5 16,0-8-6-16,-2-16-2 16,-2-21-4-16,-2-18-1 15,-5-12-6-15,0-16-18 16,0-7-48-16,0 0-56 15,-14-26-126-15</inkml:trace>
  <inkml:trace contextRef="#ctx0" brushRef="#br1" timeOffset="154206.81">32501 13009 432 0,'0'0'2'0,"0"0"4"16,0 0 6-16,0 0 22 15,129-93 2-15,-87 90-4 16,-1 3 9-16,-6 0-2 16,-6 0-13-16,-9 3-4 15,-6 8-9-15,-14 3-4 16,0 4-9-16,0 3-4 16,-25 1 4-16,-8 0 3 0,-9-3 2 15,1-2-1 1,3-2 1-16,9-3-5 0,11-5 0 15,7-5-3-15,11 0-29 16,0-2-37-16,0 0-17 16,29 0 51-16,11-16 5 15,7 0 27-15,-1-2-1 16,2-1 8-16,-1-1-4 16,-3 1 6-16,-4-5 8 15,-1-3-2-15,-16 0 4 16,-4-4 12-16,-9 1 9 15,-5-3 0-15,-5-4-4 16,0 2-9-16,0-4-17 16,-3 7-1-16,-7 2 2 0,-1 6 1 15,1 10 2-15,4 3 3 16,1 8-9-16,3 3-4 16,2 0 4-16,0 0-5 15,0 6 1-15,0 20 4 16,0 12 18-16,5 8 8 15,9 10-9-15,-1 4-1 16,-7 6 5-16,0 1-7 16,0-1-9-16,-4-3-7 15,-2-10 2-15,0-7-5 16,2-7 3-16,5-11-6 16,-1-10 1-16,3-6-8 15,5-11-47-15,-1-1-64 0,3-5-27 16,-3-27-218-1</inkml:trace>
  <inkml:trace contextRef="#ctx0" brushRef="#br1" timeOffset="154425.16">32757 12804 434 0,'0'0'147'15,"0"0"-100"-15,0 0-44 16,0 0 10-16,0 0 16 0,114-3-15 16,-50 3-5-1,-1 0-9-15,-1 0 0 0,3 0 0 16,-7 0-88-16,-3 0-97 16,-7 0-122-16</inkml:trace>
  <inkml:trace contextRef="#ctx0" brushRef="#br1" timeOffset="154560.34">33571 12839 589 0,'0'0'173'15,"0"0"-138"-15,0 0-13 16,0 0 15-16,0 0-20 16,0 0-17-16,-2 0-88 15,-15 0-301-15</inkml:trace>
  <inkml:trace contextRef="#ctx0" brushRef="#br1" timeOffset="161821.03">29054 13369 14 0,'0'0'218'0,"0"0"-161"16,0 0-28-16,0 0 41 15,0 0-12-15,0 0-24 16,0 0-9-16,0 0 2 15,0 0-4-15,0 0-1 16,0 0 1-16,0 0-10 16,0 0-6-16,0 0 3 15,0 0 3-15,0 0-1 16,0 0 0-16,0 0-1 16,0-11-1-16,0-1-8 15,0-1 0-15,0 1 0 0,0 2-2 16,0 1 3-16,0 5-3 15,0 3 0-15,0 1 0 16,0 0 0-16,0 0-2 16,0 0-7-16,0-2-20 15,0 0-13-15,0 2 3 16,0 0 21-16,0 0 9 16,0 0-21-16,0 0-30 15,0 4-91-15,-6-1-94 16</inkml:trace>
  <inkml:trace contextRef="#ctx0" brushRef="#br1" timeOffset="162569.13">31002 12472 39 0,'0'0'66'15,"0"0"-24"-15,0 0 11 16,0 0 18-16,0 0 14 16,0 0 6-16,0 0-13 15,0 0-3-15,0 0-16 16,0 0-14-16,0 0-7 16,0-14-11-16,0-10-16 15,0-10-7-15,10-6 0 0,1-4-1 16,2-5 0-1,1 4-2-15,-1 3-1 0,-2 9 2 16,-4 14 1-16,-5 5 0 16,-2 5 4-16,0 5 2 15,0 4-7-15,0 0-2 16,0 0-8-16,0 0-12 16,0 0-55-16,0 7-26 15,0 8-25-15,0 0-130 16</inkml:trace>
  <inkml:trace contextRef="#ctx0" brushRef="#br1" timeOffset="163887.07">30448 11622 99 0,'0'0'354'16,"0"0"-337"-16,0 0-13 0,0 0 61 15,0 0 3-15,0 0-37 16,2-58-3-16,-2 58-6 16,0 0-17-16,0 0-5 15,0 0-6-15,0 25 3 16,0 16 3-16,0 15 4 16,0 6-3-16,0 7 5 15,0-5-1-15,0-10-5 16,0-13 0-16,0-9 0 15,0-18 1-15,0-9-1 16,0-3 0-16,0-2 5 16,0 0 6-16,0-16 24 0,0-21-26 15,0-16-9-15,-2-10 1 16,-5-14 0-16,3-6-2 16,2 4 1-16,-6 8 0 15,6 13 2-15,2 16-2 16,0 11 9-16,0 10-7 15,0 6-2-15,0 5 1 16,0 6-6-16,0 0 5 16,0 3-2-16,0 1 1 15,4 0 0-15,19 0 1 16,12 0 0-16,13 0-3 16,0 0 3-16,12 0 0 15,6 0 1-15,7 0 1 0,10 0-2 16,10 0 5-1,14 0-5-15,7 0 0 0,-9 0 0 16,-3 0-3-16,-6 0 6 16,4 0-8-16,7 0 9 15,3 0-4-15,-1 0 1 16,-4 0-1-16,-3 0 0 16,-8 0 0-16,-18 0 0 15,-14 0-3-15,-13 0 3 16,-14 0 0-16,-8 0 0 15,-4-4 3-15,-13-2-3 16,4-2 0-16,-1 1 4 16,-1 0-2-16,-3 3 3 15,-7 1 4-15,-2 3 23 0,0 0-11 16,0 0-14-16,0 0-7 16,0 0-6-16,0 17 3 15,2 14 2-15,0 12 2 16,0 6 0-16,5 9-1 15,0 13 1-15,2 6 1 16,2 5 1-16,-2-1-2 16,0-6-1-16,-3-8 1 15,-1-9-1-15,-5-17 0 16,0-6 1-16,0-14 1 16,0-5-2-16,0-5 1 0,0-6-4 15,0-2 6 1,0-3-3-16,0 0 0 0,0 0-2 15,0 0-1-15,0 0 2 16,-9 0 1-16,-11 0 9 16,-14 0-3-16,-1 0-6 15,-9-8 0-15,-14 0-1 16,-10 4 1-16,-14-2-1 16,-7 2 1-16,-9-1-3 15,-5 2-1-15,-1 3 8 16,-6-2-5-16,6 2 4 15,-6 0-1-15,6 0-2 16,-4 0 2-16,0 0-2 16,-13 0 3-16,3 0-3 0,4 0 0 15,12 0-3-15,13 0 5 16,10 0-2-16,17 0 0 16,18 0 3-16,17 0 0 15,13 2-3-15,12-2-4 16,2 0-6-16,0 0 2 15,0 0-4-15,0 0 6 16,2 1-11-16,12 3-7 16,5-1-63-16,2-3-121 15,-8 0-271-15</inkml:trace>
  <inkml:trace contextRef="#ctx0" brushRef="#br1" timeOffset="164242.6">30793 11530 63 0,'0'0'382'0,"0"0"-367"0,0 0-15 16,0 0 0-16,0 0 13 15,27 110 38-15,-18-42 12 16,-2 0-18-16,-1 2-14 16,-4-12-22-16,-2-12-3 15,0-8-5-15,0-11-1 16,0-7 0-16,-6-8-1 15,-3-5-7-15,0-7-73 16,-4 0-47-16,-1-8-92 16</inkml:trace>
  <inkml:trace contextRef="#ctx0" brushRef="#br1" timeOffset="164566.07">30759 11671 82 0,'0'0'77'15,"0"0"22"-15,0 0 9 16,0 0-34-16,0 0-32 16,0 0-15-16,34-61-1 15,-29 57-2-15,6-1-6 16,4-2-7-16,5 2-2 16,5 0 4-16,0 1-3 15,2 2 0-15,-10 2 1 16,-1 0-1-16,-5 0-5 15,-9 6-2-15,-2 11-3 16,2 6 6-16,-2 3-5 16,0 4-1-16,0 0 0 0,-19-3 0 15,-10-3 0 1,0-2-1-16,-8 0-21 0,6-6 15 16,7 0-73-16,6-6-44 15,16-10-91-15</inkml:trace>
  <inkml:trace contextRef="#ctx0" brushRef="#br1" timeOffset="165164.94">31016 11797 128 0,'0'0'71'0,"0"0"5"0,0 0 6 16,0 0-12-16,0 0-4 16,0 0-13-16,0-8 1 15,0 6-12-15,0 0-17 16,0-3 4-16,0 4-14 16,9-2-8-16,4 2 4 15,7 1-11-15,3 0 3 16,4 5-3-16,-3 13-1 15,2 7 1-15,-5 1 2 16,-3 0 2-16,-12 0-4 0,-1 0-1 16,-5-6-9-16,0-2 6 15,-5-4 0-15,-5-5 2 16,-9-6 2-16,9-3 9 16,-4 0-2-16,1 0-6 15,-1-15 4-15,7-10-5 16,7-3 2-16,0-6-5 15,0 2 7-15,16 1-8 16,10 6 3-16,1 4 1 16,4 6 1-16,3 4 0 15,-12 8-2-15,3 0 0 16,-5 3-2-16,-7 0 3 16,-2 6 0-16,-1 11-3 15,-6 3 3-15,-2 1-8 16,0 4 8-16,-2-2 1 0,0-4 1 15,0-5-2-15,0-3 1 16,0-6-1-16,0-3 4 16,0-2-4-16,0 0-7 15,5 0-10-15,-1-16-51 16,8-14-94-16,-8-10-56 16</inkml:trace>
  <inkml:trace contextRef="#ctx0" brushRef="#br1" timeOffset="165322.18">31384 11601 330 0,'0'0'74'0,"0"0"-36"0,0 0 23 15,0 0 12-15,0 0-21 16,0 0-38-16,-9-9-14 16,9 9 0-16,0 0-59 15,0 0-75-15,0 16 9 16</inkml:trace>
  <inkml:trace contextRef="#ctx0" brushRef="#br1" timeOffset="165703.75">31442 11761 147 0,'0'0'225'0,"0"0"-173"15,0 0-9-15,0 0-2 0,0 0-21 16,0 0-13-16,9 12-6 15,-3 9 2-15,6 2 7 16,-1-3 4-16,-3-6-8 16,-3-5-5-16,-5-4 18 15,3-3-11-15,-3-2 12 16,2 0 0-16,2 0-1 16,5-10 7-16,4-10-8 15,1-5-18-15,-1 6 3 16,-4 5-6-16,0 3 3 15,-5 8 0-15,3 3 0 16,-7 0-8-16,4 0 1 0,1 8-3 16,2 13 7-16,-1 4 3 15,-1-1 0-15,1 2-1 16,4-2-4-16,-2-6-5 16,5-6-35-16,1-5-25 15,3-7-21-15,2 0-40 16,1-9-168-16</inkml:trace>
  <inkml:trace contextRef="#ctx0" brushRef="#br1" timeOffset="166102.34">31756 11773 205 0,'0'0'119'16,"0"0"-60"-16,0 0-2 15,0 0 9-15,0 0-24 16,0 0-31-16,0-6-11 0,0 12 2 15,0 12-1-15,-4 2 12 16,4 2-2-16,0 5-2 16,0 4-4-16,0-1 4 15,0-7-3-15,13-5-4 16,3-9 8-16,4-4 7 16,-3-5-6-16,4 0-4 15,-4 0-7-15,1-7 4 16,-5-11 5-16,-1-3-9 15,-8 2 13-15,-4 5-7 16,0 6-1-16,0 6-1 16,0 2-4-16,0 0-2 0,0 4-7 15,0 23 9-15,5 10 1 16,11 5 0-16,-3-2-1 16,5-6-5-16,-3-12 4 15,-1-10-1-15,-3-7-25 16,2-5-59-16,-8-9-59 15,1-19-182-15</inkml:trace>
  <inkml:trace contextRef="#ctx0" brushRef="#br1" timeOffset="166335.67">31908 11708 56 0,'0'0'303'0,"0"0"-280"15,0 0-23-15,0 0 0 16,0 0 22-16,0 0-4 16,20 14-13-16,-7-14 18 15,-1 0-7-15,1 0-4 16,-7-1 12-16,1-13 2 16,-7-3-19-16,0 6-7 15,0 3-28-15,-5 5-20 16,-8 3-32-16,-3 0-118 15</inkml:trace>
  <inkml:trace contextRef="#ctx0" brushRef="#br1" timeOffset="166611.07">31908 11708 385 0,'151'90'117'0,"-151"-90"-99"16,0 3-14-16,0 27 4 16,2 16 80-16,7 10-38 15,1 7-14-15,-2 9-16 16,-1 3-5-16,-3 4-12 16,-1 1 1-16,-3-8 2 15,0-7-5-15,2-15-1 16,-2-13-2-16,0-11-5 0,0-12 5 15,0-9-68-15,0-5-78 16,-7-7-65-16</inkml:trace>
  <inkml:trace contextRef="#ctx0" brushRef="#br1" timeOffset="166867.46">32013 11901 306 0,'0'0'33'16,"0"0"-8"-16,0 0 30 16,0 0-29-16,0 0 4 0,0 0 0 15,125-61-6-15,-110 61 6 16,1 3 0-16,-10 14-11 16,-1 2-9-16,-5 7-1 15,0 2-13-15,-19 3 4 16,-4-4-1-16,-13-3 0 15,2-8-9-15,3-1 2 16,2-10-99-16,11-5-70 16</inkml:trace>
  <inkml:trace contextRef="#ctx0" brushRef="#br1" timeOffset="167531.43">32300 11907 435 0,'0'0'57'0,"0"0"-22"16,0 0 21-16,0 0 3 15,0 0-35-15,0 0-18 16,-29-44 4-16,12 44-10 16,-4 6 6-16,5 12-7 15,3 6 2-15,5 2-2 16,8-4-5-16,0-2 6 15,0-3 1-15,0-8 3 16,0-4-2-16,0-5 3 16,6 0-3-16,7 0 9 15,10-19 10-15,-3-5-21 0,2 0 7 16,-6-1-1-16,-10 8-6 16,1 3 1-16,-5 6-1 15,-2 6 1-15,0 2-1 16,0 0-2-16,0 0-8 15,0 14-1-15,0 10 9 16,0 4 2-16,7-2 5 16,2-4-5-16,2-8 1 15,-4-4-1-15,0-8 1 16,1-2 6-16,8 0-6 16,-1-26 6-16,6-8-6 15,-4-10 7-15,-1-4-8 0,-5-8 0 16,-5-9-1-16,-6 1-1 15,0 8-3-15,0 12-6 16,-10 14 9-16,-3 10-10 16,-3 7 12-16,3 2-4 15,-1 9 4-15,3 2-22 16,2 0 22-16,4 18 1 16,3 12 8-16,2 14-7 15,0 10 7-15,22 10-1 16,3 7-3-16,0-3 5 15,-4-3 7-15,-2-7-14 16,-11-5 8-16,-6-9-10 16,-2-7-2-16,0-11-1 0,0-8-2 15,0-12-70-15,0-6-183 16</inkml:trace>
  <inkml:trace contextRef="#ctx0" brushRef="#br1" timeOffset="167684.66">32759 11947 476 0,'0'0'111'0,"0"0"-90"16,0 0-21-16,0 0-14 16,0 0 6-16,0 0-10 0,-4 4-134 15</inkml:trace>
  <inkml:trace contextRef="#ctx0" brushRef="#br1" timeOffset="171900.86">28626 11103 178 0,'0'0'140'16,"0"0"-105"-16,0 0-6 15,0 0 54-15,0 0 8 16,0 0-3-16,0 0-22 0,-6-42-22 16,4 42-2-16,2 0-17 15,0 0-7-15,0 0-9 16,0 0-9-16,0 12 2 16,0 20-2-16,2 10 9 15,9 5-3-15,-5 2 2 16,4-3-2-16,-2-5-3 15,1-11-1-15,1-4 0 16,-8-11 0-16,2-6 0 16,-2-9-1-16,3 0 2 15,1 0 20-15,17-18 29 16,12-19-8-16,23-8-37 16,13-4 1-16,8 7-7 15,-6 5 1-15,-6 8 8 0,-4 7-9 16,-21 8 0-16,-13 7-1 15,-16 7-1-15,-8 0-3 16,-5 5-30-16,0 23-22 16,-16 11-39-16,-15 5-74 15,-9 2-239-15</inkml:trace>
  <inkml:trace contextRef="#ctx0" brushRef="#br1" timeOffset="202995.6">695 3321 456 0,'0'0'104'15,"0"0"-83"-15,0 0-16 16,0 0 69-16,0 0-30 15,0 0-10-15,0 0-7 16,-29-20-11-16,4 13-14 16,-2 4 4-16,-4 3-6 15,-2 0 0-15,2 5-1 0,0 20 0 16,-1 4-1-16,10 3 2 16,5 3-1-16,12-5-10 15,5-4-12-15,5-4 3 16,26-3 6-16,6 1 13 15,8-3 1-15,6 1 1 16,-4 0-1-16,-5-4 3 16,-13 2 0-16,-16 0-6 15,-7 1 1-15,-6 3 2 16,-14 1 5-16,-24 4 0 16,-11 1-5-16,-9-2-17 15,-3-8 6-15,1-9 2 16,14-7 7-16,4 0-5 0,15-19-46 15,9-16-51 1,11-9-70-16,7-2-88 0</inkml:trace>
  <inkml:trace contextRef="#ctx0" brushRef="#br1" timeOffset="203272.01">1023 3096 485 0,'0'0'132'16,"0"0"-99"-16,0 0-4 15,0 0 10-15,0 0-2 16,0 0-29-16,-27 56 20 0,27-3 5 16,0 17-13-16,0 11 8 15,0 8-7-15,2 5-6 16,-2 2-12-16,0-4-3 15,-4-7-5-15,-10-17 4 16,5-14-18-16,3-21-29 16,6-13-14-16,0-14-66 15,0-6-85-15,11-9-174 16</inkml:trace>
  <inkml:trace contextRef="#ctx0" brushRef="#br1" timeOffset="203731.68">1326 3499 496 0,'0'0'185'0,"0"0"-145"15,0 0-20-15,0 0 15 16,0 0-6-16,0 0-16 16,-83 106 5-16,79-68-16 15,2-4 7-15,2-5-5 16,0-11-4-16,0-8-3 15,0-6 3-15,0-4-4 16,0 0 4-16,0 0 3 16,4 0 2-16,3-14-1 15,7-9 11-15,1-2-14 0,-1 6 5 16,-1 10-5 0,-9 4-1-16,0 5-6 0,6 0-5 15,1 7 1-15,9 14 8 16,-1 6 0-16,8 0 2 15,0 0 0-15,2-5 2 16,0-7-2-16,-4-8-2 16,0-7 1-16,-4 0 1 15,2-30 0-15,1-6 7 16,-4-6 3-16,-6-3-1 16,-8 9 26-16,-6 9-14 15,0 4 4-15,0 9-12 16,-8 10-13-16,-13 4-31 0,-6 0-21 15,1 20-36-15,6 10-118 16</inkml:trace>
  <inkml:trace contextRef="#ctx0" brushRef="#br1" timeOffset="205656.51">2215 3499 359 0,'0'0'73'0,"0"0"-26"16,0 0 56-16,0 0-23 15,0 0-42-15,0 0-11 16,-37 1-16-16,18 24-7 16,4 5-1-16,4 7 1 15,8 2-4-15,3-3-1 16,0 0 1-16,7-5-10 15,13-8 10-15,3-5 7 16,-4-9-4-16,2-9-1 16,-3 0 0-16,1-4 0 15,2-20 5-15,1-5-3 16,-2 3 6-16,-6 5-10 0,-6 4 0 16,-6 9 3-16,-2 3 2 15,0 5-4-15,0 0-1 16,0 0-19-16,0 5-15 15,2 16 32-15,8 4-1 16,7 4-2-16,6-3-7 16,4-2-2-16,0-6 13 15,-4-9 1-15,-2-6 0 16,-3-3 1-16,-1-8 5 16,-1-19 2-16,-3-5-6 15,-1 1 2-15,-8-1 0 0,-4 2 3 16,0 4 3-1,0 1-4-15,-20 9-4 0,0 6-2 16,-4 4-14-16,-3 6 11 16,2 0 2-16,1 14 1 15,4 6 0-15,6 4-1 16,10-1-1-16,4 0-2 16,0-1-7-16,4-2 2 15,17-2 9-15,5-7 0 16,4-7 2-16,1-4 3 15,2 0-4-15,7-16 9 16,0-6-9-16,0-1 3 16,-6 1-1-16,-15 9-2 15,-5 4-1-15,-10 3 4 0,-1 6-1 16,-1 0-3 0,-2 0-3-16,4 0-6 0,0 8 0 15,8 12 7-15,1 5 2 16,-1-4 6-16,3-3-1 15,-1-3-5-15,-3-3 2 16,-1-7 1-16,-2-2 12 16,-2-1-14-16,1-2 5 15,4 0 4-15,0-18-8 16,4-8 15-16,2 2-10 16,-7 1-4-16,4 3-1 15,-7 8 2-15,-3 4-1 0,-2 6-3 16,-2 2-3-16,0 0-6 15,0 4 3 1,7 16-8-16,-1 2 14 0,6 0 4 16,-1-1-4-16,-3-6 4 15,2-3-4-15,-4-5 4 16,1-5 3-16,-1-2-6 16,4 0 0-16,3-21 12 15,7-6-8-15,3-4-3 16,-6 4 6-16,-1 1-7 15,-7 3-1-15,-3 9-1 16,-1 7 1-16,-3 4-3 16,-2 3-1-16,0 0 0 15,0 6-27-15,5 18 25 16,4 2 6-16,1 3 3 0,9-3-2 16,-2-8-1-16,1-4 0 15,0-10 0-15,-2-4-2 16,-6 0 2-16,4-4-2 15,-1-18 9-15,-1-3-14 16,-3 0 9-16,-5 1-2 16,-2 1 11-16,-2 5-11 15,0 8 5-15,0 6-2 16,0 4-3-16,0 0-13 16,0 8 3-16,0 27 10 15,0 12 4-15,0 11-4 16,0 10 2-16,0 1 0 0,9 1 0 15,9-4 1-15,-2-10-3 16,-1-14 0 0,-6-12-11-16,-2-14-20 0,-5-8-21 15,-2-8-45-15,0 0-21 16,0-1-113-16</inkml:trace>
  <inkml:trace contextRef="#ctx0" brushRef="#br1" timeOffset="205912.89">3355 3638 355 0,'0'0'69'16,"0"0"1"-16,0 0 6 15,0-104-5-15,2 93-33 0,7 8-15 16,6 3-15-16,3 0 8 16,2 0-15-16,2 11 14 15,-2 13-12-15,-7 4 12 16,-5 1-6-16,-8-3 3 15,0-2-1-15,0-1-3 16,-23 0 3-16,-4-4-9 16,0-3 2-16,3-7-4 15,4-9-32-15,11 0-68 16,9-18-120-16,0-7-159 16</inkml:trace>
  <inkml:trace contextRef="#ctx0" brushRef="#br1" timeOffset="207313.95">3742 3625 546 0,'0'0'77'16,"0"0"-30"-16,0 0 16 16,0 0-29-16,0 0-10 15,0 0-9-15,-40-52 0 16,29 36-11-16,2 2 1 15,0 5-2-15,-2 9 0 16,-5 0-3-16,-4 0-3 16,-2 17-1-16,-5 13 2 15,7 1 1-15,7 2 1 16,7 6-4-16,6-6 2 0,0 2-2 16,0-5-4-16,13-7-7 15,9-4 15-15,0-12 2 16,0-7 1-16,1 0 3 15,2-7 2-15,1-21 1 16,0-9-2-16,-1 2-1 16,-7-1 4-16,-7 7 17 15,-7 9-7-15,-4 8 0 16,0 6-13-16,0 3 15 16,0 3-22-16,0 0 3 0,0 0-6 15,0 6 3 1,0 9-1-16,0 9 1 15,0 4-7-15,0-2 4 0,8 0-2 16,5-3 0-16,3-9 5 16,-3-2-2-16,3-6 2 15,-1-6-26-15,3 0 10 16,2-10 9-16,2-16-11 16,-1-5 14-16,-4 1-4 15,-8 0 6-15,-6 9 4 16,-3 2 2-16,0 9-4 15,0 6 0-15,0 2-4 16,0 2-3-16,0 0-6 16,0 12 13-16,0 11-5 15,0 8 5-15,0-4 9 0,0 0-6 16,0-5-2-16,2-9 7 16,0-8 5-16,-2-5-4 15,0 0 1-15,2 0 3 16,0-5 11-16,7-18-22 15,7-11 1-15,1-3 0 16,4 4-3-16,-6 8-19 16,1 11 4-16,-8 7 0 15,6 5-7-15,-5 2 8 16,-3 0-9-16,4 20 14 16,-4 8 2-16,-1 2 7 15,1 0 0-15,-1-2 5 0,1-2-5 16,4-5 1-1,-4-10 0-15,-2 0-1 0,3-11 8 16,0 0-1-16,6-2-3 16,0-22 9-16,5-7-4 15,-1 0-5-15,-7-1 0 16,3 2 0-16,-7 11-3 16,-4 6-1-16,-2 10 0 15,0 3-2-15,0 0-16 16,0 6 4-16,0 16 14 15,0 8-4-15,0 3 7 16,4-1-3-16,7-3 0 16,5-7-8-16,-1-4 8 15,3-8-3-15,-3-7 3 0,4-3 0 16,5 0 3-16,3-22-2 16,4-5 1-16,-5-2-2 15,-3-5 3-15,-5-1 3 16,-7 1 3-16,-5 0 2 15,-4 9-1-15,-2 5-6 16,0 11 14-16,0 4 2 16,4 5-19-16,0 0-1 15,-2 0-15-15,2 0 14 16,-4 21 1-16,0 7 7 16,0 15 6-16,0 12 4 15,5 23 4-15,3 14 19 16,4 9-10-16,1-1-11 0,1-5-12 15,-1-11-7-15,-7-18 0 16,-1-12 0-16,-5-17 1 16,0-12 2-16,0-9 3 15,-5-8-6-15,-10-8-20 16,-5 0 15-16,-3 0-11 16,0-26 5-16,-2-16-16 15,2-22 21-15,5-18-11 16,14-12-4-16,4-5 13 15,14 7-2-15,23 12 10 16,10 15-4-16,2 17 2 16,-7 15 2-16,-8 12-5 15,-5 9 3-15,-9 6-1 0,-8 2-5 16,-10 3-29-16,0 1-7 16,-2 0-39-16,0 1-106 15,0 14-29-15</inkml:trace>
  <inkml:trace contextRef="#ctx0" brushRef="#br1" timeOffset="207472.18">5004 3730 789 0,'0'0'80'15,"0"0"-79"-15,0 0 10 0,0 0-8 16,0 0-3-16,0 0-65 15,-12 5-141-15</inkml:trace>
  <inkml:trace contextRef="#ctx0" brushRef="#br1" timeOffset="209691.45">323 8208 376 0,'0'0'67'0,"0"0"-17"16,0 0 1-16,0 0 20 16,0 0-19-16,0 0-23 15,0-3-3-15,0 3-7 16,0 21-11-16,11 16 14 15,2 15 12-15,3 11-18 16,-5 5 1-16,-4-3-11 16,-5-4-4-16,-2-11-2 15,0-11 0-15,0-18-3 0,0-8-3 16,0-8-11 0,0-5 3-16,0 0 2 0,0 0-26 15,0-10 0-15,-9-16-17 16,-2-14 47-16,-5-10-5 15,1-8 10-15,-1-2-2 16,5 4-12-16,0 5 17 16,4 9 1-16,2 5 5 15,1 2 8-15,4 5 1 16,0 4 4-16,0 4-10 16,0 4 4-16,0 3 8 15,0 6-7-15,-2 4 6 16,2 2 8-16,0 0-10 15,0 2-11-15,0-1 8 0,0 2-13 16,0 0-2-16,0 0 0 16,18 0 1-16,13 3 1 15,11 6-2-15,12 0 3 16,6-4-1-16,13-1 2 16,10-4 2-16,2 0-5 15,13 0 0-15,-5 0 0 16,-10 0-1-16,-5 0 5 15,-18-2-8-15,-11 2 4 16,-7 0-1-16,-5 0 4 16,-8 0-4-16,-6 0 1 0,-7 0-1 15,0 0 0 1,-5 0 5-16,-4 2 21 0,1 0-19 16,-3 1 8-1,-3-3-8-15,1 3 0 0,-1-3-5 16,0 2 13-16,1-2-14 15,1 2 7-15,-4-2 4 16,0 2-2-16,0 0 4 16,0-2-6-16,0 6-7 15,6 6 8-15,1 10-3 16,2 8-5-16,4 14 6 16,0 10-4-16,-1 13 1 15,-1 7 0-15,-5 6 3 16,2-3-13-16,-4-9 12 0,0-13-11 15,-1-14 5-15,-3-13 0 16,0-10 2-16,0-13-2 16,0 0 0-16,0-5 7 15,0 0-7-15,0 0 1 16,0 0 5-16,0 0-2 16,-13-5-4-16,-12-9-1 15,0 1-3-15,0-1 1 16,-1 2 3-16,-1 0-5 15,1 2 2-15,-5 1-11 16,-2 1-2-16,-8 3 11 16,-4 0-3-16,-4 3 8 15,-7 2 1-15,-11 0-1 0,-9 0-2 16,-17 0-2 0,1 0 1-16,8 0 1 0,8 0 1 15,22 0 0-15,10 0 2 16,1 0 1-16,8 0-2 15,1 0-7-15,5 0 7 16,10 0 1-16,5 0-1 16,10 0-2-16,2 0-4 15,2 0-8-15,0 0-17 16,0 0-9-16,0 0 1 16,0 0 3-16,0 0-55 15,0 0-87-15,0-5-122 16</inkml:trace>
  <inkml:trace contextRef="#ctx0" brushRef="#br1" timeOffset="210001.91">575 8344 574 0,'0'0'88'16,"0"0"-71"-16,0 0 13 16,0 0 37-16,0 0-27 0,0 0-9 15,0-8-22 1,0 8-9-16,0 4-4 0,4 21 0 16,12 12 4-16,-3 2 7 15,-2 0-7-15,1-8-1 16,-4-4-2-16,-3-8-38 15,1-6-19-15,-6-9-17 16,0-4-38-16,0 0-34 16,0-22-49-16</inkml:trace>
  <inkml:trace contextRef="#ctx0" brushRef="#br1" timeOffset="210291.33">575 8344 440 0,'-2'-30'79'0,"2"30"-40"16,0 0 4-16,0 0-6 16,0 0-19-16,24 0-9 15,7 0 11-15,7 14 20 16,2 2-24-16,1 5 12 16,9 4-3-16,-2 1-8 15,-11 4 1-15,-12 0-18 16,-23-2 2-16,-2 2-2 15,-18-4 16-15,-33-2-3 16,-9-4-9-16,0-6 9 16,2-5-11-16,13-4-2 15,7-2-8-15,9-3-10 0,12 0-31 16,7 0-58 0,10 0-143-16</inkml:trace>
  <inkml:trace contextRef="#ctx0" brushRef="#br1" timeOffset="211245.74">862 7383 363 0,'0'0'61'15,"0"0"-29"-15,0 0 27 0,0 0 44 16,0 0-39 0,-65-104-9-16,63 102 2 0,0 2-5 15,2 0-6-15,-4 0-25 16,1 0-18-16,3 4-3 15,0 26 1-15,23 19 9 16,10 14 5-16,3 9-9 16,-3-2 9-16,-15-4-8 15,-5-11-4-15,-4-5 1 16,-2-5-3-16,0-10 7 16,-3-5-4-16,-4-9-4 15,0-10 2-15,0-4-4 0,0-7 1 16,0 0-14-16,0 0-20 15,0 0-44-15,0-18-20 16,0-7-164-16</inkml:trace>
  <inkml:trace contextRef="#ctx0" brushRef="#br1" timeOffset="212353.36">180 6934 294 0,'0'0'39'16,"0"0"6"-16,0 0 40 15,0 0 20-15,0 0-22 16,0 0-28-16,0-48-27 0,0 62-28 15,2 24-11-15,14 18 11 16,4 4 34-16,-2-1-20 16,-3-8-8-16,-3-11-2 15,-6-11 1-15,-1-9 2 16,-3-10-7-16,-2-6 0 16,0-4 2-16,2 0 1 15,-2 0 4-15,0-4 17 16,0-19 31-16,-2-13-38 15,-15-11-16-15,0-15 2 16,5-2-3-16,2 5 2 16,6 8 0-16,4 18-1 15,0 8 0-15,0 9 10 16,0 6 4-16,0-2-3 0,0 1-12 16,0-3 0-16,20 0-3 15,13-5 2-15,11 1-7 16,19 0 8-16,4 4 0 15,7 2 1-15,13 1-1 16,4-4 0-16,25-2 3 16,7-9-2-16,6 3-1 15,2-1-3-15,-13 1 3 16,-8 6 3-16,-12 2-3 16,-18 1-4-16,-15 5 2 15,-17 3-1-15,-11 1 3 16,-14 5 0-16,-9 0 2 0,-7 0-5 15,-1 0 6-15,2 5-5 16,-4 10 4-16,3-1 15 16,1 7-7-16,1 9 3 15,7 10 5-15,0 19-13 16,3 16 17-16,6 18-9 16,-2 3-4-16,1-2-8 15,-4-14 1-15,-4-15-1 16,-5-16-1-16,-5-10 1 15,-4-12-1-15,-2-8 0 16,0-9 0-16,0-1 3 16,-6 0-1-16,-23 2 2 15,-11-4-2-15,-22 0-2 16,-15-7-14-16,-14 0 7 0,-11 0-21 16,-8 0 8-16,-1 0 20 15,2 0 7-15,-5 0-7 16,-1 3 0-16,-11 1-3 15,-1 1 3-15,13-5 0 16,6 0-3-16,20 0 3 16,12 0 0-16,12-3 13 15,20-9-13-15,12 2-7 16,10 2 7-16,11 0 1 16,5 3-1-16,0 2-4 0,6 1 4 15,0 0 0-15,0 0-21 16,0-4-45-16,-2-3-35 15,2-4-33-15,0-3-120 16</inkml:trace>
  <inkml:trace contextRef="#ctx0" brushRef="#br1" timeOffset="212845.09">392 6988 366 0,'0'0'176'15,"0"0"-131"-15,0 0-9 0,0 0-2 16,0 0-12 0,0 0-1-16,-2-6-10 0,19 2 2 15,12-2-3-15,14-4 24 16,11-6-25-16,-2-3-2 15,0-1-7-15,-3 5 3 16,-11 3 2-16,-13 7-5 16,-12 5-23-16,-13 0-40 15,0 0 31-15,0 0-45 16,-17 13 32-16,-8 5-29 16,0-3 11-16,7 0 48 15,5-10 15-15,9 0 1 0,-1-3 7 16,2 0 10-16,3-2 33 15,0 0 10-15,0 0-1 16,0 10-29-16,0 6-15 16,0 12 10-16,0 10 13 15,12 0 6-15,-3 0-26 16,-3-2-3-16,-1-3-12 16,-3-9-3-16,-2-2-1 15,0-6 0-15,0-8-3 16,5-7-80-16,-1-1-93 15,7-5-221-15</inkml:trace>
  <inkml:trace contextRef="#ctx0" brushRef="#br1" timeOffset="213862.59">938 7104 81 0,'0'0'499'0,"0"0"-457"16,0 0-35-16,0 0 14 15,0 0 16-15,0 0-18 16,4 2-16-16,7-2 7 16,3-6 15-16,5-12 0 15,2-4-11-15,-3-4-9 16,-5 3 2-16,-6 2-7 16,-4 7 5-16,-3 3 1 0,0 8-6 15,-6 3-2 1,-11 0-5-16,1 0 7 0,-3 17 0 15,3 12-2-15,7 1 2 16,5 4-9-16,4-3 9 16,0-6-23-16,25 1 10 15,12-7-33-15,1-7 23 16,6-8 6-16,3-4 12 16,-1 0 5-16,-1-21 3 15,3-5-1-15,-11 1-1 16,-8-2-1-16,-9 6 0 15,-15 2 1-15,-5 7 3 16,0 5 3-16,-18 1-5 16,-7 6 7-16,3 0-2 15,0 0-7-15,4 15 8 16,7 7-8-16,3 4-1 0,8 1-1 16,0-1-1-16,0-4 0 15,6-3 4-15,5-2-2 16,2-9-5-16,-4-3 6 15,0-5 13-15,-1 0-10 16,6 0 17-16,1-13-7 16,4-11 3-16,-2-2 0 15,-3-3-13-15,-6 1 5 16,4 2-3-16,-5 6-5 16,-3 8-1-16,-2 6 0 15,-2 3-6-15,0 3-8 0,2 0-2 16,0 0 6-1,5 15-3-15,5 5 14 0,-2 2 3 16,9 0-3-16,-6-2 4 16,3-8-5-16,-8-3 1 15,-1-5 0-15,-5-4 2 16,2 0 2-16,4 0 5 16,-2-13 4-16,3-8 2 15,-3-6-15-15,4 3-3 16,-6 2 2-16,-2 5 2 15,1 8-2-15,-3 4 0 16,0 5-2-16,0 0-11 16,0 0-9-16,6 13 9 15,3 9 6-15,2 2 8 16,2-2 10-16,-1-4-10 0,-3-8 3 16,-5-3 4-1,0-7-2-15,-4 0 1 0,3 0 12 16,-1 0-7-16,5-12 6 15,2-13-3-15,4-5-10 16,1-2-4-16,-6 4 1 16,-1 6-2-16,-3 4 3 15,-4 11-4-15,2 7-9 16,1 0-7-16,4 9 5 16,1 19 1-16,5 6 12 15,1 1 0-15,-1-2 5 16,1-3-3-16,1-10-2 0,-1-8-4 15,-5-5-39-15,-3-7-79 16,-3 0-135-16</inkml:trace>
  <inkml:trace contextRef="#ctx0" brushRef="#br1" timeOffset="214598.67">1870 6789 644 0,'0'0'36'16,"0"0"-26"-16,0 0 7 15,0 0 8-15,0 0-25 0,0 0-11 16,7 9 9-16,-5 5 2 16,0-4 8-16,-2-3-6 15,0-2 6-15,2-2-6 16,-2 2 13-16,2-5-5 15,-2 2-3-15,2-2 5 16,-2 0-9-16,0 0 3 16,0 0 6-16,0 0-12 15,0 0 8-15,0 0-6 16,0 0 3-16,0 0 0 16,0 0-10-16,0 2-3 15,0 6-35-15,0 1-4 0,0 3-74 16,3-4 0-1,3-3 6-15,4-5-20 0,-4 0 99 16,1 0 36-16,-5 0 0 16,-2 0 88-16,0-2 19 15,0-4-25-15,0 0-4 16,0 0 1-16,0-1 12 16,0 4-32-16,0-1 0 15,0-1 3-15,-2 0-10 16,-1 1-16-16,1 0-9 15,-2 2-9-15,2 2 5 16,0 0-16-16,2 0-1 16,0 0-3-16,0 0-3 0,0 0-2 15,0 0-5 1,0 12-4-16,0 20 6 0,15 14 5 16,7 12 1-16,-1 0 1 15,-4 1 0-15,-1-8-1 16,-3-6 0-16,-1-9-1 15,-4-10 2-15,-1-8-2 16,-3-11 0-16,0-2 0 16,-1-5 1-16,0 0-1 15,1 0-1-15,11 0 1 16,12 0 1-16,15-8 4 16,7-8-3-16,3 0-4 15,-4 2 1-15,-9 2-21 16,-6 2-28-16,-6 2-36 0,-12 5-48 15,-10 0-164-15</inkml:trace>
  <inkml:trace contextRef="#ctx0" brushRef="#br1" timeOffset="-214714.79">2346 7305 22 0,'0'0'702'15,"0"0"-702"-15,0 0-156 0,0 0-184 16</inkml:trace>
  <inkml:trace contextRef="#ctx0" brushRef="#br1" timeOffset="-214035.79">1013 6573 364 0,'0'0'155'16,"0"0"-67"-16,0 0-16 16,0 0 2-16,0 0-25 15,0 0-15-15,-15-120-5 16,11 78 2-16,0-4-8 0,-2 0 12 15,4 2-19-15,-2 11-11 16,-3 1 6-16,-1 8-6 16,-2 0-1-16,-1 2-4 15,1 4 1-15,0 2-4 16,-1 6-10-16,9 4-6 16,-2 2-12-16,4 4-16 15,-2 0-23-15,-3 0-53 16,-4 0-76-16,-6 0-47 15</inkml:trace>
  <inkml:trace contextRef="#ctx0" brushRef="#br1" timeOffset="-213030.31">340 5383 456 0,'0'0'44'15,"0"0"-5"-15,0 0 17 0,0 0-15 16,0 0-35-1,0 0 11-15,-8 81-12 0,8-3 9 16,6 12 15-16,8 7-12 16,-1-3-11-16,0-14-5 15,-1-13 0-15,-4-20 0 16,-5-14 2-16,-3-11 1 16,0-12-3-16,0-6-1 15,2-4 8-15,-2 0 3 16,0-4 33-16,0-26-1 15,-2-16-27-15,-14-16-16 16,0-17 1-16,1-11-1 16,-1 4 0-16,1 1-4 15,-1 15 0-15,5 15 4 16,-3 10 3-16,3 15-2 0,5 12 7 16,0 6 2-16,6 10 2 15,0 0-9-15,0 2-3 16,0 0-10-16,12 0-2 15,28 0 9-15,25 2 3 16,18 4 1-16,22-6 0 16,17 0 2-16,14-3-3 15,5-21 2-15,-8-5-2 16,-4-7-3-16,-11-3 3 16,-8 8 0-16,-12 4 1 15,-15 8 0-15,-19 6-1 16,-12 6 0-16,-17 7-1 0,-8 0 1 15,-10 0-2-15,-5 7-1 16,-3 6-2-16,-3 4 2 16,3 7 3-16,0 7 4 15,0 6 2-15,2 8-6 16,5 13 8-16,1 10-2 16,6 16 7-16,4 16-7 15,2 11 6-15,-5-2-12 16,1-5 1-16,-8-23 1 15,-3-23-2-15,-5-19 4 16,-7-16-4-16,-2-11 0 16,0-9 0-16,0-1 8 15,0-2-3-15,-33 0 2 0,-23 0-7 16,-17-12-20 0,-21-4-3-16,-9 0-5 0,-8 6 8 15,-11 6 14-15,-8 4-12 16,3 0-12-16,0 10 19 15,0 10 0-15,-5-4 11 16,5 0 3-16,2-5 2 16,19 1-5-16,21-9 2 15,16-1 5-15,17-2 2 16,17 0-8-16,17 0 2 16,13-8 1-16,5-6-4 15,5-4-7-15,28-8-35 16,12-5-19-16,10-1-53 15,-6-1-120-15</inkml:trace>
  <inkml:trace contextRef="#ctx0" brushRef="#br1" timeOffset="-212746.9">606 5618 660 0,'0'0'34'0,"0"0"-34"0,0 0 0 15,0 0-1 1,0 0 2-16,0 0 2 0,25 135 9 16,-10-75 6-16,-1 1-14 15,-4-8 2-15,-3-2-6 16,0-5 0-16,-7-10 0 15,5-6-5-15,-1-12-39 16,-4-8-37-16,2-10-53 16,-2 0-104-16</inkml:trace>
  <inkml:trace contextRef="#ctx0" brushRef="#br1" timeOffset="-212498.53">639 5743 433 0,'0'0'56'15,"0"0"-14"-15,0 0 2 16,0 0 1-16,0 0-8 16,0 0-16-16,73-104-5 15,-44 96-8-15,-2 6-2 16,-9 2-3-16,3 0 1 16,-4 0-4-16,-8 0-15 15,-2 17-1-15,-7 12 16 16,-35 7 16-16,-15 3-4 15,1-2-12-15,11-1-43 16,14-10-85-16,11-10-39 16,13-12-114-16</inkml:trace>
  <inkml:trace contextRef="#ctx0" brushRef="#br1" timeOffset="-211634.26">980 5831 14 0,'0'0'504'0,"0"0"-447"16,0 0-26-16,0 0-26 16,0 0 14-16,0 0-6 15,14 26-12-15,-1 0 8 16,3 3-2-16,1 0 8 16,-3-3-6-16,-5-5-1 15,-7-7-6-15,0-9 10 16,-2-1-10-16,0-1 4 15,0-3 4-15,0 0 11 0,-9 0-16 16,-7-3-5-16,1-15 0 16,4-1-2-16,6-6-25 15,5 5 24-15,0-2 3 16,5 4-23-16,21 3-1 16,6-2-6-16,4 7 19 15,-5 2 8-15,-7 8 3 16,-1 0 0-16,-10 0-2 15,-4 0 0-15,0 10-4 16,-5 8 6-16,-2 4 5 16,0 1 3-16,-2-1 1 0,3-5-4 15,0-2-1 1,1-6 4-16,-2-5-5 0,2-4-3 16,3 0-3-16,1 0 3 15,6 0 15-15,7-8-14 16,0-10 8-16,0-1-4 15,-6-6 9-15,-6 2-11 16,-9 0 0-16,0 2-2 16,0 4-1-16,-13 8-10 15,-7 4-13-15,0 5 5 16,-1 0-7-16,8 0-14 16,9 5-18-16,4 4-11 15,0-3-20-15,17-4-28 16,15-2 61-16,6 0-23 0,0-2 5 15,-9-10 30-15,-4 2 40 16,-13 0 3-16,-5 2 148 16,-7 4 33-16,0-2-52 15,0 2-12-15,-9 2-57 16,5-3 5-16,2 5-14 16,2 0-19-16,0 0-17 15,0 0-10-15,0 0-5 16,0 14-4-16,6 19 4 15,15 11 9-15,-2 11 3 16,6 8 11-16,2 10-17 16,-7 7 8-16,-3 5-2 15,-5 0-1-15,-10-6-10 0,-2-11 2 16,0-14-1 0,-4-16 2-16,-6-16-4 0,2-12 1 15,-8-10-1-15,-4 0-24 16,-7-8-38-16,-10-25-6 15,-4-11-20-15,3-14-54 16,1-16-138-16</inkml:trace>
  <inkml:trace contextRef="#ctx0" brushRef="#br1" timeOffset="-211447.99">1542 5557 642 0,'0'0'45'16,"0"0"-5"-16,0 0-23 16,0 0 2-16,0 0-19 15,0 0-16-15,-18-15-56 16,12 35-72-16,-3 6-3 16,1 1-231-16</inkml:trace>
  <inkml:trace contextRef="#ctx0" brushRef="#br1" timeOffset="-211080.44">1631 5877 449 0,'0'0'40'0,"0"0"-34"0,0 0 12 16,0 0 8-16,0 0-2 15,0 0 1-15,9 35 5 16,0-35-6-16,7 0-2 15,1 0 22-15,8-9-25 16,-5-8-5-16,1-4 1 16,-6-2-14-16,-5-2 6 15,-2 4 1-15,-8-2-4 16,0 11 1-16,0 4-5 16,-12 5-29-16,-1 3 16 15,-1 0 13-15,-1 20 1 16,1 3-1-16,1 5-8 0,9 2 7 15,2 2-1-15,2 2 2 16,0-2-2-16,6-2-6 16,15-5-2-16,2-8-48 15,10-10-34-15,4-7 35 16,3-3-62-16,5-23-119 16</inkml:trace>
  <inkml:trace contextRef="#ctx0" brushRef="#br1" timeOffset="-210665.83">1979 5842 330 0,'0'0'150'16,"0"0"-112"-16,0 0-8 15,0 0-20-15,0 0-3 0,0 0 5 16,-56 109-3-16,66-72-7 16,13-5-1-16,8-9 3 15,2-6-3-15,0-10 2 16,0-7 1-16,3 0-4 15,-1-17 0-15,1-13 0 16,-1-11-4-16,-6-4 4 16,-8-6 4-16,-13-4 4 15,-8-6 10-15,0-2-3 16,-17 8 0-16,-6 6 9 16,3 20-1-16,7 10 34 15,7 13-30-15,1 6-24 16,5 0 14-16,0 0-22 0,0 23 5 15,0 14 0-15,0 16 1 16,11 9 3-16,12 4-4 16,0-2 12-16,0-3-10 15,-5-12 0-15,-3-4-4 16,-5-13 2-16,-4-13-25 16,-3-9-49-16,-3-10-48 15,0 0-27-15,-5-10-123 16</inkml:trace>
  <inkml:trace contextRef="#ctx0" brushRef="#br1" timeOffset="-210533.64">2074 5897 461 0,'0'0'189'0,"0"0"-177"0,0 0-12 16,0 0-2-16,0 0 1 15,135-46-8-15,-62 28-69 16,-1-4-47-16,-5 4-62 15</inkml:trace>
  <inkml:trace contextRef="#ctx0" brushRef="#br1" timeOffset="-209659.35">2614 5663 381 0,'0'0'101'16,"0"0"-11"-16,0 0-6 0,0 0-11 15,0 0-25-15,0 0-19 16,-35-24-22-16,35 24-1 15,0 0-6-15,0 14-1 16,0 20 1-16,0 12 3 16,6 10 0-16,6 4 3 15,3 3-5-15,3-4 1 16,2-5 1-16,4-5-3 16,-1-12 0-16,2-10-20 15,-6-11-44-15,4-6-25 16,-1-8 11-16,1-2 17 15,0 0 29-15,-2-2 1 16,-1-17-4-16,-5-1 12 16,-1-1 23-16,-3-1 6 15,-7-3 24-15,5 6 20 16,-2-3-11-16,-7 3-1 0,3 1 5 16,-3 2-3-16,0 4-10 15,0 2-17-15,-3 4-13 16,-6 5 12-16,0 1-5 15,3 0-4-15,-1 0 0 16,2 0-2-16,1 7-2 16,4 13-6-16,0 4 7 15,0 7-1-15,7-1-6 16,10-1 5-16,8-3-9 16,0-3 9-16,4-7-12 15,4-8 5-15,5-8-9 0,7 0 8 16,1-8-29-16,4-19-18 15,0 0-4-15,-5-6 27 16,-9 8 17-16,-9 1 15 16,-14 1 2-16,-13 5 13 15,0 2 3-15,-9 4 8 16,-16 6 6-16,-4 6 16 16,-2 0-9-16,2 5-18 15,2 12 1-15,10 3-8 16,3 2 8-16,10 2-14 15,4 0 9-15,0-1-13 16,0-8 0-16,8 0-1 16,4-8 5-16,-3-4 14 15,2-3-20-15,2 0 23 16,10 0-1-16,4-17-9 16,-1-6-7-16,6-5 2 0,-11 3-4 15,-4 2-4-15,-9 5 2 16,-4 6 1-16,-1 5-2 15,-3 7-1-15,0 0-8 16,0 0-18-16,0 0 23 16,0 16-2-16,0 9 10 15,0-1-9-15,9 1 4 16,8 0-10-16,8-4 2 16,0-4-29-16,2-8-7 15,4-9-61-15,2 0 5 16,3-2-28-16,1-17-109 0</inkml:trace>
  <inkml:trace contextRef="#ctx0" brushRef="#br1" timeOffset="-209250.75">3758 5981 103 0,'0'0'121'0,"0"0"1"15,0 0-33-15,0 0 25 16,0 0-63-16,0 0-6 16,-112-60 10-16,95 60-31 15,3 0-3-15,5 11-21 16,1 8 7-16,3 5-3 15,5 3 0-15,0-1-3 16,0-4 0-16,5 0-1 16,10-4 0-16,5-9 1 15,2-2 5-15,3-7-2 0,4 0 1 16,4-20 2-16,2-13-4 16,2-3 2-16,-10-6-5 15,-10-8 12-15,-8-6-11 16,-9-12 1-16,0-2-1 15,-20 3-1-15,-7 13 2 16,1 15 12-16,1 14-9 16,10 11 16-16,3 7-11 15,8 7-5-15,-1 0-5 16,5 32-5-16,0 17 3 16,0 16 2-16,25 9 14 15,6 4 9-15,3 2-6 0,-3-4-3 16,-2-3-14-16,-7-12 0 15,-4-10-21-15,-7-12-47 16,-11-13-58-16,0-11-95 16</inkml:trace>
  <inkml:trace contextRef="#ctx0" brushRef="#br1" timeOffset="-208384.48">2033 6782 342 0,'0'0'117'0,"0"0"-52"15,0 0-7-15,0 0 24 16,0 0-14-16,0 0-23 16,-3-35-14-16,3 35-12 0,0 0-10 15,0 17-9-15,0 19 0 16,13 8 16-16,8 7 1 16,-1 0-8-16,-3-7-7 15,2-6-1-15,-6-7-1 16,-2-10 0-16,-2-6 1 15,0-4-1-15,0-2 2 16,2-4-2-16,2-1 2 16,7-4-2-16,3 0 0 15,6 0-2-15,2-9-3 16,-4-10-2-16,-3-5-2 16,-8 4-2-16,-10 0 9 15,-6-1-1-15,0 4 1 0,0 1 2 16,-6 5-1-1,-5 4-22-15,-1 7 6 0,6-2 11 16,1 2 5-16,1 0 1 16,4 0 0-16,0 16-4 15,0 6-4-15,0 7 6 16,9 3-4-16,9-3 2 16,1-2 3-16,6-8-54 15,0-5-18-15,2-7 11 16,6-7-4-16,0 0-23 15,7-17-74-15,1-4-64 16</inkml:trace>
  <inkml:trace contextRef="#ctx0" brushRef="#br1" timeOffset="-207968.87">2690 6994 218 0,'0'0'124'0,"0"0"-33"0,0 0-18 16,-118-24-5-16,102 24-6 15,5 0-26-15,3 0-22 16,-2 6-12-16,8 8 3 15,0 7-3-15,2 0 2 16,0 1-3-16,0 2 5 16,4-3-6-16,6-7-6 15,0-3 0-15,-1-4 6 16,1-6-7-16,-4-1 7 16,5 0 0-16,5 0 3 0,1-12 2 15,10-5-4 1,0 2-1-16,-2 1 0 0,-4 2 0 15,-9 2 0 1,-3-2 5-16,-5 4-5 0,-4-2 2 16,0 2 1-16,0 2 7 15,0 2-4-15,0 4 19 16,0 0-14-16,0 0 0 16,0 0-11-16,0 0 0 15,0 7-1-15,0 10-5 16,0 1 6-16,8-2 0 15,-2-1-1-15,3-8-2 16,-3-1-1-16,1-6-12 16,4 0-1-16,0 0-31 15,5-6-131-15,6-9-174 0</inkml:trace>
  <inkml:trace contextRef="#ctx0" brushRef="#br1" timeOffset="-207533.23">2978 6988 398 0,'0'0'128'0,"0"0"-77"16,0 0-1-16,0 0 0 15,0 0-4-15,0 0-2 16,-69-90-34-16,53 90 19 16,-2 0-25-16,4 9-4 15,2 18-2-15,3 4 0 0,9 6-1 16,0-1 0-1,0-2-2-15,6-7-5 0,9-6 2 16,4-7 4-16,-2-9 4 16,1-5 3-16,0 0-1 15,4-29 5-15,3-9 6 16,-3-9-2-16,-1-4 11 16,-8-9-8-16,-5-5-7 15,-8 2 2-15,0 1-7 16,0 11-1-16,0 17 1 15,0 14 0-15,-6 14 1 16,1 6 4-16,-1 4-12 16,0 29 5-16,2 19-1 15,4 12 1-15,0 6-1 16,12 1-4-16,11-4 5 0,-2-9 0 16,2-13 0-16,-10-16-2 15,-4-7-51-15,-6-11-39 16,-3-11-35-16,-3 0-35 15</inkml:trace>
  <inkml:trace contextRef="#ctx0" brushRef="#br1" timeOffset="-206944.36">1447 5366 360 0,'0'0'16'16,"0"0"6"-16,0 0 12 16,0-123 4-16,0 88-7 15,0 4-4-15,0 1 11 16,12 2 28-16,9 1-20 16,6-10-17-16,6-5-4 15,16-6-20-15,4-4-1 0,7-3-3 16,-1 4-1-1,-10 8 6-15,-11 11-1 0,-16 14 2 16,-13 12 19-16,-7 4 1 16,-2 2-3-16,0 0-24 15,0 0-17-15,0 0-6 16,-11 11-86-16,-1 4-61 16,8-5-24-16</inkml:trace>
  <inkml:trace contextRef="#ctx0" brushRef="#br1" timeOffset="-206558.8">2373 4342 261 0,'0'0'113'0,"0"0"-28"16,0 0 10-16,0 0 8 15,0 0-42-15,0 0-43 16,0 0-16-16,-19 58 1 0,19 5 35 15,0 8-4-15,13 3-22 16,5-2-10-16,2-9-1 16,-7-6-2-16,0-15 1 15,-4-10 0-15,-2-11-6 16,0-9-12-16,-5-6-55 16,-2-6-46-16,0 0-64 15,-2-18-102-15</inkml:trace>
  <inkml:trace contextRef="#ctx0" brushRef="#br1" timeOffset="-206133.17">2242 4413 263 0,'0'0'80'16,"0"0"-68"-16,0 0-9 15,0 0 8-15,0 0 33 16,0 0 13-16,69-38 14 16,-60 34-2-16,0 0-4 15,6 0-28-15,8-2-13 16,8 0-11-16,16-3-1 16,10-2-2-16,11-1 2 15,12 2-10-15,0 0 0 16,-1 2 2-16,-15 6 1 15,-15 2-4-15,-16 0-1 0,-10 7-2 16,-10 18-4-16,-8 8 6 16,-5 2 2-16,0 3-1 15,-29 2 7-15,-12-5-8 16,-12-3 8-16,-7-4 6 16,-8-6-11-16,-5-6-2 15,7-6-2-15,10-7 1 16,14-3-11-16,21 0-10 15,17-17-49-15,4-4-60 16,13 1 9-16,28-6-93 16</inkml:trace>
  <inkml:trace contextRef="#ctx0" brushRef="#br1" timeOffset="-205448.16">3229 4386 521 0,'0'0'80'16,"0"0"-15"-16,0 0-9 15,0 0-2-15,0 0-26 16,0 0-19-16,-15-9-9 16,13 32-7-16,2 16 7 15,0 10 13-15,0 1 2 16,0 2-5-16,0-2-4 0,6-10-3 15,-3-6-1-15,-1-12 4 16,-2-9-4-16,0-8 5 16,0-5-6-16,0 0 12 15,0 0-6-15,0-25 13 16,-5-12-20-16,-11-9-15 16,3-8 15-16,9-2-3 15,2 0-2-15,2 8-24 16,2 9 26-16,21 14-15 15,8 12 11-15,0 9 7 16,2 4-3-16,-2 0 0 16,1 26 2-16,-1 9-4 15,-4 4 5-15,-5 2 6 0,-9-4-4 16,-6-2 1-16,-3-9 4 16,-4-10-2-16,0-6 6 15,0-6 4-15,0-4-3 16,0 0 7-16,0 0-3 15,0 0 11-15,0-24-10 16,2-15-12-16,6-9-8 16,7-8 3-16,5 3-15 15,7 12-11-15,-3 13 12 16,3 14 6-16,-3 13 7 16,-3 1-12-16,1 0 11 15,-2 14-8-15,-2 17 9 16,-1 11-4-16,-1 6 5 15,-3 3 7-15,-3-1-5 0,1-6-2 16,-1-2 5-16,0-6-5 16,-4-5 8-16,1-10-8 15,-5-5-7-15,-2-8 5 16,2-8-40-16,5 0-66 16,13-7-148-16</inkml:trace>
  <inkml:trace contextRef="#ctx0" brushRef="#br1" timeOffset="-205283.92">4335 4463 753 0,'0'0'84'0,"0"0"-76"0,0 0-8 16,0 0 3-16,0 0-3 15,0 0-6-15,11-2-8 16,-11 8-151-16,0-3-267 15</inkml:trace>
  <inkml:trace contextRef="#ctx0" brushRef="#br1" timeOffset="-203784.72">2104 4131 392 0,'0'0'41'15,"0"0"20"-15,0 0 5 16,0 0 1-16,0 0-24 16,0 0-36-16,-5-2 1 15,5 44-8-15,14 20 26 16,8 22 24-16,0 12-19 16,-4 8-20-16,-7 4-4 15,-9-4-1-15,-2-14-2 0,0-20-4 16,0-18 0-1,0-18 0-15,0-16 2 0,0-11 1 16,0-4-3-16,0-3 1 16,0 0 4-16,0-8 9 15,0-22 27-15,0-19-36 16,0-12 3-16,-8-12-8 16,1-6 1-16,0 1-4 15,3 8 2-15,-1 0-4 16,1 10-2-16,-5 3 6 15,-2 2 1-15,-5 3 0 16,-2 2-1-16,-1 3-2 16,1 7 2-16,7 4 1 0,1 10 3 15,6 6-3 1,0 10 2-16,1 6-1 0,3 4 1 16,0 0-2-16,0 0-5 15,0 0-3-15,21 0 4 16,21 2 3-16,16 9 2 15,13-4 1-15,12 0-2 16,10-5 0-16,17-2 1 16,17 0-1-16,8 0 0 15,8 0-4-15,4 0 2 16,-5 0-12-16,1 0 1 16,-4 2 9-16,-12 7-3 15,-13-1-5-15,-14 3 5 16,-13-6 7-16,-14-1 0 0,-9-4-3 15,-8 0 3-15,0 0 3 16,-2 0-2-16,-6 0-1 16,0 3 1-16,-11-2 0 15,-8-1-1-15,-6 0 2 16,-12 0-2-16,-2 0 3 16,-9 0 0-16,0 3 5 15,0 0-7-15,0 9 1 16,0 11 2-16,0 9 3 15,0 12-2-15,0 9 9 16,15 8 4-16,6 11 4 16,4 8 2-16,-2 7-14 0,8 5-2 15,1-5 2-15,2-5-10 16,1-9 0-16,-3-10 3 16,-8-10-2-16,-4-7 1 15,-6-13-1-15,-8-8 2 16,-2-13-3-16,-4-7 3 15,0-1-2-15,0-2 0 16,0 4 0-16,0-2 1 16,-15-4 5-16,-17 0-6 15,-12 0-1-15,-25-2-1 16,-26-10 1-16,-22 2 0 16,-23 2-10-16,-25 2 6 15,-22 6-3-15,-16 0 4 16,-15 0-8-16,6 5 10 0,6 7 1 15,15-3 6-15,23-4-5 16,31-5 2-16,27 0 4 16,34 0-7-16,25-11 0 15,16-1 5-15,12 6-2 16,11 2 2-16,10 2 0 16,2 0-5-16,0 0-4 15,0 0 4-15,0 0 2 16,0-1 0-16,0 3-2 15,0-3 0-15,0 3 0 16,0 0 2-16,0 0 0 16,0 0-2-16,0 0 0 15,0 0-1-15,0 0-2 16,0 0-6-16,0 0-2 0,0 0 1 16,0 0-15-16,0 0-29 15,0 0-16-15,0 0-65 16,0 0-102-16,0 0-178 15</inkml:trace>
  <inkml:trace contextRef="#ctx0" brushRef="#br1" timeOffset="-203417.17">2128 4546 232 0,'0'0'132'0,"0"0"-79"0,0 0-17 16,0 0 0 0,0 0 37-16,0 0-36 0,0 0-7 15,0 0-21 1,-15 11 3-16,-26 16-7 0,-25 17 18 16,-30 19-12-16,-20 12-11 15,-2 9-2-15,9 3-112 16,18-7-275-16</inkml:trace>
  <inkml:trace contextRef="#ctx0" brushRef="#br1" timeOffset="-200747.25">4549 4698 360 0,'0'0'93'0,"0"0"-44"16,0 0 11-16,0 0 24 15,0 0-23-15,0 0-27 16,0 0-15-16,18-36-2 16,-7 14 0-16,2-5-2 15,16-6-2-15,12-4-5 16,14-4-2-16,21-3 0 15,22 2-6-15,4 3 0 16,10 11 0-16,-9 10 4 16,-7 10-4-16,-16 8 0 15,-13 0 1-15,-18 7-1 0,-18 2 0 16,-15 1 0-16,-10-4-2 16,-6-2 2-16,0-4 1 15,0 0 10-15,0 0-9 16,0 0-2-16,5 0-32 15,3 2-55-15,6-2-42 16,1 0-234-16</inkml:trace>
  <inkml:trace contextRef="#ctx0" brushRef="#br1" timeOffset="-197162.97">6009 4261 439 0,'0'0'134'15,"0"0"-75"-15,0 0 5 16,0 0-3-16,0 0 10 16,0 0-39-16,-37-23-19 15,29 23-13-15,0 17 0 16,1 12-9-16,-1 12 9 15,8-1-2-15,0-5-3 16,0-5 0-16,6-9 0 16,11-6 5-16,4-10 0 0,1-5-8 15,5-1 8-15,4-28 1 16,-2-12 2-16,0-8-1 16,-4-3-2-16,-16 2-6 15,-9 4 6-15,0 7 0 16,-21 12 3-16,1 7-2 15,-2 9 3-15,8 10-4 16,-3 1 0-16,-1 0-9 16,3 13-3-16,1 11 2 15,7 2 2-15,7 1-3 16,0-5-7-16,9-4 1 16,16-6 10-16,6-9 1 15,4-3 4-15,1 0 2 16,0-17 2-16,4-9 3 15,-4-4-4-15,-5-5 4 0,-9 6-3 16,-9 3-1-16,-13 1 5 16,0 8 9-16,0 0-10 15,-10 5-5-15,-9 10-3 16,6 2-2-16,-3 0 5 16,8 4-26-16,1 12 1 15,7-2 6-15,0 2 7 16,0-2 2-16,13-1 6 15,5-1 4-15,3-2 0 16,-4-1 3-16,1 1-2 16,-5 0 0-16,-1 1 1 0,-8 0 2 15,3 5-4-15,-1 3-2 16,1 0 2-16,2 1 1 16,-2-3 0-16,-1-2 0 15,3-6 1-15,-2-4-2 16,8-2-2-16,4-3-1 15,2 0-2-15,8-6 0 16,0-11 5-16,5 0-5 16,-2-7-2-16,-11-2 5 15,2-3 1-15,-17 2 2 16,-1 0 1-16,-5 5 3 16,0 4-5-16,-20 6 0 15,-4 7 2-15,-1 5 4 16,0 0-6-16,-2 2 0 0,8 15 1 15,1 6-8-15,9 2 9 16,7 1-5-16,2 4 3 16,0-7-1-16,11 0-3 15,9-6 4-15,5-5 0 16,-4-6 2-16,2-6 9 16,-1 0 12-16,-2 0 12 15,0-16-21-15,3-4 3 16,-3-2-9-16,-5-1 4 15,-4 3 6-15,-6 6-11 16,-5 5 10-16,0 4 15 16,0 5-4-16,0 0-18 0,0 0-10 15,0 0 0-15,0 14-1 16,0 20 1-16,0 17-1 16,7 14-1-16,6 18 2 15,7 12 0-15,1 3 0 16,-6 1 0-16,-7-14 7 15,0-15-6-15,-8-15-1 16,0-20 0-16,-8-10-2 16,-5-11 2-16,-3-12 2 15,-1-2-2-15,-8-12-1 16,7-24-12-16,-1-15 8 16,3-12 5-16,9-15 0 15,7-7 1-15,0 1-1 0,11 7-4 16,16 13-4-1,4 14-9-15,8 9 3 0,0 4-1 16,8 5-12-16,0 6-18 16,-5 0 13-16,-7 8 2 15,-6 0 22-15,-8 5 8 16,-13 4 1-16,-5-1 6 16,-3 1 18-16,0 1 1 15,0 1-11-15,0 0 10 16,-3 3-7-16,-3-1-10 15,-3 2 2-15,1 3-4 16,-4 0-5-16,1 3-1 0,-3 15 0 16,1 8-1-16,9 2-2 15,2-2 2-15,2 2 0 16,0-6-1-16,0-2 2 16,2-8-1-16,2-6-1 15,1-4 2-15,-1-2 1 16,0 0 2-16,8 0 0 15,3-18 4-15,3-4 5 16,5 0-12-16,-8 0 3 16,-3 6 1-16,-6 4-1 15,-4 6-2-15,3 6-1 16,-5 0-6-16,2 0 5 16,0 0-10-16,2 20 2 15,10 6 4-15,-1 0 10 16,1-5-10-16,-3-1 5 0,0-6-9 15,-4-9 9-15,0-3-2 16,-3-2 2-16,2 0 2 16,3-7 0-16,3-13 1 15,-1-1-3-15,-1 3 3 16,-4 4-2-16,-2 6 4 16,-4 4-4-16,0 2 0 15,0 2-1-15,2 0 0 16,-2 0-7-16,0 0-1 15,0 0 7-15,2 0-8 16,-2 0 8-16,0 0 1 16,0 0 0-16,0 0-4 0,0 0 4 15,0 0 0-15,0 0 4 16,0 0-2-16,0 0 4 16,0 0 2-16,0 0 3 15,0-2-4-15,0 2-3 16,0 0 0-16,0 0-1 15,0 0-3-15,0 0 0 16,0 0 0-16,0 0 0 16,0 0 0-16,0 0 1 15,0 0-2-15,0 0 1 16,0 0-4-16,0 0 3 16,0 0-1-16,0 0-1 15,0 0 3-15,5 0-2 16,-3 0 2-16,2 0-1 15,-4 0-2-15,2 0 0 0,-2 0 1 16,2 2 2-16,-2 0 4 16,0-2-4-16,0 0-8 15,0 0 7-15,0 0-8 16,0 0-10-16,0 0-9 16,0 0-7-16,0 0-7 15,6 0-12-15,-6 0-13 16,0 0-82-16,0 1-245 15</inkml:trace>
  <inkml:trace contextRef="#ctx0" brushRef="#br1" timeOffset="-195633.72">6067 3604 292 0,'0'0'67'0,"0"0"-11"16,0 0 14-16,0 0 19 15,0 0 1-15,0 0-18 16,0 0-43-16,-68-44-14 0,60 41 1 16,6 1 4-1,2 0-5-15,0 0-15 0,2-3-2 16,29 2 1-16,17 1-2 16,5 0 2-16,5 2 1 15,-3-5 1-15,-5 0 2 16,-8-3-5-16,-6-2 3 15,-9 1-1-15,-10 2 0 16,-8 3 1-16,-9 1 0 16,0-2 16-16,0 3-17 15,0 2-9-15,-11 0 6 16,-4 4 0-16,-5 20 0 16,1 8 2-16,-2 12 1 15,-2 4-6-15,-4 4 4 16,-2 5 1-16,0-6-3 0,0-1 0 15,0-9 3-15,5-16-6 16,6-13 3-16,11-7 4 16,5-5 2-16,2 0-2 15,0-10-7-15,0-14-2 16,9-5 5-16,16-4-3 16,3 8 6-16,6 5-8 15,2 9 4-15,-1 7 5 16,-1 4 3-16,-5 0-3 15,-2 1 0-15,-3 8 0 16,0-1 0-16,1-3 1 16,-3-5 0-16,1 0 1 0,-6 0-2 15,1 0 0 1,1-5 0-16,-4-9 4 0,-2-8-4 16,1 1-1-16,-6 2 1 15,2 3 0-15,-2 5 4 16,-5 3-4-16,-1 4-1 15,-2 4-1-15,0 0 0 16,0 0 0-16,4 4-15 16,5 15 13-16,0 5 4 15,6 3 0-15,6 1 8 16,-1-3-8-16,2-5 1 16,-4-10-6-16,-1-9 11 15,-1-1-5-15,3-1 1 0,-4-24 1 16,1-5 2-16,-8-3-5 15,1 3 0-15,-9 2 3 16,0 3 2-16,-9 7 2 16,-11 8-7-16,-7 8-9 15,-2 2-5-15,0 2-7 16,5 20-3-16,10 2-13 16,10-2-51-16,4-4 37 15,11-5 22-15,18-8-19 16,6-5-35-16,8 0-79 15,-1 0 23-15,1-14 64 16</inkml:trace>
  <inkml:trace contextRef="#ctx0" brushRef="#br1" timeOffset="-194748.42">6979 3670 153 0,'0'0'143'0,"0"0"-49"16,0 0-21-16,0 0-8 16,0 0-8-16,0 0-25 15,0-3-19-15,0 27-7 16,0 10 30-16,9 7-9 15,-3-2-2-15,2-10-16 16,-4-9 0-16,-2-11-2 16,0-4-3-16,-2-5-1 15,5 0 13-15,-3 0-4 16,4-14 12-16,-4-15-23 16,10 0-1-16,-1-3 0 0,3 3 0 15,-1 11-4 1,-7 9-5-16,6 4-4 0,-8 5-9 15,5 0 0-15,2 9 13 16,5 10 9-16,-1 6 0 16,5-1-1-16,1-4 2 15,1-4-2-15,2-7-1 16,1-6 2-16,-3-3-1 16,3 0 1-16,-8-3 0 15,4-12-2-15,-6-3-1 16,-6-7-9-16,0 5 7 15,-9-2-11-15,0 5 2 0,0 0 7 16,0 6 3 0,-13 2-10-16,-3 9-22 0,-4 0 36 15,2 0-6 1,4 10 5-16,4 8 1 0,5 3 0 16,1 2 4-16,4-2-4 15,0-1 1-15,0-4 4 16,4-6-4-16,5-4 0 15,-3-6 8-15,6 0 3 16,1 0 9-16,5-18 6 16,2-6-22-16,0-1-3 15,-4 1-1-15,-5 7-1 16,-7 2 4-16,1 6-4 16,-3 5 0-16,-2 1-6 15,0 3-10-15,0 0-11 0,2 3 5 16,3 15 21-16,2 4-1 15,1 1 4-15,11 0-1 16,-4-4 0-16,1-2 0 16,-1-9 5-16,-1-2 13 15,-3-6-1-15,-1 0 12 16,9-20 1-16,-1-10-9 16,-1-5-9-16,-1-3-2 15,-1-2-5-15,-5 0 2 16,-4-6-2-16,-1-1-6 15,-5 0 3-15,0 6-4 16,0 14 3-16,-14 11-4 0,3 9-4 16,-2 7 3-1,1 0 2-15,-1 31-3 0,-1 12 2 16,12 12 1-16,2 7 0 16,2 0-3-16,21 2 4 15,6 1 1-15,2-9-1 16,-2-6 2-16,2-11 2 15,-4-16-4-15,-12-7-4 16,-1-8-65-16,-9-8-103 16,-5 0-309-16</inkml:trace>
  <inkml:trace contextRef="#ctx0" brushRef="#br1" timeOffset="-192915.73">7297 4211 37 0,'0'0'35'0,"0"0"15"16,0 0 0-16,0 0 29 15,0 0-3-15,0 0-5 16,0-38-6-16,0 36 10 16,0 2-7-16,0 0-31 0,0 0-25 15,0 0-12-15,0 6 8 16,0 20 4-16,0 9 34 16,0-2-17-16,0-1-21 15,0-7-5-15,8-11-1 16,-4-9-2-16,-2-3 0 15,3-2 8-15,1 0-8 16,4-4 10-16,3-18-5 16,2-5-4-16,3 1-1 15,-2 3-6-15,-7 7-2 16,-3 8-7-16,-4 6 6 16,-2 2-11-16,9 0-19 15,1 4 19-15,0 16 19 0,11 2 1 16,-2 0-5-1,4 2 3-15,-1-7-1 0,5-5-10 16,-2-9-3-16,1-3 8 16,1 0 6-16,-3-10 0 15,5-9 1-15,-6-4-14 16,-6 0 0-16,-7-2 14 16,-10 3 1-16,0 2 3 15,-2 4-3-15,-19 4 0 16,3 4-13-16,-1 8 0 15,0 0 12-15,6 0 2 16,-3 15-1-16,10 6 0 16,-1 5-1-16,7 0 1 15,0-2 3-15,0-2 0 0,0-4-1 16,5-6 1-16,3-6 0 16,-1-6-3-16,0 0 10 15,4 0 18-15,0-6-4 16,5-12-12-16,1-2-11 15,1 2 7-15,1 0-5 16,-9-1-3-16,3 7 0 16,-5 4 2-16,-4 5-2 15,-2 3-7-15,-2 0-26 16,0 0-4-16,0 0 19 16,7 3 4-16,1 12 14 0,6-1 0 15,-3-2 1 1,5-1 1-16,-3-6-2 0,-1-5 14 15,1 0 3-15,-2 0 11 16,0-8 3-16,2-12-14 16,3-6-12-16,-3 0 2 15,-4-2-2-15,-2 0 3 16,-2-2 6-16,-3-1-9 16,-2 3 7-16,0 3-4 15,0 10-8-15,-2 4-3 16,-5 5-2-16,2 6-14 15,1 0 13-15,-1 15 6 16,1 14-2-16,4 5 2 16,0 5-1-16,0 4-2 0,4-1 3 15,17 1 6-15,-4-6 2 16,3-7-8-16,7-4 0 16,-6-10 0-16,2-8-1 15,0-8-27-15,-5 0-48 16,-7-8-87-16</inkml:trace>
  <inkml:trace contextRef="#ctx0" brushRef="#br1" timeOffset="-190705.47">5619 4149 187 0,'0'0'57'0,"0"0"-37"16,0 0 15-16,0 0 12 15,0 0-15-15,0 0-14 16,0 0 3-16,-17-15 2 16,17 15-8-16,0 0-4 15,0 0 4-15,0 0 5 16,0 0-2-16,0 0 2 16,0 0-7-16,0 0 0 15,0 0 4-15,0 0-14 16,0 0 4-16,0 0-7 0,0 0-3 15,0 0 0-15,2 0 3 16,13 0 3-16,3-2 2 16,2-3 0-16,0-1-4 15,-2-1 9-15,-5 3-9 16,0 0 5-16,-5 3-1 16,-6-1-5-16,-2 2 6 15,0 0 3-15,0 0-7 16,2 0 4-16,-2-3-1 15,0 3-4-15,0 0 1 16,0 0-2-16,0 0 2 16,0 0-1-16,0 0 3 0,0 0-4 15,4 0 0-15,-4-1-1 16,9-2 1-16,1 2 3 16,-4 1 0-16,3-3-2 15,-3 3 2-15,-4-1-1 16,10-2 0-16,-5 3-2 15,-1 0 0-15,-2 0 0 16,-4-1 1-16,6 1 2 16,-6 0-2-16,0 0 0 15,0 0 4-15,0 0-1 16,0 0 1-16,0 0-3 16,0 0 3-16,0 0 1 15,0-3-6-15,2 2 1 16,-2 1 1-16,0 0 4 15,0 0 2-15,0 0-2 0,0 0-2 16,0 0-4-16,0 0-2 16,0 0 2-16,0 0 0 15,0 0-4-15,0 0 0 16,0 0 0-16,0 0 1 16,0 0-2-16,0 0 5 15,0 0 0-15,0 0 0 16,0 0 3-16,0 0-1 15,0 0-1-15,0 0 1 16,0 0 1-16,0 0 1 16,0 0 0-16,0 0-4 0,0 0 0 15,0 0 0-15,0 0 1 16,0 0-1-16,0 0 1 16,0 0 3-16,0 0-3 15,0 0 2-15,0 0 1 16,0 0-1-16,0 0-3 15,0 0 0-15,0 0 0 16,0 0 0-16,0 0 0 16,0 0 0-16,0 0-1 15,0 0 1-15,0 0 1 16,0 0-1-16,0 0 1 16,0 0-1-16,0 0 0 15,0 0 1-15,0 0-1 16,0 0 0-16,0 0 0 0,0 0 0 15,0 0 1-15,0 0-1 16,0 0 0-16,0 0 0 16,0 0 0-16,0 0 0 15,0 0 0-15,0 0 4 16,0 0-4-16,0 0-2 16,0 0 0-16,0 0 1 15,0 0 1-15,0 0 0 16,0 0 0-16,0 0 1 15,0 0-2-15,0 0 1 16,0 0-1-16,0 0 1 16,0 0-6-16,0 0-5 0,0 0-26 15,0 0-35-15,0 1-29 16,0 6-3-16,0-2-68 16</inkml:trace>
  <inkml:trace contextRef="#ctx0" brushRef="#br1" timeOffset="-190299.87">5820 4238 112 0,'0'0'116'16,"0"0"-38"-16,0 0-16 16,0 0-11-16,0 0-8 15,0 0-13-15,-4 0 2 16,4 0-10-16,0 0-19 15,0-3-3-15,0 3-3 16,0 0 3-16,0 0 2 0,0 0 2 16,0 0-4-16,0 0-1 15,0 0-2-15,0 0-27 16,0 0-18-16,0 0-20 16,0 0-38-16,0 0 39 15,4 0-9-15,0 0-66 16</inkml:trace>
  <inkml:trace contextRef="#ctx0" brushRef="#br1" timeOffset="-187800.2">6836 4780 45 0,'0'0'378'0,"0"0"-346"16,0 0-4-16,0 0 38 15,0 0 27-15,0 0-27 16,-31-31-32-16,27 40-28 16,-1 25-5-16,3 16 27 15,2 12 1-15,0 3-18 16,0-7 1-16,0-12-12 15,0-15 1-15,0-11-1 16,0-13 0-16,2-5-4 0,5-2 4 16,7 0-4-1,5-4 2-15,6-18-1 0,4-6-8 16,0 0 3-16,-2 0-11 16,-8 5-3-16,-3 11 12 15,-9 3 8-15,-3 6-14 16,0 3 5-16,4 0 2 15,-2 12 6-15,9 13 0 16,-1 3 0-16,4-3 3 16,2-6 0-16,0-5 0 15,7-9 1-15,-5-5-1 16,0 0 5-16,-1-9 4 16,-2-13-2-16,-3-5-2 15,-3-2-1-15,-5 0-3 16,-6 0 0-16,-2 0 3 0,0 3-4 15,-12 6 3-15,-7 7-3 16,0 7-2-16,9 6-17 16,-9 0 19-16,9 6 0 15,-2 15 4-15,5 8-9 16,7 0-6-16,0 4 1 16,14-5 8-16,15-5-3 15,5-2 4-15,3-10 1 16,5-11 0-16,3 0 0 15,-3-5 0-15,8-17-1 16,-13 0 1-16,3-2-2 16,-11 2 1-16,-13 1 0 0,-9 3 1 15,-7 2 4 1,0 4 1-16,-13 4-5 0,-10 4-9 16,-1 4-1-16,-1 0 10 15,3 3 0-15,6 13 4 16,3 3-2-16,-1 6 3 15,10 1-4-15,2-2-1 16,2-2 0-16,0-6 1 16,6-4 0-16,8-8 0 15,-1-4 3-15,3 0 2 16,-3 0-1-16,0-16 2 16,3-7-1-16,-3 3-2 15,-3 1-4-15,-4 3 9 0,-6 4-9 16,0 6 4-16,0 1-2 15,0 5-2-15,0 0-3 16,0 0-8-16,0 0-27 16,5 13 18-16,1 13 20 15,10 4 1-15,-1-2-1 16,8-4 0-16,-1-6 0 16,7-7-5-16,5-6-12 15,-3-5 10-15,4 0-4 16,3-18 0-16,-5-4-7 15,6-4-5-15,-12 0 9 16,-12 2 13-16,-11 0 1 0,-4 4 0 16,0 4 2-1,-24 4 3-15,-8 6-3 0,3 6 1 16,0 0 3-16,0 0 12 16,8 18-13-16,5 3 18 15,9 6-21-15,7-5-1 16,0 0 4-16,0-6 2 15,21-6-5-15,2-3 1 16,6-7 14-16,0 0 6 16,0-12 5-16,-2-15-8 15,2-5-1-15,-8-4-7 16,-2-3 5-16,-7-1-7 16,-8-6-2-16,-4-2 5 15,0-1-8-15,-6 6-3 16,-15 15 2-16,8 12 7 0,2 14-11 15,2 2-5-15,-4 20 5 16,1 26 0-16,4 14-1 16,8 9-3-16,0-1 1 15,24-6-2-15,3-10-2 16,-7-14-10-16,-9-12-14 16,-2-12-42-16,-9-12-10 15,-2-2 37-15,-34-14-94 16</inkml:trace>
  <inkml:trace contextRef="#ctx0" brushRef="#br1" timeOffset="-186519.32">5791 3583 355 0,'0'0'47'15,"0"0"-42"-15,0 0-3 16,0 0-2-16,-4 120 57 15,4-25-2-15,0 21-24 16,21 15 19-16,16 11-36 0,3-1 2 16,-7-8-10-1,-2-14-6-15,-8-19 0 0,-15-22-3 16,3-22-3-16,-3-15 6 16,-4-17 2-16,0-11-2 15,-2-5 0-15,-2-8 0 16,0 0-6-16,0-23 6 15,-10-20-28-15,-13-16 28 16,-2-16 3-16,-4-17 1 16,5-12-4-16,-3-11 0 15,1 3 0-15,3 2 5 16,7 5-5-16,10 5 4 16,1 6-3-16,5 10 7 15,0 9 1-15,0 16 2 16,9 13-10-16,1 8 7 0,-4 9-6 15,-2 9 7-15,3 8 2 16,-3 6 0-16,3 4-6 16,2 2-5-16,18 0-4 15,13 0 4-15,18 0 0 16,17 5 0-16,19 4 0 16,13-6-1-16,18 0 1 15,16-3 0-15,13 0 1 16,10-8-1-16,10-10 1 15,-2 0 1-15,4 7-2 16,-4 8 4-16,-10 3-4 16,-8 4 0-16,-16 18 2 0,-15 0-6 15,-18 2 2-15,-5 0 2 16,-15-2-1-16,-14 0 6 16,-15-3-11-16,-12 1 7 15,-15-1-1-15,-6 0 0 16,-10-2 5-16,-6 2-4 15,-5-4 9-15,3 4 1 16,-5 2 12-16,0 8-10 16,0 9 0-16,0 12-3 15,0 10 0-15,4 19-1 16,2 12 1-16,8 20 1 16,-1 15 3-16,3 12-14 15,-3 3 1-15,3-8 1 0,2-17-1 16,-8-16 1-16,9-22-1 15,-11-16 1-15,4-11 2 16,-8-20 7-16,3-8-5 16,-7-7-2-16,0-11 9 15,-11 6-10-15,-22-6 0 16,-12-5-2-16,-18 0 6 16,-22 0-7-16,-19-16-22 15,-25-4-10-15,-28-2 2 16,-28 1-25-16,-17-2 22 15,-22-3 16-15,-5-3-5 16,4 0 14-16,6-7 8 16,30-4 1-16,29 0 24 15,28 2-19-15,23 6 2 0,26 8-7 16,23 8 10-16,20 3 4 16,24 8 10-16,16-3-25 15,7-6-1-15,44-4-27 16,28-7-30-16,23 1-5 15,12-1-87-15,-3-1-143 16</inkml:trace>
  <inkml:trace contextRef="#ctx0" brushRef="#br1" timeOffset="-186090.69">8584 4448 467 0,'0'0'85'0,"0"0"-81"15,0 0 0-15,0 0-1 16,0 0 24-16,0 0 38 16,169 13-17-16,-88-13-29 15,6 0-4-15,-2-2-12 16,-12-1 1-16,-15-2 1 15,-14 3-4-15,-15 1-1 16,-11 1-1-16,-5 0 0 16,-5 0-31-16,-2 0-20 15,1 0-53-15,-3 0-53 16,0 0-177-16</inkml:trace>
  <inkml:trace contextRef="#ctx0" brushRef="#br1" timeOffset="-184935.99">9750 4134 409 0,'0'0'13'0,"0"0"30"16,0 0-17-16,0 0-1 16,0 0-3-16,0 0-19 15,-40 66 3-15,38 9 14 16,2 11 2-16,0 6-17 0,0-3 10 16,0-15-14-16,0-16 4 15,0-18-5 1,0-18 3-16,0-15-1 0,0-4 6 15,0-3 17-15,0 0 18 16,-7-17 6-16,4-21-45 16,-1-13 1-16,-3-9-1 15,7-11 0-15,-2-8-1 16,-2-6 0-16,-3 3-2 16,0 10 2-16,-2 13 0 15,5 15-3-15,0 13 2 16,-1 6-1-16,5 11 2 15,0 4-1-15,0 8-2 16,0 2-3-16,0 0-1 16,13 0 3-16,16 0-2 0,14 7-1 15,14 0 8 1,15 5-8-16,13-3 4 0,22-2 0 16,9-5 0-16,13-2 0 15,5 0-4-15,4 0-4 16,5-8-4-16,0 0 10 15,-3 2 1-15,-2-4 2 16,-11 6-1-16,-20 4 0 16,-25 0 3-16,-26 0-6 15,-18 0 3-15,-20 0 0 16,-7 0 6-16,-9 2 3 16,-2 0 5-16,0-2 1 0,0 2 0 15,2 6-7-15,10 5 8 16,1 6 5-16,3 8 3 15,1 7-14-15,6 9 0 16,-5 19 2-16,-1 17 2 16,2 16-5-16,-4 11-6 15,-9 1 2-15,2-3-5 16,-6-11 0-16,-2-17-1 16,0-15 2-16,0-23-1 15,0-15 2-15,2-11-2 16,-2-7 0-16,2-5-2 15,-2 0 2-15,-6 0-4 16,-35-2 2-16,-26-18-19 16,-26-7-5-16,-26-2 8 15,-10-2-4-15,-18 4-4 0,-9 6 18 16,-4 8-2-16,-8 4 3 16,8 8 7-16,13-2 3 15,20 3 2-15,27-1-4 16,24-4-2-16,22 0 5 15,18 0-4-15,14 2 8 16,11-1-8-16,7 4-3 16,4-3-2-16,0 3 1 15,0 0-17-15,0 0-6 16,0-2-56-16,0-3-30 0,0-4-20 16,4-4-123-1</inkml:trace>
  <inkml:trace contextRef="#ctx0" brushRef="#br1" timeOffset="-183314.6">9895 4437 511 0,'0'0'36'0,"0"0"5"15,0 0-33-15,0 0-3 16,0 0 4-16,0 0 11 16,-9 52 12-16,9-20-12 0,0-3-2 15,0-12-8-15,0-6-10 16,0-7 2-16,0-2 2 16,0-2-3-16,0 0 18 15,2 0-1-15,11-6-1 16,3-17 1-16,11-7-6 15,-1-3-8-15,3 2-4 16,-2 7-7-16,0 8 7 16,-7 8-2-16,1 8-8 15,-8 0 2-15,-5 0 2 16,4 22 2-16,-1 4 3 16,-5 2 1-16,6 0 4 0,-3-9-4 15,-7-7 1-15,0-8 0 16,-2-4 6-16,2 0 13 15,-2 0 10-15,2-2 0 16,10-19 1-16,-1-4-28 16,2-9-3-16,1 3-1 15,-1 5-2-15,-5 6-3 16,0 10 2-16,-4 6-13 16,-2 4-8-16,5 0 3 15,1 0-18-15,6 12 33 16,9 9 7-16,-4 2 2 15,10 0 0-15,-2-6-2 16,4-3 0-16,-2-6 0 16,7-6-2-16,-3-2 2 15,-2 0 0-15,-2-14 4 0,-2-5-3 16,0-6-1-16,-9 1 3 16,-7 0-1-16,-7-1 1 15,-4 4 8-15,0-1-9 16,-4 4-2-16,-21 7-10 15,-4 6 8-15,0 5 1 16,0 0-2-16,6 20 3 16,2 8 0-16,7 4 0 15,8 0-2-15,6 2-4 16,0-4 4-16,0-1 2 0,14-9 2 16,-1-8-2-1,-5-8 5-15,4-4-5 0,1 0 14 16,5-8 10-16,-3-14-10 15,8-6-7-15,-9 3-4 16,-3 3 5-16,-5 4 0 16,-4 4-2-16,-2 7 10 15,0 2-2-15,0 5-10 16,0 0-4-16,0 0-14 16,0 10 13-16,0 20 1 15,2 13 0-15,8 12 1 16,1 14 1-16,4 12 0 15,-1 4 4-15,-1 0-1 16,-6-10 0-16,-7-12-2 16,0-11-2-16,0-14 0 0,-7-8 3 15,-8-8-4-15,-6-10 1 16,13-7-1-16,-4-5-7 16,-1-2-19-16,2-30-7 15,-3-13-7-15,1-17 21 16,9-14 16-16,2-7-14 15,2-1-14-15,0 6 3 16,8 15 21-16,19 12 7 16,2 13 3-16,5 10-3 15,-1 6 0-15,-2 7 0 16,-2 9 7-16,-14 6 3 16,6 0-4-16,-13 6-3 0,4 23-2 15,-3 3 15 1,-3 3-10-16,-4-6-1 0,-2-5 1 15,0-7-5-15,0-6 1 16,0-9 0-16,0-2 1 16,5 0 3-16,-5 0-1 15,5-4 0-15,1-20 9 16,5-11-14-16,5-4-5 16,-3 0 1-16,3 8-2 15,-3 6 6-15,1 11-11 16,-7 8 8-16,-3 6 3 15,0 0-8-15,-4 0 3 16,7 6-6-16,-1 13 11 0,4 6 1 16,1 1 4-1,0 1-5-15,7-8 0 0,-2-2 3 16,-3-7-1-16,-5-8-1 16,4-2 6-16,-3 0 11 15,9-8 15-15,-1-20-24 16,6-6-1-16,-5-7 4 15,-3-4 0-15,-6-12-9 16,-7 1-2-16,-2-4-1 16,0 9-1-16,0 16 1 15,0 12 0-15,0 11-3 16,-7 8-7-16,5 4-4 0,0 0 4 16,-2 0 2-1,-3 27-1-15,7 10 8 0,0 16-1 16,0 5 4-1,13 8-1-15,8-2 2 0,1-4 1 16,-2-9 1-16,-2-10-5 16,-1-10 5-16,-3-9-4 15,-3-10-2-15,-5-6-3 16,2-6-12-16,0-1-32 16,5-28-35-16,1-12-211 15</inkml:trace>
  <inkml:trace contextRef="#ctx0" brushRef="#br1" timeOffset="-183151.36">10869 4316 659 0,'0'0'67'0,"0"0"-54"16,120-17 0-16,-35 5-3 15,15-2 9-15,16 4-19 16,0-3-31-16,-7 4-145 15,-20 3-140-15</inkml:trace>
  <inkml:trace contextRef="#ctx0" brushRef="#br1" timeOffset="-183018.17">11758 4339 629 0,'0'0'83'16,"0"0"-68"-16,0 0-9 0,0 0-12 15,0 0-103-15,0 0-290 16</inkml:trace>
  <inkml:trace contextRef="#ctx0" brushRef="#br1" timeOffset="-182551.48">9652 4374 1 0,'0'0'247'15,"0"0"-200"-15,0 0-28 16,0 0 43-16,0 0-17 16,0 0 2-16,13 0 20 15,-13 1-12-15,0 3-1 16,-22 5-16-16,-29 3-3 16,-30 4-23-16,-23 3-12 15,-19 2-51-15,-8-10-174 16</inkml:trace>
  <inkml:trace contextRef="#ctx0" brushRef="#br1" timeOffset="-169081.67">1293 9288 531 0,'0'0'30'16,"0"0"-16"-16,0 0-8 15,0 0 2-15,0 0 9 16,0 0 7-16,0 0-4 16,71 51 1-16,-58-39-4 0,3 0 13 15,-1 3 6 1,3 4-7-16,-3 2 1 16,-1 7-5-16,-5 0 3 15,-3-1 4-15,0-3-6 0,-2-10-4 16,-4-4-5-16,2-7 4 15,0-3-1-15,-2 0-8 16,5 0-3-16,3 0-9 16,15-15-1-16,17-21 1 15,20-10 5-15,12-5-2 16,5 0 0-16,-3 5 4 16,-9 7-7-16,-11 9 0 15,-17 10 0-15,-12 8 0 16,-16 9 0-16,-7 0 0 15,-2 3 1-15,0 0-1 0,0 0-2 16,0 0-10-16,0 0-12 16,0 0-15-16,0 0-25 15,0 3-32-15,0 6-65 16,0 3-121-16</inkml:trace>
  <inkml:trace contextRef="#ctx0" brushRef="#br1" timeOffset="-167288.03">28321 13476 461 0,'0'0'60'16,"0"0"-50"0,0 0 0-16,0 0 70 0,0 0-2 15,0 0-39-15,-18-14-8 16,18 14 1-16,0 0-7 16,0 0-5-16,0 0-6 15,0 0-2-15,7 9 0 16,2 8 17-16,2 3-15 15,-7 6-2-15,1 6 3 16,0-1 1-16,-3 1-8 16,-2-2-3-16,2-7-5 15,-2-7 4-15,2-6-2 16,0-6-2-16,-2-4 0 16,2 0 3-16,5 0-3 0,11-4 0 15,7-17 20-15,15-8-3 16,4-3 5-16,-1-1-18 15,1 4 3-15,-8 4 5 16,-2 8-3-16,-13 3-6 16,-7 11 2-16,-5-1-2 15,-9 4 2-15,0 0-10 16,0 0 2-16,0 0-14 16,0 0-16-16,0 0-12 15,0 10-40-15,0 8-50 16,0 4-123-16</inkml:trace>
  <inkml:trace contextRef="#ctx0" brushRef="#br1" timeOffset="-162385.83">802 4207 522 0,'0'0'66'0,"0"0"-20"15,0 0-17-15,0 0 20 16,0 0-6-16,0 0-12 15,0 0-14-15,0 6-1 0,0-6-16 16,0 0 0-16,18 0 0 16,9 5 0-16,4 3 0 15,4 1 5-15,1-6-4 16,-5 0-2-16,-8-1 5 16,-10-2-8-16,-6 2 7 15,-7 0-6-15,0 0 3 16,0-1-3-16,0 2 6 15,0-1-2-15,-14 6 4 16,-13 2-1-16,-4 4-3 16,0 2 0-16,0-3 8 15,11-4-8-15,6-1 13 16,6-2 6-16,6-6-3 0,2 3-17 16,0-3 0-1,0 3-9-15,24 3 1 0,23-3 7 16,19-3 1-16,15 0-16 15,4-15-30-15,-14-5-111 16,-42 6-384-16</inkml:trace>
  <inkml:trace contextRef="#ctx0" brushRef="#br1" timeOffset="-141434">13653 3310 621 0,'0'0'65'15,"0"0"-55"-15,0 0 33 16,0 0 44-16,0 0-24 15,0 0-25-15,0 0-17 16,0 0-3-16,0 0 0 16,0 0 3-16,0 0 0 15,0 0-3-15,0 0 2 16,0 0-1-16,0 0 4 16,0 0 5-16,0 0-11 15,0 0 1-15,0 0 5 16,0 0-1-16,0 0-5 15,0 0-12-15,0 0 6 0,0 0 0 16,-2 0 0-16,2 0-6 16,0 0-2-16,-2 0-2 15,2 0 0-15,-2 0-1 16,2 3 0-16,0-2 0 16,0-1-5-16,0 0 3 15,-3 2 2-15,3-2-3 16,0 3 3-16,0-3-1 15,0 0-3-15,0 0-1 16,0 0 3-16,0 0-1 16,22 0 3-16,19 0 5 15,10 0-5-15,11 0-1 0,12 0-1 16,4-6 2 0,9-2 0-16,4-1-1 0,9 1-2 15,10 0 1-15,8 3-9 16,7-2 10-16,6 2-8 15,5 0-5-15,7 3-1 16,-3 2 5-16,-3 0 9 16,-19 0-7-16,-18 0 7 15,-15 8 1-15,-27 3-4 16,-25-6 4-16,-13-1 0 16,-16-4 1-16,-4 0-1 15,0 0 6-15,0 0-5 16,0 0 9-16,0 0-4 15,0 0 2-15,0 0 3 16,0 0-4-16,0 0-1 0,0 0-5 16,0 0 1-16,0 0-2 15,0 0 0-15,0 0-1 16,0 0-5-16,0 0-39 16,0 0-38-16,-13 0-50 15,-14-6-223-15</inkml:trace>
  <inkml:trace contextRef="#ctx0" brushRef="#br1" timeOffset="-141291.79">16094 3592 667 0,'0'0'121'0,"0"0"-121"15,0 0-39-15,0 0-65 16,0 0-164-16</inkml:trace>
  <inkml:trace contextRef="#ctx0" brushRef="#br1" timeOffset="-131969.08">10331 7270 35 0,'0'0'64'0,"0"0"-26"16,0 0-13-16,0 0 11 15,0 0-4-15,0 0 6 16,0 0 7-16,0 0 2 0,0 0-18 16,0 0-2-16,0 0-7 15,0 0 6-15,0 0-6 16,0 0 5-16,0 0-3 15,0 0 14-15,-2 0 10 16,2 0-8-16,0 0-5 16,0 0 0-16,0 0-12 15,-2 0-8-15,2 0 0 16,0 0 0-16,0 0-7 16,0 0 1-16,-2 0 2 15,2 0 0-15,0 0-4 16,0 0 1-16,0 3-5 15,0-3-1-15,0 0 1 0,0 2-1 16,0 0 0-16,18 0 1 16,11-2 7-16,11 0 3 15,7 0 5-15,6 0-10 16,1-6-3-16,-5 0-3 16,-7 2 0-16,-11-2 4 15,-6 5-2-15,-14 1 0 16,-7 0-2-16,-4 0 0 15,0 0 6-15,0 0-4 16,0 0 4-16,0 0-3 16,0 0-3-16,0 0-17 15,0 0-37-15,0 0-42 16,10-6-141-16</inkml:trace>
  <inkml:trace contextRef="#ctx0" brushRef="#br1" timeOffset="-130856.45">13662 7822 114 0,'0'0'49'0,"0"0"-9"16,0 0 18-16,0 0 14 16,0 0-35-16,0 0-6 15,2-2 4-15,-2 1 8 16,0 1-9-16,0 0 8 15,0 0 5-15,0 0 1 16,-2-3-12-16,-9 3 3 16,2-2-20-16,-9 0 2 15,10 2-7-15,-4 0-2 16,3 0 5-16,7-2-1 16,2 2-2-16,0 0-7 15,0 0-7-15,0 0-3 16,11 0-3-16,20 0 6 15,25 0 0-15,6 0 9 16,17 0-9-16,-4 0 1 0,-8 0 0 16,-9 0 0-16,-15 0 1 15,-14 0-2-15,-12 0 3 16,-13 0-3-16,1 0 8 16,-5 0-6-16,0 0 4 15,0 0-3-15,0 0 3 16,0 0-6-16,0 0 1 15,0 0-2-15,0 0 1 16,5 0-31-16,6 0-29 16,7 0-54-16,8 0-27 15,5 0-42-15</inkml:trace>
  <inkml:trace contextRef="#ctx0" brushRef="#br1" timeOffset="-129862.98">17126 7131 200 0,'0'0'52'16,"0"0"-38"-16,0 0-3 15,0 0 39-15,0 0 0 16,0 0-4-16,0-14-10 15,-2 14 10-15,-5 0-2 16,3 0-4-16,-8 0-1 16,-5 0-12-16,-1 0-15 15,-7 5 16-15,6 1-6 16,-4 0-3-16,10 1-6 0,6-6 2 16,0 2 2-16,7-3-5 15,0 0-8-15,0 0 1 16,0 0-5-16,0 1 0 15,25-1 0-15,17 3 1 16,12-3 2-16,8 1 0 16,5 2-3-16,-3-3 0 15,2 0 5-15,-11 0-5 16,-10 1 2-16,-16-1 0 16,-16 3-2-16,-9-3 0 15,-4 2 1-15,0 0 0 16,0-2-1-16,0 3 4 0,0-3-6 15,-11 4 2-15,3-1-18 16,-4 1-3-16,1-2-44 16,9-2-88-16,0 0-97 15</inkml:trace>
  <inkml:trace contextRef="#ctx0" brushRef="#br1" timeOffset="-103700.49">30802 11957 16 0,'0'0'14'16,"0"0"-3"-16,0 0-11 16,0 0-16-16,0 0-9 15,0 0 25-15,0 0 0 16,0 0 1-16,0 0 5 16,71 109-6-16</inkml:trace>
  <inkml:trace contextRef="#ctx0" brushRef="#br1" timeOffset="-102432.63">30501 12126 32 0,'0'0'112'16,"0"0"-48"-16,0 0-29 15,0 0 14-15,0 0-14 16,0 0-11-16,0-4 3 16,0 4 1-16,0 0 7 0,0 0-17 15,0-3-8 1,0 1 0-16,0-1 5 0,0-3-4 16,0-2-5-16,0 1 4 15,0 1 11-15,0 1 12 16,0-2 3-16,0 0-19 15,0-2-4-15,-2 1 3 16,-4 0-6-16,-2-1-5 16,4 2-2-16,0-1 1 15,4 4 1-15,0 2-2 16,0 2-1-16,0 0 2 16,0 0 0-16,0-2-4 15,0 2 2-15,0 0-1 0,0 0-2 16,0 0-4-1,0 0-10-15,-5 0 14 0,5 0-2 16,0 8 2-16,-2 7 1 16,2-2 0-16,-2 4 0 15,2-1 4-15,0 0-3 16,-2-2-1-16,0-2 2 16,2-1-4-16,-6-4-88 15,2-6-79-15</inkml:trace>
  <inkml:trace contextRef="#ctx0" brushRef="#br1" timeOffset="-94805.41">9826 4743 38 0,'0'0'199'0,"0"0"-168"15,0 0-7 1,0 0 9-16,0 0 5 0,0 0 0 15,0 0-6-15,-43-57-17 16,43 57-5-16,0-2-1 16,0 2-3-16,-2 0 2 15,0 0-7-15,-7 0-1 16,3-2-1-16,-4 0 0 16,1 2 2-16,7 0-1 15,-2-2 2-15,4 2 3 16,0 0-2-16,0 0-3 15,0 0 0-15,0 0 0 16,0 0 0-16,0 0 4 16,0 0-3-16,0 0 2 0,0 0-2 15,0 0-1-15,0 0-1 16,0 8-4-16,0 6 5 16,0 3 1-16,0-4-1 15,0 0-1-15,0 0 1 16,0-1 0-16,0-2 2 15,0-1-3-15,4-4 4 16,-4-1-3-16,0-2 2 16,0-2 1-16,0 0 0 15,0 0-1-15,0 0 5 16,0 0-1-16,0 0 2 16,0 0-2-16,0 0 1 15,0 0-1-15,0 0 11 0,0 0 0 16,0 0-7-1,0 0-2-15,0 0-1 0,0 0-3 16,0 0-6-16,0 0 6 16,0 0-7-16,0 0 3 15,0 0-1-15,0 0-1 16,13 2-26-16,10 3 28 16,12-1 4-16,10-3-4 15,6 1 23-15,-4-2-23 16,-5 2 2-16,-5 0 0 15,-6 3-2-15,-10-2-1 16,2 1-4-16,-12-1 3 16,-6 0-11-16,-3-1-16 15,-2 0-30-15,0 1 49 0,0-2-7 16,2 6-11-16,-2-3 6 16,7 1-1-16,-3-3-32 15,5-2-92-15</inkml:trace>
  <inkml:trace contextRef="#ctx0" brushRef="#br1" timeOffset="-60455.88">9398 10848 507 0,'0'0'8'15,"0"0"-4"-15,0 0-4 16,0 0 7-16,0 0 20 15,0 0 15-15,0 0-3 16,0 0-20-16,0 10 10 16,0-10-10-16,-7 0-8 15,-4 0-7-15,-5 0 1 16,-6-4-5-16,-5-6 5 16,-2 2-2-16,0 2 6 15,-2 2 0-15,-2 4-6 0,-5 0 4 16,2 0-3-1,-2 0 2-15,0 0-5 0,7 0 11 16,9 4-4-16,9 0 6 16,8-4-8-16,5 0 0 15,0 0 4-15,0 0-7 16,0 0-3-16,0 0-3 16,26 2 3-16,19-2 2 15,20 0 1-15,13 0 4 16,8 0-3-16,4 0-1 15,-10-4 2-15,-11-4-2 16,-15 3-3-16,-19 2 0 16,-19 3 0-16,-7 0 0 0,-9 0 0 15,0 0 0 1,0 0 5-16,-20 0-2 0,-22 12 0 16,-16 6-2-16,-11 0 4 15,-10-2-4-15,2 1 0 16,-2-5 2-16,8-4-3 15,13-3-1-15,11-2 1 16,16-3 5-16,18 0-5 16,9 0 3-16,4 0 1 15,0 0-4-15,0 0 0 16,0 0 5-16,0 0-5 16,0 0-3-16,17 0 3 0,16 0 2 15,12 0-1 1,9 3 1-16,4 1-1 0,-1 0-2 15,-3-4 2-15,-5 0-1 16,-7 0 0-16,-13 0-18 16,-6 0-19-16,-12 0-27 15,-11 0-47-15,0-8-37 16,-15-11-241-16</inkml:trace>
  <inkml:trace contextRef="#ctx0" brushRef="#br1" timeOffset="14447.32">13180 14075 206 0,'0'0'118'0,"0"0"-80"0,0 0-17 16,0 0 44-16,0 0 16 15,0 0-7-15,0 0-38 16,0 0-5-16,0 0-12 16,0 0 3-16,0 0-2 15,-2 0 10-15,-6 0-11 16,-6 0-5-16,-6 0-3 15,-9 0 4-15,0 0-9 16,-6 0 1-16,-4 0-1 16,-1 0-5-16,-2 0 5 15,4 1 9-15,0 2-7 0,0-3-7 16,7 0 13-16,9 0-5 16,4 0 4-16,11 0 11 15,5 0-6-15,0 0 7 16,2 0-7-16,0 0-2 15,0 0-2-15,0 0-8 16,0 0-4-16,6 0-1 16,25 8-1-16,19 4 0 15,14 2 3-15,23 2 2 16,19 0-2-16,2 2 3 16,8-4 4-16,-9 2-10 15,-13-4 8-15,-10 0-4 0,-12 0 5 16,-7-2 0-1,-17-4-8-15,-17 0-1 0,-10-4 3 16,-15-2 0 0,2 0-2-16,-8 0 1 0,2 0 1 15,-2 0-2-15,0 0 10 16,-23 0-7-16,-14-2-4 16,-15-14-17-16,-4 2-6 15,-4-2-11-15,0 4-12 16,-3-1 4-16,1 6 1 15,-7-1-15-15,-1 2 11 16,-1 1 19-16,5 0 16 16,1 1-8-16,5 1 17 15,4 0 1-15,7 1-3 0,0 2 3 16,14 0 0-16,4-3 1 16,8 3 2-16,11 0 15 15,10 0 16-15,2-1 6 16,0 1-17-16,0 0-2 15,0 0 16-15,0 0-23 16,0 0 5-16,0 0-9 16,0 0-9-16,18 0 3 15,22 0 0-15,25 9 11 16,22 0 8-16,20-1-13 16,22-2 13-16,6-3-9 15,-4 0-12-15,-11-1 13 16,-11 0-5-16,-18 0 0 0,-17-2 4 15,-20 3-5 1,-25-3-3-16,-16 3-6 0,-11-3 1 16,0 0 3-16,-2 2 3 15,5-2-7-15,-3 0 0 16,0 0-6-16,0 0-9 16,1 0-25-16,-3 2-40 15,0-2-68-15,0 0-228 16</inkml:trace>
  <inkml:trace contextRef="#ctx0" brushRef="#br0" timeOffset="111412.05">4124 4700 11 0,'0'0'295'16,"0"0"-269"-16,0 0-3 15,0 0 28-15,0 0 3 16,0 0-25-16,0 0 22 0,0 0-11 15,0 0-12-15,0-50 5 16,0 48 3-16,0 2-14 16,0 0-3-16,0 0-1 15,0 0-12-15,-3 0 5 16,3 0-10-16,0 4 0 16,0 15 0-16,0 13 5 15,0-1 0-15,11 5 2 16,-2-4-6-16,-2-1 3 15,2-6-3-15,-3-2-1 16,1-5 5-16,-2-4-6 16,-3-2-1-16,5-2-2 15,-3-6-30-15,0-4-71 0,-4 0-110 16</inkml:trace>
  <inkml:trace contextRef="#ctx0" brushRef="#br0" timeOffset="113967.81">3237 5564 235 0,'0'0'20'0,"0"0"-19"15,0 0 9-15,0 0-10 16,0 0 1-16,0 0-2 16,0 0-10-16,0 0-20 15,0 0-12-15,0 0 21 16,0 0 22-16,0 0 0 16,0 0 1-16,0 0 11 15,0 0 20-15,0 0 6 16,0 0-6-16,0 0 1 15,0 0-7-15,0 0 5 16,0 0-12-16,0 0-8 16,0 0 12-16,0 0 2 15,0 0 0-15,0 0 3 0,0 0-3 16,0 0-4 0,0 0-6-16,0 0 2 0,0 0-7 15,0 0 0-15,0 0-2 16,-3 0-6-16,3 0 12 15,0 0-8-15,0 0 0 16,0 0-3-16,0 0 3 16,0 0 0-16,0 0-1 15,0 0-3-15,-3 0 6 16,3 0-7-16,0 0-1 16,-2 0 0-16,-2 20-7 15,0 14 7-15,-3 12 2 16,5 9-1-16,0 3 1 15,0 0-1-15,2-4-2 0,0-11 2 16,0-8-1-16,0-10 0 16,0-10-2-16,2-6-2 15,0-5-8-15,2-4-19 16,-2 0-13-16,-2 0 3 16,5-14 9-16,-3-14-48 15,-2-9-29-15,2-1 16 16,-2 0-63-16</inkml:trace>
  <inkml:trace contextRef="#ctx0" brushRef="#br0" timeOffset="114338.36">3196 5559 123 0,'0'0'109'0,"0"0"-59"16,0 0-12-16,0 0-15 15,0 0-2-15,0 0 7 16,-9-59-6-16,11 51-13 16,14 2 1-16,4-1-7 15,5 2 0-15,-1 1 5 16,-1 4-3-16,-2 0-4 16,0 2-1-16,-5 16-3 15,-3 5 2-15,-7 1 0 16,-1 1 1-16,-5-1-1 0,0-2 2 15,-7 2 3-15,-18-3-4 16,-6-1 1-16,-4-2 11 16,1-2-9-16,3-4-3 15,4-5-2-15,12-4-8 16,6-3-3-16,4 0-20 16,5 0-14-16,0-8-39 15,9-6-82-15</inkml:trace>
  <inkml:trace contextRef="#ctx0" brushRef="#br0" timeOffset="114958.27">3501 5592 338 0,'0'0'51'0,"0"0"-31"15,0 0 19-15,0 0-19 16,0 0-10-16,0 0 28 16,-13 71-3-16,13-42-23 15,7 1-3-15,-1-3-5 16,2-9 0-16,-6-6-4 16,-2-7 2-16,0 0 2 15,0-5-3-15,0 0 32 0,0 0 0 16,0 0-12-16,-8-14-20 15,-2-11 5-15,-1-4-6 16,3-3-2-16,6 2 2 16,2 2-5-16,0 3 3 15,0 7-6-15,12 8-1 16,5 5 7-16,4 5-12 16,-1 0 12-16,2 0-1 15,0 18 3-15,-4 6-12 16,0 7 12-16,-9 1 6 15,-2-1-4-15,-5-2-2 16,-2-9 5-16,0-8 1 16,0-5-3-16,0-7 2 15,0 0 2-15,0 0 3 16,0-4-9-16,0-19 9 0,-7-5-10 16,7-3-12-16,0-1 7 15,0 4-14-15,18 3 8 16,0 11 1-16,2 6-4 15,-3 8 5-15,4 0 5 16,-4 0-2-16,-1 19 2 16,-1 5 3-16,-3 3 2 15,-3 4 3-15,-5-1-4 16,-4-4-2-16,0-2-6 16,0-7-33-16,0-3-52 15,4-11-63-15,8-3-131 16</inkml:trace>
  <inkml:trace contextRef="#ctx0" brushRef="#br0" timeOffset="115351.85">4001 5703 395 0,'0'0'8'0,"0"0"25"15,0 0 13-15,0 0-10 16,0 0 15-16,0 0-27 16,-10-53-21-16,56 44-2 15,5 0-2-15,0 6 1 16,-4 3 0-16,-9 0 3 16,-9 5-3-16,-9 14-5 0,-16 5 4 15,-4 8 1-15,-6 4 9 16,-25 1 12-16,-10 2 2 15,3-6 9-15,5-8-14 16,10-7 8-16,13-8-9 16,5-5-4-16,5-5-5 15,0 0-8-15,9 0 3 16,29 0-3-16,17-12 8 16,12-2-3-16,5-7-5 15,-3 5-28-15,-7 4-54 0,-14 3 8 16,-25 9-82-1,-23 0-101-15</inkml:trace>
  <inkml:trace contextRef="#ctx0" brushRef="#br0" timeOffset="115740.42">3383 6439 454 0,'0'0'22'16,"0"0"27"-16,0 0 34 15,0 0-25-15,0 0-9 16,0 0-34-16,0-23-15 16,3 46-4-16,6 14 4 15,4 12 13-15,-2 4-8 16,0-2-2-16,-2-7-3 16,-2-8 2-16,-2-10-2 15,-3-9-2-15,0-10-16 16,-2-5-18-16,0-2-33 0,0 0-11 15,0-12-45 1,-16-16-157-16</inkml:trace>
  <inkml:trace contextRef="#ctx0" brushRef="#br0" timeOffset="115986.78">3359 6400 296 0,'0'0'24'16,"0"0"15"-16,0 0 17 15,0 0-23-15,0 0-2 16,0 0 10-16,94-67-19 16,-70 67-13-16,2 0-1 15,-3 21-8-15,-7 7-3 0,-10 4 0 16,-6 4-1 0,-4-1 4-16,-25 0-1 0,-9-4 1 15,-7-4-16-15,8-1-9 16,-1-6-4-16,11-13-33 15,13-7-71-15,12 0-121 16</inkml:trace>
  <inkml:trace contextRef="#ctx0" brushRef="#br0" timeOffset="116638.74">3773 6453 469 0,'0'0'40'0,"0"0"6"16,0 0 36-16,0 0-50 15,0 0-32-15,0 0 0 16,-11 47 8-16,16-4 10 16,3 4-11-16,2 2-3 15,-6-6 2-15,1-8-6 16,-5-10 3-16,0-11 0 15,0-6-3-15,0-6 0 16,0-2 13-16,0 0-2 16,0-10-5-16,-3-18-5 15,-5-9-1-15,0-11-5 16,4-3 1-16,4 4-7 0,0 7 3 16,4 9-6-16,12 14 11 15,2 9-1-15,0 4-8 16,2 4 10-16,-2 0-3 15,0 2 5-15,-3 18-2 16,-3 8 4-16,-2 8-1 16,-5 4 1-16,-5 4-2 15,0-4 0-15,0-8 1 16,0-10 6-16,-5-10-5 16,1-8 0-16,2-4 1 15,-2 0 17-15,-1-1-16 16,-2-21-4-16,3-13-1 0,4-5 1 15,0-2-7 1,0 2-7-16,20 3-6 0,7 12-2 16,0 9 6-16,0 8 16 15,-6 8-1-15,2 0 0 16,-3 10 1-16,-3 14 2 16,4 10 1-16,-8 8 1 15,-4 2 3-15,-4 5 5 16,-3-8-6-16,-2-6-6 15,0-12-3-15,0-5-4 16,0-6-54-16,0-3-75 16,6-9-140-16</inkml:trace>
  <inkml:trace contextRef="#ctx0" brushRef="#br0" timeOffset="119737.3">4377 6684 5 0,'0'0'56'0,"0"0"2"15,0 0 1-15,0 0-11 16,0 0-6-16,0 0 1 16,0 1 3-16,0-1-13 0,0 0 5 15,0 0-18 1,0 0 8-16,0 0-2 0,0 0 7 16,0 0-6-1,0 0 8-15,0 0-3 0,0 0 1 16,0 0-5-16,0 0-9 15,-4 0-7-15,2-1-4 16,2-4 4-16,0 1-5 16,0-1-6-16,0-3-1 15,11-1-2-15,11 3-3 16,5 2 1-16,0 4 3 16,-4 0-4-16,-4 0-4 15,-5 0 5-15,-8 20-12 16,5 6 15-16,-11 6-9 0,0 4 10 15,0 0 2-15,-15-4-2 16,1-5 0-16,-1-7 0 16,3-9-5-16,4-2 5 15,3-6 3-15,5 0 0 16,0-3-3-16,0 0 0 16,0 0-1-16,0 0-9 15,7 0-11-15,13-3 21 16,5-4-8-16,2 5 8 15,-1-1 0-15,-2 3 0 16,1 0-5-16,0 3 4 16,-3 11 1-16,-7 6 0 15,-4 1 0-15,-8 2 6 0,-3-1-2 16,0-2-3 0,-16-1 4-16,-24 1-4 0,-20-5 4 15,-20-6-1-15,-5-9-8 16,1 0-2-16,14-21-69 15,24-16-72-15,12-14-296 16</inkml:trace>
  <inkml:trace contextRef="#ctx0" brushRef="#br0" timeOffset="129854.18">4821 5721 389 0,'0'0'35'0,"0"0"-23"15,0 0 21-15,0 0 16 16,0 0-26-16,0 0-1 15,0 0 5-15,0 10-4 16,5-8-4-16,1 3 11 16,3 2-4-16,0-3 11 15,0 0-20-15,-5 0-7 16,6-3 9-16,-4 2-9 16,5-1 2-16,3-2-9 15,8 0 13-15,5 0-1 0,4 0 2 16,4 0-2-1,4-2-6-15,3-12-6 0,5-4 7 16,-3-2-2-16,0-7-6 16,-1 2-1-16,-3-1 3 15,-2-1 0-15,-4 1-4 16,-3 2 3-16,-5-5 6 16,-3 6-1-16,-3-3-7 15,-5 0 6-15,-1 0-5 16,-1-8 0-16,-1-5 7 15,1-5-7-15,-5 1 2 16,6 4-1-16,-3 8-1 16,-4 8-2-16,-2 7 0 15,-3 2 1-15,0 2-6 0,-2 4 10 16,0 2-6-16,0 2 1 16,0 4-10-16,0 0-5 15,0 0-26-15,2 0-37 16,7 0-72-16,2 0-104 15,3 0-140-15</inkml:trace>
  <inkml:trace contextRef="#ctx0" brushRef="#br0" timeOffset="130700.43">4971 6403 371 0,'0'0'42'16,"0"0"-8"-16,0 0 17 15,0 0 3-15,0 0-13 0,0 0 17 16,35 34-6-16,-6-26-19 16,5 0-7-16,8-2 4 15,7-3 2-15,9-3-6 16,7 0-11-16,8 0-1 16,5-1 0-16,3-13-6 15,1-6 6-15,7-7-11 16,0-5 22-16,2-10-21 15,5-6-3-15,3-4 4 16,1-3-4-16,-9-5 1 16,-4 1 2-16,-22-1-4 15,-16 5 0-15,-11 7 0 0,-15 6 3 16,-13 4 0-16,-10 2 1 16,0-2 3-16,0 2-7 15,0-2 2-15,-2 6-2 16,-2 2 1-16,2 9-2 15,0 7 2-15,-2 7-1 16,4 4 0-16,0 1-1 16,0 2-1-16,0 0-3 15,0 0-9-15,0 0-9 16,0 0-7-16,0 0-20 16,0 0-28-16,-4 0-56 15,-2 0-70-15,-5 10-93 16</inkml:trace>
  <inkml:trace contextRef="#ctx0" brushRef="#br0" timeOffset="133867.09">8541 5043 100 0,'0'0'504'15,"0"0"-497"-15,0 0 17 16,0 0 6-16,0 0 6 16,0 0 1-16,-23 0 4 15,23 0-9-15,0 0-8 16,0 0-14-16,0 0-2 16,15 0-1-16,9 0-4 15,16 14 9-15,5 7 3 16,13 5-11-16,-1 6 4 0,9 2-3 15,-6 4-1-15,-9-4 1 16,-6-1-3-16,-14-6-4 16,-12-7 2-16,-5-8 0 15,-5-4 0-15,-7-4 0 16,0-2 1-16,-2-2 1 16,0 0 3-16,0 0-2 15,0 0 7-15,0 0-10 16,0 0-8-16,0 0-25 15,-4 0-36-15,-13 0-50 16,1 0-148-16</inkml:trace>
  <inkml:trace contextRef="#ctx0" brushRef="#br0" timeOffset="135227.09">9014 5809 242 0,'0'0'56'0,"0"0"-31"16,0 0 18-16,0 0-7 15,0 0-1-15,0 0 9 16,0 2-11-16,0-2-5 16,0 0-1-16,0 0-4 15,0 0-1-15,0 0-9 16,0 0 2-16,0 0-14 16,0 0-1-16,0 0 1 15,0 0-1-15,0 0-2 16,0 0-46-16,7 0-67 0,-1 0-112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11T04:02:36.507"/>
    </inkml:context>
    <inkml:brush xml:id="br0">
      <inkml:brushProperty name="width" value="0.05292" units="cm"/>
      <inkml:brushProperty name="height" value="0.05292" units="cm"/>
      <inkml:brushProperty name="color" value="#FF0000"/>
    </inkml:brush>
  </inkml:definitions>
  <inkml:trace contextRef="#ctx0" brushRef="#br0">23227 9787 249 0,'0'0'68'16,"0"0"-35"-16,0 0 4 16,0 0 5-16,0 0 4 0,0 0-8 15,-2-6-24 1,0 4 6-16,0 2 7 0,0-2 17 15,-3 2 1-15,3 0-6 16,2 0-5-16,0 0-6 16,0 0-1-16,0 0-7 15,0 0-3-15,0 0 0 16,0 0-1-16,0-3-3 16,0-8 1-16,0-3-1 15,0-9 3-15,0-9-6 16,0-3 8-16,0-7-6 15,0-11-3-15,9-8 5 16,6-11-5-16,5-13-2 0,7-5 4 16,4-4 0-1,7 0-4-15,5-3 3 0,5 0 7 16,8-7-5-16,9-2-3 16,1-1 2-16,11-2-7 15,-4 7-3-15,1 5 1 16,-5 7-3-16,-9 9 2 15,-4 14-1-15,-14 10 7 16,1 11-7-16,-14 8 0 16,-2 8 0-16,-12 12-5 15,-4 6 5-15,-6 9 4 16,-5 0-3-16,0 3 1 16,0 0 0-16,0 0 0 15,0 0-2-15,0 0 1 0,0 0-2 16,0 0-4-1,0 0-14-15,0 0-29 0,0 8-9 16,-14 20-45-16,-15 14-86 16,-4 16-67-16</inkml:trace>
  <inkml:trace contextRef="#ctx0" brushRef="#br0" timeOffset="736.08">22870 9597 276 0,'0'0'61'16,"0"0"0"-1,0 0-1-15,0 0 26 0,0 0-13 16,0 0-17-16,-6-8 2 16,6 8-20-16,0 0-12 15,0 0 3-15,0 0-18 16,22 0 2-16,14 0 22 15,9 1 0-15,10 19-21 16,3 3 5-16,0 5-13 16,2 0-4-16,-4 0-2 15,-9-3 1-15,-11-10 1 16,-7 0 0-16,-12-8-4 16,-3-2 2-16,-3-2-14 15,-11-1-29-15,2-2-16 0,-2 0 4 16,0 0-2-16,0-14-50 15,-17-8-107-15,-6-5-138 16</inkml:trace>
  <inkml:trace contextRef="#ctx0" brushRef="#br0" timeOffset="899.32">23459 9394 321 0,'0'0'0'0,"0"0"-7"16,0 0-13-16,0 0-1 0,0 0-52 15,0 0-23 1</inkml:trace>
  <inkml:trace contextRef="#ctx0" brushRef="#br0" timeOffset="1182.73">23459 9394 137 0,'-120'68'120'16,"120"-68"-40"-16,0 0-11 16,0 0 5-16,2 0-2 15,-2 0-15-15,0 0-6 16,0 0-16-16,0 0-5 16,0 10-3-16,0 11 5 15,0 11-3-15,-4 7-7 16,-21 7-10-16,3 3-3 0,-3-3 4 15,1-2-9-15,6-7 3 16,5-8-6-16,1-11 0 16,8-5-1-16,2-12-1 15,2 1 1-15,0-2-13 16,0 0-31-16,0 0-16 16,0 0-37-16,0-3-79 15,0-20-38-15</inkml:trace>
  <inkml:trace contextRef="#ctx0" brushRef="#br0" timeOffset="1332.95">23422 9687 455 0,'0'0'0'16,"0"0"-20"-16,0 0-109 15</inkml:trace>
  <inkml:trace contextRef="#ctx0" brushRef="#br0" timeOffset="32467.75">24072 10467 427 0,'0'0'66'0,"0"0"-32"16,0 0-5-16,0 0 19 15,0 0-2-15,0 0-9 16,0 0-8-16,0-30-6 15,2 4 10-15,23-13 1 16,15-14-7-16,7-5-10 16,20-7 1-16,6 1-7 15,16 1 3-15,10 2 12 16,1 4-17-16,4 13-8 0,-5 6 3 16,-3 13 5-1,-12 11-9-15,-12 5 0 0,-14 7 5 16,-18 2-4-16,-11 0-1 15,-9 0 0-15,-5 4 2 16,-1 5 6-16,-3-4-5 16,-5-2-2-16,-1-1 3 15,-3-2-1-15,-2 0-1 16,0 0 1-16,0 0 0 16,0 0-2-16,0 0 0 15,0 0-2-15,0 0 1 16,0 0-26-16,3 0-88 15,6 0-52-15,-3 0-179 16</inkml:trace>
  <inkml:trace contextRef="#ctx0" brushRef="#br0" timeOffset="33281.94">25432 9578 414 0,'0'0'113'0,"0"0"-70"16,0 0-9-16,0 0 25 16,0 0-25-16,0 0-23 15,65-5 0-15,-30 37 16 16,7 16 10-16,3 13-6 15,-3 9-14-15,-5 0-10 16,-11-8 8-16,-8-10-13 16,-5-18-2-16,1-12-3 15,-10-10 3-15,0-10 0 16,1-2-1-16,-5 0-6 0,0-2-10 16,0-23 1-16,-13-8 14 15,-10-11 4-15,-6 0 4 16,0-2-2-16,0 2-1 15,-2 5 0-15,4 4-2 16,8 3 5-16,-4 6 5 16,10-3 1-16,-1 5-1 15,6-2-8-15,-1 1 7 16,4 0-1-16,-2 1-3 16,7 3 4-16,0 1-6 15,0 4-3-15,0 1 0 16,0 0-2-16,14 1-2 15,3 0 1-15,4 2-1 0,8 1 2 16,0-1-2-16,0 1-3 16,0 10-31-16,-2 1-21 15,1 0-55-15,-8 19-61 16,-8 9-9-16</inkml:trace>
  <inkml:trace contextRef="#ctx0" brushRef="#br0" timeOffset="36099.08">25673 9675 378 0,'0'0'101'0,"0"0"-78"16,0 0-19 0,0 0 32-16,0 0 24 0,0 0-32 15,102-53-10-15,-66 34-17 16,-7 5-1-16,-7 0 4 15,1 5-4-15,-8 4 0 16,-1 1-5-16,-3 4-14 16,-9 0 14-16,0 0-2 15,2 0-1-15,4 4 8 16,-4 13 1-16,5 4 10 16,-5 2-5-16,8 0-2 15,-8 0-4-15,7-9 5 16,2 1-4-16,-6-5 3 15,4-6 3-15,0-1-7 16,-4-3 0-16,6 0 0 0,3-3 15 16,-1-14-7-16,6-9 25 15,-8-6-12-15,1 1-6 16,-8 4-2-16,1 1 1 16,-5 9-8-16,-2 9 8 15,0 6-7-15,0 2 3 16,0 0-6-16,0 0-4 15,0 0 0-15,2 12-3 16,12 6 3-16,-1 5 0 16,3 0 1-16,3-5 1 15,2-4-2-15,-6-4 0 16,-1-6-2-16,-8-4 1 0,3 0-2 16,-2 0 3-16,4-14 6 15,0-12 3-15,3-6 7 16,-10 0-7-16,0 0-6 15,1 7 9-15,-5 8-8 16,2 6-4-16,-2 10 2 16,0 1-2-16,0 0-1 15,0 0-7-15,4 1 0 16,6 17 8-16,5 7-2 16,1-3 5-16,-1-2 0 15,-1-4-3-15,-3-9 1 16,-5-2 0-16,-4-5-1 15,-2 0 0-15,6 0 0 16,-6-7 2-16,2-16 22 16,4-12-8-16,1 0-7 0,1 0-5 15,0 10-1-15,-6 6-3 16,0 9 0-16,-2 9 0 16,2 1-9-16,5 0 1 15,1 16-5-15,13 12 13 16,-3 4 1-16,-1 0-1 15,6-8-6-15,-8-5-22 16,3-7-6-16,-3-7 15 16,-1-5-46-16,-3 0-13 15,1-5-21-15,-8-14-7 0,5-5 9 16,-5 2 27 0,0-2 27-16,4 1 33 0,-4 4 10 15,3-2 11-15,-5 3 6 16,-2 4-1-16,0 2 16 15,0 3 28-15,0 0 6 16,0 3 13-16,0 1-10 16,0-2 8-16,0 2-9 15,0 5-10-15,0 0-13 16,0 0 1-16,0 0-26 16,-2 0-13-16,-9 19-5 15,3 9-3-15,6 8 1 16,2 5-2-16,0-1 2 15,2-3-4-15,19-2-14 16,-1-9 1-16,5-8-5 0,1-12-7 16,3-6 14-16,0 0 4 15,0-29 9-15,4-12 2 16,-2-11-1-16,-4-8 1 16,-4-5 0-16,-10-5-1 15,-10-3 1-15,-3 3 0 16,0 8 1-16,-16 13-1 15,-9 10 0-15,0 9 1 16,4 9 15-16,0 7-16 16,5 3 0-16,3 7 0 15,7 4 4-15,4 0 0 16,2 0-3-16,0 0-2 0,0 10 2 16,2 21 5-16,23 17 1 15,4 8-5-15,4 6 16 16,5 4-11-16,-5 2 2 15,2-5 2-15,-3-2-11 16,-3-13 0-16,-9-11 1 16,-3-16 0-16,-3-6-1 15,-5-10-1-15,-3-5-4 16,2 0-7-16,0-1 10 16,-1-23 2-16,5-13 6 15,-6 2-5-15,3 3 2 16,-1 7-2-16,2 15 0 15,-6 6-1-15,1 4-3 16,-3 0-3-16,6 0 0 16,6 13 6-16,8 8 3 0,5 7-1 15,4-2-2-15,-2-4 3 16,-2-8-3-16,-5-4 0 16,-1-8 0-16,-8-2 1 15,-5 0-1-15,6-4 1 16,-1-18 0-16,3-8 9 15,-5-4-8-15,-2 2 4 16,-9 2-6-16,0 8 11 16,0 8-9-16,0 6 0 15,0 6 12-15,0 2-9 16,-5 0-2-16,1 4-6 16,2 14 3-16,2 8-2 0,0 1-5 15,2 1 7-15,16-3-2 16,2-6 2-16,0-4-12 15,3-6 9-15,-8-8-1 16,1-1-1-16,-5 0 4 16,-7-5 0-16,2-17 1 15,0-6 1-15,-6 0 5 16,0-3-1-16,-8 5 3 16,-11 2-6-16,-8 8 0 15,0 7-1-15,0 6-1 16,5 3-16-16,-4 0 14 0,10 10 2 15,5 2-6 1,9-4-7-16,2-1-5 0,0-4 8 16,4-1 9-1,18-2-2-15,0 0 3 0,3 0 1 16,4 0-1-16,-2-2 2 16,2-4-2-16,-2 0 4 15,-4 6 2-15,2 0-5 16,0 0 0-16,2 6 2 15,2 18-1-15,-7 2 5 16,0 2-7-16,-6-2 3 16,-5-4-3-16,-2-5 1 15,-2-7-1-15,-7-6 2 16,0-4 0-16,0 0 9 16,0 0-10-16,0-7 0 0,0-21 7 15,0-9-2-15,2-7-4 16,13-1-2-16,8 9-2 15,1 8 0-15,3 9 0 16,-2 10-6-16,-1 7 8 16,-6 2-1-16,2 6-8 15,2 20 9-15,-6 9 2 16,1 0 2-16,-1 2-1 16,-3-5-6-16,1-6 8 15,-3-6-7-15,1-6 2 16,-6-11-10-16,3-3-1 15,-3 0-5-15,6 0 8 0,-1-20-3 16,5-9-2 0,-3-12 1-16,0 1 11 0,-4 0-3 15,-4 6 3-15,-5 6-9 16,0 8 10-16,0 6 0 16,-11 4 4-16,-5 10 1 15,3 0 1-15,-3 0-6 16,1 12 5-16,-1 14-4 15,3 4 3-15,1-1-1 16,10 6 1-16,2-3-4 16,0-4 6-16,0 0-4 15,16-8-2-15,1-4 0 16,-1-8 1-16,-1-6-1 16,-3-2 1-16,-1 0 6 0,-5-4 8 15,1-18 1-15,-2-5-2 16,-1-5-9-16,-4 1-1 15,0 7 0-15,0 7 1 16,0 5-5-16,0 9 0 16,0 3-6-16,0 0-2 15,0 3 2-15,0 14-1 16,0 9 2-16,0 1 4 16,0 0 1-16,18-6 0 15,-2-4 0-15,1-6 0 16,-1-7-2-16,-3-4-4 15,-1-3 6-15,3-23 8 16,-1-11 8-16,1-6-9 0,-1-9 4 16,-12-8 2-1,-2-10 7-15,0-9-17 0,0 1 5 16,-4 4-8-16,-10 8 2 16,3 18 2-16,1 16 0 15,2 15 2-15,1 12 14 16,3 5-17-16,0 5 4 15,-6 26-7-15,8 19 0 16,2 9 0-16,0 14 0 16,20 4-1-16,9 1 1 15,7-1 2-15,-1-2 3 16,4-9-9-16,-4-13 4 16,-1-14 0-16,-5-8 0 0,-2-14-6 15,-12-8-28-15,1-9-32 16,-14 0-6-16,-2-4-32 15,0-18-87-15,-14-1-187 16</inkml:trace>
  <inkml:trace contextRef="#ctx0" brushRef="#br0" timeOffset="36412.56">27278 9242 307 0,'0'0'279'16,"0"0"-227"-16,0 0-17 15,0 0 9-15,0 0-4 16,0 0-28-16,0 0-8 15,-5 19 0-15,5-10-4 16,3-7 0-16,8-2-2 16,2 0-4-16,-6 0 2 15,2-11-12-15,-9-6-25 16,0-5-35-16,-7 0-55 16,-26 4-77-16</inkml:trace>
  <inkml:trace contextRef="#ctx0" brushRef="#br0" timeOffset="36586.81">26662 9278 524 0,'0'0'117'16,"0"0"-116"-16,0 0 14 16,0 0 35-16,0 0-5 15,179-145-17-15,-115 106-20 16,1 9-8-16,-16 12-70 15,-13 18-240-15</inkml:trace>
  <inkml:trace contextRef="#ctx0" brushRef="#br0" timeOffset="37748.51">26736 10465 554 0,'0'0'60'0,"0"0"-21"16,0 0 11-16,0 0-8 15,0 0-19-15,-4-118-10 16,23 96 1-16,2 2-13 16,1 8 8-16,-2 6-9 0,-4 6 1 15,-1 0 1-15,3 14-1 16,-3 13 1-16,1 10 3 16,-5-1-4-16,-3-5-1 15,-6-4 2-15,-2-10 1 16,0-5 1-16,0-10 0 15,0-2 3-15,0 0 2 16,0-1-9-16,0-21 1 16,0-8-3-16,0-14 5 15,0-6-5-15,2 6 2 0,13 6 0 16,8 12-1 0,-8 12 2-16,1 10-3 0,-1 4 0 15,-1 0 2-15,4 23 1 16,-1 7 1-16,4 5 0 15,-6 3 1-15,-1-9-3 16,-6 0 6-16,-1-15-5 16,-5-8 1-16,0-4-2 15,-2-2 0-15,0 0-4 16,8-12-1-16,-4-20 5 16,9-14 2-16,1-5 0 15,1 5-2-15,5 10 2 16,3 14-1-16,-6 10-2 15,-3 6 0-15,-1 6-4 16,0 0 5-16,1 18 1 0,3 14 3 16,1 9-2-1,7-1 1-15,0-3-1 0,-8-5-2 16,1-9 0-16,-7-11 0 16,-7-6 0-16,4-6-1 15,-8 0-10-15,0-6 11 16,4-24 9-16,0-14-4 15,1-9-1-15,-3 4-2 16,0 11 0-16,-2 13-1 16,2 13-1-16,-2 12 0 15,0 0 2-15,0 0-7 16,2 18 6-16,10 13-1 0,5 5 1 16,4 0-1-16,6-2 0 15,-5-10 3-15,2-7-3 16,3-8-9-16,-9-9 9 15,1 0-2-15,2-23 2 16,-7-12 7-16,-1-9 4 16,-9 4 8-16,-4-3-12 15,0 6 10-15,-2 2 6 16,-25 7 6-16,-2 7-16 16,0 12-5-16,0 9-5 15,0 0-2-15,0 9-2 16,5 20-13-16,8 0-32 15,14 5-34-15,2-10 3 16,20-5-97-16,20-8-53 16,7-11-74-16</inkml:trace>
  <inkml:trace contextRef="#ctx0" brushRef="#br0" timeOffset="39049.43">27881 10089 98 0,'0'0'175'0,"0"0"-48"15,0 0 1-15,0 0 10 16,35-113-55-16,-43 97-10 15,-11 6-7-15,-8 4-21 16,0 6-4-16,-4 0-13 16,0 2-15-16,2 20-10 15,0 9-3-15,6 10-2 0,10 3 2 16,11 0-4-16,2-1-14 16,0-4-5-16,22-6 1 15,-2-11 8-15,11-8 5 16,0-12 3-16,3-2 2 15,-3-11-10-15,-4-20 14 16,0-15 4-16,-9-7-3 16,-5-5 14-16,-9-6-11 15,-4-3 5-15,0-3-4 16,-19-5 1-16,-10 4-6 16,2 16 2-16,-2 18 3 15,13 16 0-15,3 14-5 16,1 7 0-16,8 0-2 15,-3 2-8-15,7 24-3 16,0 13 7-16,7 5 4 0,15 2 2 16,7 3 0-16,5 2-1 15,-1-4 2-15,0-2-1 16,4-7 1-16,-6-8-1 16,-3-5-5-16,-1-6 2 15,-5-6-13-15,-1-12-5 16,-8-1-10-16,-5 0 15 15,2-4 0-15,-1-18 1 16,-7-4 6-16,-2-8 8 16,0 0 0-16,0 0 1 15,0 8-5-15,0 9 7 16,0 10-2-16,0 7 2 16,0 0-2-16,0 0-4 15,0 4 0-15,0 13 4 0,6 6 1 16,10-2-1-16,5 4 0 15,-4-4 2-15,3-4-1 16,0 0 0-16,-6-10-1 16,1-2 1-16,-6-5-1 15,0 0-1-15,0 0 1 16,-5-12 8-16,6-15 12 16,-8-7-14-16,0-4-1 15,-2-2-4-15,0 6 1 16,0 8-2-16,0 12 0 15,0 11-4-15,0 3 3 16,0 0-13-16,0 15 14 16,11 9 3-16,-2 5-3 0,11 2 0 15,0-6 2-15,5-2-9 16,-8-5 7-16,1-6 0 16,3-7 0-16,-4-5 2 15,3 0-4-15,3-12 4 16,1-15 7-16,-8-13 4 15,1-6 4-15,-5-7 2 16,-8-6-4-16,-4-7 3 16,0 1-9-16,-6 0 4 15,-19 7-9-15,2 12-1 16,6 18 5-16,1 14 3 16,7 12 0-16,3 2-10 0,-2 0 3 15,4 24-4-15,4 15-2 16,0 13 2-16,0 7 0 15,16 8 2-15,6-3-6 16,7-1 5-16,0-5-1 16,0-7 7-16,6-5-7 15,2-11-3-15,-2-7 0 16,1-8 1-16,-7-8 1 16,-2-10 0-16,-3-2-3 15,-2 0 2-15,3-18 0 16,-9-8 3-16,-1-6-1 15,1-6 3-15,-5-1-1 16,-5 3 2-16,-4 3-4 0,-2 6 0 16,0 3 5-16,-4 8-4 15,-13 9 0-15,-8 5-1 16,5 2-2-16,-3 5-6 16,8 21 6-16,4 6 2 15,4 2-1-15,7 0 1 16,0 1 3-16,16-3-3 15,11-4 0-15,2-7 0 16,0-7 5-16,-2-5-5 16,1-6-2-16,-4-3 0 15,-1 0-4-15,2 0-11 16,4-17-63-16,-5-12-12 0,5-6-81 16,-3-2-111-16</inkml:trace>
  <inkml:trace contextRef="#ctx0" brushRef="#br0" timeOffset="39196.65">29447 9757 392 0,'0'0'0'16,"0"0"-343"-16</inkml:trace>
  <inkml:trace contextRef="#ctx0" brushRef="#br0" timeOffset="103996.97">23270 10580 392 0,'0'0'58'16,"0"0"3"-16,0 0 15 16,0 0-36-16,0 0-12 15,0 0-3-15,0 0 5 16,0 0-4-16,0 0-12 15,0 0 5-15,7 0 15 16,1 0-11-16,3 0-1 0,5 0-2 16,7 0 0-16,-2 0-5 15,6-11-1-15,2-1-9 16,-2 1 0-16,0 0-1 16,-7 3 4-16,-7 3-7 15,-4 0-1-15,-9 3-3 16,0 2-1-16,0 0 8 15,0 0-9-15,0 0 5 16,0 0-2-16,-11 4 2 16,-7 8 1-16,-6 7-1 15,-3-4-6-15,-2-2-3 16,-2-4 1-16,6 0 8 0,3-6-2 16,7-1 2-1,3 1 0-15,8-3 0 0,-1 0 9 16,5 0-8-16,0 0 8 15,0 0-1-15,0 0-1 16,0 0-7-16,0 0 2 16,0 0-5-16,7 0-7 15,9 0 9-15,3 0-1 16,6 0 2-16,4 0 5 16,-2 0-1-16,-7-3-2 15,-5 1 1-15,-3 0-3 16,-3 1-2-16,-9 1 2 15,0 0 0-15,0 0-7 0,0 0-6 16,0 0-94-16,0 0-143 16,0 0-269-16</inkml:trace>
  <inkml:trace contextRef="#ctx0" brushRef="#br0" timeOffset="116145.84">11791 13508 142 0,'0'0'39'16,"0"0"-4"-16,0 0 28 16,0 0-8-16,0 0-10 15,0 0-9-15,0 0-1 16,-4 0 0-16,4 0-2 16,0 0 1-16,0 0 4 15,0 0-1-15,0 0-4 16,0 0-3-16,0 0 2 0,0 0-2 15,0 0 1 1,0 0-5-16,0 0-1 0,0 0-8 16,0 0-11-16,0 3-6 15,2 15 0-15,21 10 3 16,-1 7 1-16,3 0 1 16,-8 4-4-16,6-9 2 15,-10-5-2-15,-4-6-1 16,0-9 0-16,-7-4 1 15,-2-4-1-15,2-2-1 16,-2 0-1-16,0 0-52 16,0-8-25-16,-6-26-148 15</inkml:trace>
  <inkml:trace contextRef="#ctx0" brushRef="#br0" timeOffset="118694.59">11783 13663 80 0,'0'0'55'16,"0"0"-29"-16,0 0 17 0,0 0 15 15,0 0-8-15,0 0-17 16,0-25-1-16,0 18-2 15,0 0-7-15,0-2-11 16,0-1-7-16,0-2 4 16,0 1-3-16,0 0 0 15,0-1 2-15,0 2-2 16,0 0 3-16,0 5 2 16,0 0 1-16,0 3 1 15,0 0 0-15,0 2-4 16,0 0 2-16,0 0-3 15,0 0 1-15,0 0-1 0,0 0-4 16,0 0 0-16,0 0-4 16,0 0 8-16,0 0-5 15,2 0-3-15,2 14 2 16,10 8 3-16,1 6 1 16,1 7 0-16,7 0 2 15,-4 2-7-15,2-3 1 16,-4-6 3-16,-5-7-5 15,-4-4 2-15,-1-8-1 16,-5-9 0-16,1 0 1 16,-3 0-1-16,0 0 1 15,0 0 0-15,0 0-1 16,0 0 3-16,0-5-3 0,0-13 14 16,-5-14-9-1,-8-2-2-15,-1-2 0 0,3-3-4 16,5 10 5-16,-1 0-3 15,7 10-1-15,-2 4-1 16,0 3 0-16,2 9 0 16,-3-2 1-16,3 5 0 15,0 0-1-15,0 0 0 16,0 0 0-16,0 0-1 16,0 0 1-16,0 0 2 15,0 0-2-15,0 0 0 16,0 0 0-16,0 0 4 0,0 0-1 15,0 0-3 1,0 10 0-16,0 6 0 0,0 7 1 16,0 0 2-16,0 2-3 15,0 0 0-15,0 1 2 16,0-3-2-16,0-2 0 16,0-4 0-16,3-1 0 15,-1-3 1-15,-2-1-1 16,2-7 1-16,-2-1-2 15,0-4 1-15,0 0 0 16,0 0 0-16,0 0 1 16,0 0-1-16,0 0-7 15,0-6 6-15,0-12-2 0,-9-8 4 16,0-4-1 0,-2-1 6-16,7 0-4 0,-6 4 0 15,8 8 1-15,0 2-2 16,2 9 0-16,0 4-1 15,0 2-1-15,0 2 1 16,0 0-1-16,0 0-6 16,0 0 4-16,0 0-6 15,0 0 3-15,0 14 6 16,4 17 5-16,10 9-2 16,6 4-3-16,-4 0 2 15,-3-2-1-15,-2-4 3 16,0-4-4-16,0-10 2 15,-6-6-1-15,-5-12-1 0,2-1 1 16,-2-5 0-16,0 0-1 16,0 0-2-16,0 0-8 15,0-23-3-15,0-9 11 16,0-10-2-16,-2-3-17 16,2 8-46-16,0 7-49 15,-2 10-169-15</inkml:trace>
  <inkml:trace contextRef="#ctx0" brushRef="#br0" timeOffset="122911.79">17323 13615 184 0,'0'0'71'16,"0"0"-27"-16,0 0 4 15,0 0-4-15,0 0-12 0,0 0-3 16,0 0-1 0,-16 0 6-16,9 0 0 0,5 0-5 15,-7-3 0-15,4 0-12 16,5 3-2-16,-2-2 2 15,0 0-1-15,2 2-3 16,0 0-7-16,0 0-2 16,0 0 1-16,0 0-4 15,0 0-2-15,0 0 2 16,0 0-1-16,0 0 1 16,0 0-1-16,0 0 0 15,0 0 0-15,0 0 2 0,0 0-2 16,0 0 1-1,0 0 1-15,0 0-2 0,0-1 0 16,0-2 2-16,0 3-1 16,0 0 2-16,0 0 0 15,0 0 1-15,0-1 4 16,0-2 3-16,0 2 0 16,0-2-2-16,0 3-2 15,0 0-3-15,0 0 3 16,0 0 0-16,0 0-2 15,0 0 2-15,0 0-4 16,0 0 2-16,0 0-4 16,0 0 0-16,0 0-1 15,0 7-2-15,4 15 2 16,14 7 1-16,7 9 4 0,-8-1-3 16,6-5 0-16,-5-4 1 15,-5-4-2-15,-4-6 0 16,-2-4-1-16,-5-8 0 15,0-3 0-15,3-3 1 16,-5 0 1-16,0 0 1 16,0 0 0-16,0 0-3 15,0 0 3-15,0 0 2 16,0-11 2-16,-23-15-1 16,-4-6-6-16,6-4 0 15,-4-2 0-15,7 5 0 16,5 5 3-16,1 5-3 0,1 6 1 15,7 6-1 1,0 4 0-16,-1 3 1 0,3 4 1 16,2 0-2-16,0 0 1 15,0 0-1-15,0 0 0 16,0 0-1-16,0 0-6 16,0 0 3-16,0 22-2 15,13 12 6-15,12 11 1 16,-6-1 4-16,2-4-3 15,-5-5-2-15,-8-8 4 16,3-5-4-16,-9-8-2 16,6-6 2-16,-6-6 0 15,0-2-1-15,0 0-10 16,0-14-64-16,-2-18-138 16</inkml:trace>
  <inkml:trace contextRef="#ctx0" brushRef="#br0" timeOffset="128495">17472 14762 219 0,'0'0'36'0,"0"0"-8"0,0 0 20 16,0 0-17-16,0 0-15 15,0 0 1-15,0 0 17 16,-62 6 0-16,50-6 4 15,8 0-1-15,-5 0 11 16,7 0-7-16,-8 0-8 16,8 0-4-16,2 0-7 15,-2 0-10-15,2 0-2 16,0-2-10-16,0-3-4 16,0-2 4-16,0-3 1 15,2 3-1-15,12 0-1 16,1 7-4-16,10 0-2 15,-5 0 6-15,4 21 0 0,-8 4 2 16,-3 6-1-16,-10 5 0 16,-3 4 1-16,0 4 0 15,0-4 2-15,-14 6-1 16,-1-8-1-16,1-10 1 16,8-7-1-16,-3-16 1 15,9-5-1-15,0 0-1 16,0-8-14-16,29-20 8 15,13-16 4-15,16 1-2 16,11-3-45-16,0 2-68 16,3 10-88-16</inkml:trace>
  <inkml:trace contextRef="#ctx0" brushRef="#br0" timeOffset="129893.06">22991 14744 244 0,'0'0'73'16,"0"0"-33"-16,0 0-3 15,0 0 4-15,0 0 6 16,0 0-2-16,-11 0-5 16,9 0 1-16,0 0-6 15,-5 0-5-15,5 0-6 16,0 0-2-16,2 0-12 16,-3 0-5-16,-2 0-2 15,5-2-2-15,0 0-1 16,0 2 0-16,0-1 2 0,0-4-2 15,0 1 0 1,0 0 0-16,0 0-1 0,12 0 0 16,1 0 1-16,-2 4 0 15,5 0-4-15,-3 0 0 16,1 0 4-16,-3 11 2 16,-5 4-1-16,6 3-2 15,-8 0 0-15,3-6 0 16,-7 5-3-16,0-6-1 15,0-1 5-15,0-2-2 16,0-3 2-16,0-1 0 16,0-1 3-16,0 2-3 0,0-3 0 15,0 2 1 1,0 0-1-16,-5 2 0 0,1-1 1 16,2 2-2-16,-7 1 1 15,4 0 0-15,3 1-1 16,-5-2 3-16,5 0-3 15,-2 2 1-15,-3 0 0 16,0-2 0-16,5 0 2 16,-5-4 0-16,5-1-2 15,0-2 10-15,2 0-3 16,0 0 4-16,0 0-5 16,0 0 8-16,0 0-13 15,0 0 1-15,0 0-2 0,20-12 2 16,14-8 4-1,1-2-5-15,7 0-1 0,3 1 2 16,-3 6-2-16,-2 1-6 16,-8 11-73-16,-10 3-104 15,-18 0-229-15</inkml:trace>
  <inkml:trace contextRef="#ctx0" brushRef="#br0" timeOffset="160403.94">12434 10754 131 0,'0'0'216'0,"0"0"-134"16,0 0-6-16,0 0-28 15,0 0-24-15,0 0-8 0,0 0-12 16,-2 2 6-16,17-14 5 15,10 0 11-15,-5-2-12 16,2-3-5-16,-2 2-7 16,5-2 3-16,0 2-4 15,-4 3-1-15,0-1 3 16,-6 3 1-16,-1 5 5 16,-6 1-7-16,-8 4-2 15,2 0 2-15,-2 0-1 16,0 0 2-16,0 0 4 15,0 0-2-15,-2 0-3 16,-13 12 0-16,1-3 2 16,-3 8-4-16,-6-3 0 0,5 0 3 15,1 2 0 1,1-5-2-16,1 4 0 0,3-5 2 16,-1-3 2-16,4-2 0 15,4-3 0-15,3 0 2 16,0-2 1-16,2 0-1 15,-2 0 1-15,2 0-3 16,0 0 3-16,0 0 5 16,0 0 0-16,0 0-6 15,0 0 1-15,11-2 6 16,15-14 17-16,1-7-6 16,4 4-9-16,3-3-6 15,0 2-6-15,-8 4-1 16,-6 1-3-16,-4 10 1 0,-7 0-1 15,-7 5 3-15,-2 0-2 16,0 0 1-16,0 0-2 16,0 0-1-16,-4 9-4 15,-10 3-34-15,-1 2-58 16,1 0-151-16</inkml:trace>
  <inkml:trace contextRef="#ctx0" brushRef="#br0" timeOffset="162358.81">12472 10865 148 0,'0'0'170'16,"0"0"-111"-16,0 0-10 16,0 0 0-16,0 0-4 15,0 0-14-15,-9 3 0 0,9-3 4 16,0 0-15-16,-3 0-4 15,3 0-3-15,0 0 3 16,-2 0 1-16,2 0 2 16,0 0 1-16,0 0-4 15,-2 0 2-15,2 0 2 16,0 0 0-16,0 0-2 16,0 0 8-16,0 0 0 15,0 0-12-15,0 0 3 16,0 0 1-16,0 0-4 15,0-4-9-15,0-14 4 16,14-9-1-16,5 1-6 16,8-9-2-16,4-3 1 0,12 0 6 15,-3-2-7 1,0 2 4-16,-2 5-2 0,-2 8-3 16,-7 4 2-16,-12 7 3 15,-5 10-4-15,-8 2 0 16,-4 2-7-16,0 0 7 15,0 0 0-15,0 0 4 16,0 0-4-16,0 0 0 16,0 0 0-16,0 5 1 15,0 10 3-15,-14 3-3 16,1 0 0-16,-3 4-1 16,-5 3 4-16,-2 3-4 0,-4 4 0 15,-4 0 0 1,0 3 1-16,0-3-2 0,2-9 1 15,6-1-1-15,4-6 0 16,3-2 2-16,3-5-1 16,3 0 1-16,6-5 0 15,4-3 0-15,0-1-1 16,0 0 0-16,0 0-3 16,0 0 3-16,0 0-2 15,0 0 1-15,0 0 2 16,-2 0 0-16,2 0-1 15,0 0 0-15,0 0-1 16,0 0 1-16,0 0 0 16,0 0 2-16,0 0-2 15,0 0 2-15,0 0-1 16,0 0 0-16,0 0 2 0,0 0 0 16,0 0-3-16,0 0 3 15,0 0-1-15,0 0-2 16,0 0 1-16,0 0 1 15,0 0 1-15,-5 0-2 16,5 0 0-16,0 0-1 16,0 0 0-16,0 0 2 15,0 0 1-15,0 0-1 16,0-14 2-16,14-11 3 16,12-8-7-16,11-8 11 15,0 1-4-15,7 0-2 0,4 4-2 16,-6 4-3-16,-5 6 3 15,-2 1-3-15,-14 9 0 16,-3 8 0-16,-7 3 1 16,-9 5-1-16,-2 0-1 15,0 0-4-15,0 0 5 16,0 0 0-16,0 0-4 16,0 0 2-16,0 0-3 15,0 5-4-15,0 5-11 16,0-3-9-16,0 2-12 15,-2 5-29-15,0 0-32 16,-2 0-85-16,-3-1-200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11T04:07:07.944"/>
    </inkml:context>
    <inkml:brush xml:id="br0">
      <inkml:brushProperty name="width" value="0.05292" units="cm"/>
      <inkml:brushProperty name="height" value="0.05292" units="cm"/>
      <inkml:brushProperty name="color" value="#FF0000"/>
    </inkml:brush>
  </inkml:definitions>
  <inkml:trace contextRef="#ctx0" brushRef="#br0">10202 11284 526 0,'0'0'90'0,"0"0"-9"16,0 0-28-16,0 0-19 16,0 0-4-16,0 0-4 15,0 0-5-15,-33-11-5 16,8 11-11-16,-2 23-4 15,-2 6-1-15,0 11 1 16,0 5 6-16,10-1-7 16,3-1 0-16,7-6-1 0,9-5-5 15,0-6 3 1,0-3 1-16,21 4-3 0,10-2 4 16,4 1 1-16,3-1 0 15,2 0-1-15,-2 3 1 16,4 3 3-16,-4 10-3 15,-5 9 3-15,2 10-2 16,-14 6 1-16,-5 0-2 16,-7 0 1-16,-9 1-1 15,0-5 0-15,-18-3 1 16,-6-12 2-16,-1-12 11 16,7-13 2-16,3-10 9 15,1-7-10-15,3-3-1 16,3 0-9-16,2-2-2 0,2 0 0 15,2 0-3-15,0 0 0 16,2 0-2-16,-5 0 1 16,5 0-3-16,0 0 3 15,0 0-11-15,0 0 9 16,0 0 3-16,11 3 0 16,3 2 0-16,1 8 9 15,1 3-8-15,-1 8 1 16,-1 10 6-16,-1 12 10 15,-1 12-11-15,-8 8-6 16,-4 12 9-16,0 6-8 0,0 7-2 16,0 2 0-1,0 4-6-15,0-1 11 0,0-4-10 16,0 3 10 0,0-3-6-16,0-1 3 0,9-5-2 15,-3-5 0-15,13-10 0 16,-4-6 0-16,7-9-3 15,5-12 3-15,4-10-8 16,-2-8 8-16,9-8-4 16,1-3 1-16,3-4-5 15,2-5-11-15,3-3-23 16,-5-3-13-16,-3 0 2 16,-10 0-18-16,-14 0-93 15,-11 0-221-15</inkml:trace>
  <inkml:trace contextRef="#ctx0" brushRef="#br0" timeOffset="783.15">7942 12575 308 0,'0'0'161'16,"0"0"-42"-16,0 0-15 16,0 0-40-16,0 0 1 15,0 0-9-15,0-20-25 0,0 20-22 16,0 21-1-16,0 18 12 16,0 11-4-16,0 11-4 15,13 9 7-15,10 8-14 16,-6 2 0-16,1-5-5 15,-5-8 5-15,1-15-5 16,1-14 0-16,-3-14 0 16,-1-9-10-16,-5-10 6 15,4-5-3-15,3 0-13 16,1 0-9-16,5-12-7 16,10-15-2-16,-6-8-8 15,-3-3-14-15,-5 0-27 16,-8 4-30-16,-7 5-38 0,0 6-76 15</inkml:trace>
  <inkml:trace contextRef="#ctx0" brushRef="#br0" timeOffset="977.43">7935 13002 289 0,'0'0'94'0,"0"0"-12"15,0 0 19-15,0 0 4 16,0 0-30-16,0 0-28 15,-38 4-21-15,38-4-26 16,5 0 6-16,19-18-5 16,14-4 4-16,3 0-5 15,1 0 0-15,0 1-22 16,1 3-79-16,-6 2-85 0,-8 4-138 16</inkml:trace>
  <inkml:trace contextRef="#ctx0" brushRef="#br0" timeOffset="2220.25">8214 12872 323 0,'0'0'159'0,"0"0"-75"16,0 0-34-16,0 0-32 16,0 0-10-16,0 0 10 0,13 2 26 15,0-2 1 1,1-2-3-16,-1-8-17 0,-1-5 12 15,-6 1-9-15,1-1-3 16,-5-2 6-16,-2 0-16 16,0 5 6-16,0-2-8 15,0 3-4-15,-9 3-6 16,-1 8-3-16,-9 0-3 16,3 0-5-16,1 8 7 15,-1 10-1-15,5 4-2 16,3 2 1-16,8 2-1 15,0 4-1-15,0 0 1 16,8 0-1-16,17-3-2 16,4-5-10-16,4-6-12 15,3-11-21-15,4-5 3 0,-2 0 3 16,4-15-20-16,-2-16-36 16,-3-4 35-16,-4-5-12 15,-6 1 7-15,-10 1 11 16,-5 6 30-16,-8 8 29 15,-4 4 64-15,0 9 21 16,-7 4 17-16,-13 7-8 16,2 0-39-16,-7 10-18 15,4 16-18-15,-2 6-7 16,5 4 5-16,5 2 2 16,4 1-10-16,7 0-7 15,2-2-1-15,0-7-1 0,7-8 0 16,8-10-1-16,1-6-3 15,-1-6-2-15,1 0 6 16,1-20 6-16,-1-16 11 16,2-4 2-16,-4-5-1 15,-10 4-18-15,-4 2 9 16,0 9 15-16,0 8-11 16,0 9 7-16,-2 6 8 15,-5 6-1-15,7 1-19 16,-2 0-7-16,0 13-1 15,2 15-4-15,0 4 3 16,0 0-5-16,17 3-2 16,6-5 1-16,-5-8 3 0,-1-8-2 15,-3-7 3 1,1-7-3-16,1 0-2 0,4-12 8 16,-2-18 4-16,-1-3-3 15,-1-8-1-15,-5 2 1 16,-3 4 4-16,-8 5-1 15,0 11-2-15,0 7 2 16,0 12 2-16,0 0 2 16,0 0-7-16,0 0-1 15,0 3-2-15,0 17-4 16,2 8 2-16,4 2 3 16,5 0 1-16,1-4 4 15,-4-5-4-15,3-7-1 0,-1-7 0 16,-6-5 1-16,-2-2-4 15,5 0-2-15,-3-16 6 16,5-16 12-16,-2-8-11 16,2 2 3-16,-5 2 0 15,0 8-3-15,-4 12-1 16,5 9-1-16,-5 7-3 16,2 0-5-16,3 9 1 15,2 19 8-15,8 8 2 16,-1-2-2-16,1-2 0 15,1-9 0-15,-10-11-2 16,3-8 1-16,-3-4-4 16,2 0-1-16,-2-23 6 15,7-13 7-15,-1-5 0 0,-8-5-7 16,3 11 1-16,-5 4 0 16,0 14 0-16,0 9 0 15,-2 8 2-15,0 0-3 16,0 1-1-16,10 22 1 15,-4 3 0-15,7 0 2 16,1-6-2-16,-1-6-1 16,-1-7 1-16,-6-7-3 15,7 0-8-15,-1-9-25 16,-1-13-80-16,-9 0-116 16</inkml:trace>
  <inkml:trace contextRef="#ctx0" brushRef="#br0" timeOffset="3783.56">8238 13547 443 0,'0'0'175'0,"0"0"-83"16,0 0-18-16,0 0-22 16,0 0-9-16,0 0-14 0,-2 4-28 15,22-8 6 1,22-26-7-16,10-8 29 0,10-8-6 15,5 0-12-15,-5 2-10 16,-4 6 2-16,-4 4-2 16,-12 5-1-16,-11 13 5 15,-10 7-9-15,-15 6 9 16,-4 3-5-16,-2 0 1 16,0 0 0-16,-13 12-2 15,-18 16-16-15,-14 6-12 16,-8 7 14-16,2-1-12 15,-1-2 24-15,4 5-13 16,3-8 16-16,5 0 6 16,2-8-4-16,7-5-1 15,6-6 12-15,9-1 13 0,5-8 1 16,9-5 9-16,2-2-15 16,0 0-21-16,7 0-8 15,26-4 6-15,14-21 2 16,11-14 9-16,11-9-2 15,2-4 5-15,1 6-9 16,-12 6 2-16,-5 10-5 16,-14 7-5-16,-16 12 5 15,-17 7 0-15,-3 4 2 16,-5 0-2-16,0 0 4 16,0 0-2-16,0 0-4 15,0 0 0-15,0 10-33 0,0 2-22 16,0 2-65-1,-5-4-157-15</inkml:trace>
  <inkml:trace contextRef="#ctx0" brushRef="#br0" timeOffset="5752.46">7748 14517 314 0,'0'0'94'0,"0"0"-4"15,0 0-5-15,0 0-26 16,0 0-7-16,0 0-15 15,-9 3-11-15,9 1-12 16,0 1-5-16,0 9-5 16,11 9-2-16,7 9 6 15,9 6-6-15,-4-3 0 0,-8-6 2 16,-2-7-4-16,-4-10 0 16,-9-6 1-16,0-4-1 15,5-2 0-15,-5 0-1 16,0 0-3-16,0-17-2 15,2-17 6-15,-2-3 3 16,4-4 2-16,-2 8-2 16,10 8-3-16,-8 11 0 15,3 9 0-15,-5 3 0 16,0 2-1-16,0 0-3 16,5 0 3-16,9 9 1 15,4 12 0-15,2 2 7 0,0 0-7 16,-9-7 1-16,1-6-1 15,-7-8 1-15,-5-2-1 16,2 0 0-16,-2 0 0 16,4-12 3-16,0-13 2 15,1-6 5-15,-3-5-1 16,-2 2-7-16,-2 5 10 16,2 12-12-16,-2 9-1 15,2 3-3-15,-2 5 4 16,8 0-6-16,3 0-1 15,4 7 7-15,7 9 4 16,5 2-2-16,-2-3-2 16,2 0 1-16,-5-7 1 0,0-2-2 15,-6-6 0 1,-5 0 0-16,-3 0-2 0,2-9 2 16,-4-14 6-16,-6-5 2 15,0-4 1-15,0-1 2 16,0 4-6-16,-2 7 0 15,-4 9-4-15,-2 9 1 16,8 4-2-16,0 0-2 16,0 0-9-16,0 12 3 15,25 12 5-15,4 2-1 16,4-3-7-16,1-7 1 16,-3-6 5-16,-2-8 1 15,-9-2-2-15,-4 0 6 16,-5-19 0-16,-9-8 12 0,3-8 5 15,-5-2-3-15,0-2 1 16,-18 5-9-16,-2 5 2 16,0 12-3-16,0 8-4 15,0 9-1-15,-3 0-18 16,4 26-11-16,-4 11-12 16,9 1-23-16,8-4-16 15,6-10-82-15,0-14-131 16</inkml:trace>
  <inkml:trace contextRef="#ctx0" brushRef="#br0" timeOffset="7382.86">8684 13997 371 0,'0'0'194'15,"0"0"-78"-15,0 0-28 16,0 0-32-16,0 0-18 16,0 0 6-16,-58 0-13 15,41 0-12-15,-1 0 4 16,-3 7-9-16,8 7-13 16,5 9-1-16,-2 5-8 15,6 6 2-15,4 4 2 16,0-4-13-16,6-4 0 15,15-4 11-15,1-10-4 0,-2-5 4 16,2-11 2-16,-6 0 0 16,-3 0 0-16,3-15 4 15,-3-16 2-15,-4-13 11 16,-4-4-9-16,-5-1 19 16,0-4-17-16,-5-1 0 15,-17 4 1-15,-7 4-5 16,0 15 3-16,9 6-4 15,-3 11-1-15,8 9-1 16,1 5 1-16,6 0 0 16,-1 0 0-16,7 3-6 0,2 15 2 15,0 5-10 1,11 11 11-16,13 4-2 0,12-3 5 16,-1 5 0-16,6-3-3 15,-3-3 3-15,-5-5 0 16,-4-6 1-16,-6-8-1 15,-4-6-1-15,-3-6 0 16,-1-3-1-16,-1 0-2 16,1-14-2-16,-1-17 5 15,-3-8-7-15,-7-7-3 16,1 0 9-16,-5 4 2 16,0 6-4-16,0 14 6 15,0 12-2-15,0 6 7 16,0 4-3-16,0 0-4 0,0 0-8 15,0 7 6-15,5 14-3 16,8 7-2-16,7 2 4 16,0-3-2-16,2-8 3 15,-7-3 1-15,4-7 1 16,-11-6-6-16,6-3 6 16,-7 0 0-16,-1-12 1 15,-4-16 0-15,-2-4 3 16,0-5 11-16,0-7 3 15,0 7 3-15,0 7-20 0,0 10 3 16,0 12-6 0,0 6 2-16,0 2-2 0,0 0-8 15,6 20 10-15,9 8-2 16,5 2 1-16,-3-4 0 16,10-8-1-16,-6-8 0 15,-6-4 0-15,-6-6 2 16,-2 0 0-16,-3 0 4 15,-2-18 3-15,-2-16 15 16,0-10 4-16,0-8-9 16,0-12-7-16,-6-12-5 15,-25-8-1-15,-5 1-1 16,-5 13-2-16,4 17 1 16,3 15 5-16,5 15-6 15,9 9-1-15,7 7 0 16,4 5-1-16,9 2 0 15,0 0-4-15,0 0 5 0,0 17-7 16,13 19 4-16,16 10 3 16,11 8 0-16,5 4 0 15,-5 0 0-15,3-3 0 16,-3-5 0-16,0-8 0 16,-3-8 4-16,6-9-4 15,-7-9-1-15,-5-7-2 16,-9-9 0-16,-2 0-7 15,-6-4 4-15,-6-21 6 16,-1-13 4-16,-7-10-4 16,0-8 2-16,-17-4-2 0,-10 8-5 15,4 16-1 1,3 12 6-16,5 14 0 0,6 10 0 16,-3 0 3-16,10 10-5 15,2 18 2-15,0 7-5 16,0 4 2-16,18-1-1 15,9-1-1-15,2-9-1 16,0-6 6-16,0-9-6 16,0-7 1-16,-7-6-1 15,-2 0 6-15,-7 0-4 16,3-26 4-16,-3-10 17 16,1-10 0-16,-5-3 1 15,-7-2-6-15,-2 5-10 16,0 13 1-16,-2 8 1 0,-9 13-1 15,-1 10 2-15,-1 2-5 16,-3 0-3-16,3 7 3 16,-1 13-4-16,12-1 1 15,2-1-3-15,0-5-1 16,10 2-5-16,7-3 5 16,8 0 4-16,-3-5 1 15,7 2 0-15,0-5 2 16,5 3 5-16,-1-7-5 15,-2 3-1-15,-2 6 1 16,-6-6 6-16,-10 3-6 16,-7 2 2-16,2 4 3 15,-8 5-5-15,0 9 9 0,0 4-2 16,-21-1-7-16,-1 0 0 16,-12-5-52-16,3-11-26 15,-9-10-35-15,9-3-185 16</inkml:trace>
  <inkml:trace contextRef="#ctx0" brushRef="#br0" timeOffset="7546.09">10011 13237 677 0,'0'0'83'16,"0"0"-59"-1,0 0-24-15,0 0-5 0,0 0-99 16,0 0-115-16</inkml:trace>
  <inkml:trace contextRef="#ctx0" brushRef="#br0" timeOffset="16754.64">13009 10076 172 0,'0'0'61'16,"0"0"-20"-16,0 0-15 16,0 0 5-16,0 0 1 15,0 0-5-15,0 0 4 0,9-10-13 16,-9 10 3-16,0 8 1 15,-9 14-11-15,-9 9-4 16,-2 2 0-16,-2 1 0 16,8-2-1-16,-1-7-1 15,8-8-5-15,0-6 9 16,7-9-9-16,0-2 0 16,0 0-3-16,0 0 3 15,9-14 0-15,13-14 16 16,14-8 9-16,-3-1-9 15,-2 3-3-15,2 10-3 16,-12 8-1-16,-7 8 8 0,-12 6-17 16,-2 2-6-1,0 0 4-15,-16 19 4 0,-13 20 9 16,-13 7-11-16,9 1-15 16,6-7-5-16,13-14-28 15,10-11-62-15,4-15-171 16</inkml:trace>
  <inkml:trace contextRef="#ctx0" brushRef="#br0" timeOffset="30752.23">10611 9537 343 0,'0'0'49'0,"0"0"8"16,0 0-4-16,0 0-28 16,0 0-8-16,0 0-7 15,0 0-5-15,0 0-1 16,-37-26 5-16,31 21 14 15,-3 5 9-15,1-3 5 16,-6 3 8-16,-9 0-16 16,-8 0-11-16,-13 0-2 15,-23 15 8-15,-24 8-2 16,-30 7-6-16,-13 6-3 0,-10 0 0 16,5 3-8-16,23-7 3 15,27-3 3-15,24-7-5 16,28-6-5-16,16-6-1 15,17-5 0-15,4-5-7 16,0 0 4-16,0 0-1 16,0 0-9-16,11 0 6 15,16-5 6-15,8-2 1 16,2-3-6-16,-4 3-34 16,-6 1-9-16,-8 6-33 15,-5-1-51-15,-14 1-133 16</inkml:trace>
  <inkml:trace contextRef="#ctx0" brushRef="#br0" timeOffset="32153.3">7906 9414 371 0,'0'0'104'15,"0"0"-64"-15,0 0 8 16,0 0 2-16,0 0-4 16,0 0-5-16,-4 2-24 15,4 17 4-15,0 8 8 16,0 8 8-16,7 7-13 15,2 8-4-15,-1 4 3 16,-1 8-14-16,0 2 7 16,0 0-15-16,-1-5-1 15,1-12 2-15,2-8 4 0,4-13-6 16,-2-10-4-16,5-8-5 16,-3-5-15-16,5-3-28 15,7-9 7-15,-6-23-57 16,8-12-41-16,-11-4-129 15</inkml:trace>
  <inkml:trace contextRef="#ctx0" brushRef="#br0" timeOffset="33301.98">7721 9800 410 0,'0'0'60'0,"0"0"-22"15,0 0 19-15,0 0-35 16,0 0-20-16,0 0 5 16,85-26 12-16,-27 1-16 15,2-1-3-15,0 0-91 16,-4 0-52-16,0 6-16 16,-12 0 58-16,-6 4 89 15,-13 6 12-15,-7 4 35 16,-12 4 25-16,-1 2 15 15,-5 0 25-15,0 0-6 16,0 0-15-16,0 0-10 16,0 0-22-16,-7-4-16 0,-6-2 3 15,4 0-16 1,-2 0 3-16,-3 0-16 0,1 1 10 16,2 2-12-16,-3 3-3 15,1 0 0-15,-1 0-1 16,-1 20 1-16,1 14 0 15,10 8-2-15,2 2 1 16,2-2-1-16,0-6 1 16,11-9-3-16,5-8 3 15,-3-9-1-15,-4-3 2 16,2-7-3-16,0 0 3 16,1-23 22-16,1-10 18 15,-2-4-10-15,0-1-11 16,-9 4-6-16,-2 6 0 15,0 3-6-15,0 11-3 0,0 5-2 16,0 5 2-16,0 4-4 16,0 0-2-16,0 0-9 15,0 18-4-15,14 6 13 16,-1 5 0-16,2-10-7 16,8-5 5-16,-5-4-2 15,-1-7 2-15,-3-3 3 16,-1 0 2-16,1-17 0 15,-1-12 9-15,-1-6 4 16,-6 1-12-16,-1 4 6 16,-5 4 3-16,0 8-9 15,0 4 8-15,-11 6-6 0,-3 8-4 16,1 0-3-16,1 0-3 16,4 0-15-16,3 3 9 15,5 8 11-15,0 1-5 16,5 0-1-16,15-1 3 15,4 1-1-15,0-3 2 16,3-4 1-16,2 4 2 16,-6 1-3-16,-6 0 6 15,-5 2-2-15,-8 0-1 16,-4 4-3-16,0 5 3 16,0 0 0-16,-16 1 3 15,-1-7-3-15,1-6-1 16,7-2 1-16,3-7 0 15,1 0-1-15,5-2 1 16,0-24-8-16,0-11-19 0,9-4 25 16,11-2 2-16,4-1-1 15,-1 1 1-15,-3 2 0 16,-5 2 4-16,-7 3-4 16,-6 4 0-16,-2 4 7 15,0 5 0-15,-10 4 1 16,-7 7-8-16,-1 4 2 15,-3 4 9-15,15 4-5 16,-3 0-5-16,9 0 12 16,0 0-12-16,0 12-1 15,0 19-1-15,18 8 1 16,8 5 0-16,9 6 4 0,-7 3-4 16,-4-3 1-16,-5 0-5 15,-9-4 4-15,0-10-24 16,-6-8-8-16,3-12-2 15,-3-9-22-15,5-7-69 16,0-5-65-16,4-27-242 16</inkml:trace>
  <inkml:trace contextRef="#ctx0" brushRef="#br0" timeOffset="33633.47">8784 9312 89 0,'0'0'303'0,"0"0"-210"15,0 0 16-15,0 0-23 0,0 0-10 16,0 0-21-16,-4-24-14 16,-11 36-32-16,-8 18 5 15,-6 8-7-15,5 5-5 16,4-4-2-16,4-3 2 16,5-4-2-16,9-9 0 15,2-12-3-15,0-2-7 16,0-6 8-16,9 2 1 15,13-3-3-15,16 0 8 16,0-2-4-16,7 2 3 16,-3 1 4-16,-7 6-7 15,-4-1 0-15,-8 2 1 0,-5 4-1 16,-3 3-9-16,-8 12-18 16,-7 5-70-16,0 5-70 15,-15-8-158-15</inkml:trace>
  <inkml:trace contextRef="#ctx0" brushRef="#br0" timeOffset="35017.51">8105 10453 219 0,'0'0'235'0,"0"0"-184"16,0 0 34-16,0 0-29 15,0 0-7-15,22-114 17 16,-22 98-13-16,0 0 4 15,-6 0-17-15,-10-2-9 16,-5 1-20-16,0 8-8 16,-6 9-3-16,-2 0-6 0,-2 11-9 15,2 25 2-15,2 9-8 16,11 9 4-16,7-3 3 16,7-5 7-16,2-5-12 15,0-11 15-15,9-6 3 16,11-10-1-16,0-5 1 15,0-7 0-15,2-2 0 16,1-4 1-16,-4-22 10 16,6-11 17-16,-2-1-14 15,-3-6-3-15,-7 1 3 16,-7 6-13-16,2 5 4 16,-6 11-2-16,-2 12-2 15,2 4 5-15,-2 5-3 16,0 0-2-16,0 2-20 15,0 22 3-15,0 8 8 0,0 3 0 16,7-3-5-16,1-10 5 16,6-7 2-16,-1-2 2 15,3-7 3-15,-1-6-1 16,1 0 2-16,8-7 1 16,-1-24 0-16,-1-8 3 15,1-7 1-15,-4-5 10 16,-3 3-7-16,-3-1-7 15,-6 10 2-15,-7 4 4 16,0 13-2-16,0 12-2 16,-13 9-2-16,-3 1-10 15,1 0-10-15,-4 15-2 0,13 7 20 16,4 2 2-16,2 1-1 16,0-4 0-16,14-1 1 15,9-1-1-15,11-5 1 16,2-4 2-16,0-3-1 15,-3 0 0-15,-4-1 0 16,-4 1 1-16,-8-2-4 16,-3-1 2-16,-8 4 0 15,-6 4-8-15,0 8 8 16,0 3-5-16,-22 9-7 16,-5-3-23-16,0-5 7 15,3-7 23-15,6-6 5 16,5-11 3-16,4 0-3 15,4-10-7-15,5-22-10 16,0-10-5-16,5-10 18 0,15-4 3 16,0-4 1-16,0 3 0 15,-6 9 11-15,-6 7-2 16,-3 12-2-16,-5 9 11 16,0 6 0-16,0 7 1 15,-5 0-1-15,-3 7-18 16,-6 0-6-16,-1 0-11 15,1 8 14-15,5 3-2 16,5 1 0-16,4-1 0 16,0-1 5-16,0 3-1 15,2-4 1-15,11 1 0 16,5 0 1-16,5-1 3 0,-2-1-1 16,8 1 2-16,0-3-2 15,-2 4-3-15,-2 5 1 16,-5 0 3-16,0 3-4 15,-4 5 0-15,-10 0 0 16,-1 2 0-16,-5 1-4 16,0-5-6-16,0 0 6 15,0-8 2-15,-7-4 2 16,1-6 0-16,1-3 2 16,3 0-2-16,-3-21-13 15,5-14 13-15,0-4 0 16,0-2-5-16,0 3 5 15,12 6 2-15,5 10 1 0,-1 6 3 16,-1 10 0-16,-1 6-2 16,-1 0-4-16,3 2 0 15,-1 18 0-15,-1 4 2 16,-1 2-1-16,-3-1 0 16,-2-4-1-16,-6-5-16 15,3-4-31-15,-3-7-73 16,-2-5-28-16,0-6-105 15</inkml:trace>
  <inkml:trace contextRef="#ctx0" brushRef="#br0" timeOffset="35279.89">8709 9912 472 0,'0'0'105'0,"0"0"-39"16,0 0-14-16,0 0-36 15,0 0 9-15,0 0-23 16,-38 85-2-16,49-78-1 16,5-5 1-16,-1-2-3 15,1 0 2-15,-7-7 0 16,-5-12 2-16,1-1 0 16,-5 1 9-16,0 4-4 15,0 5-6-15,-9 4-5 16,0 6-60-16,0 0-90 0,2 4-17 15,7 12-127-15</inkml:trace>
  <inkml:trace contextRef="#ctx0" brushRef="#br0" timeOffset="36804.14">8967 9982 358 0,'0'0'101'0,"0"0"8"15,0 0-24-15,0 0-23 16,0 0-37-16,0 0 19 16,-42-24-26-16,29 17 1 0,-1 4-12 15,6 3 15 1,-4 0-19-16,1 12 1 0,0 13-2 16,7 10-4-16,4 0-7 15,0 0 7-15,0-3-2 16,15-5 4-16,3-5-8 15,-3-12 0-15,4-6 1 16,-4-4 7-16,1 0 0 16,-1-23 3-16,1-3 5 15,-5-4 18-15,-3 4-1 16,-2 3 3-16,-6 9-13 16,0 2-1-16,0 3 2 15,0 7 3-15,0 2-2 16,0 0-17-16,0 0 0 15,2 8-1-15,9 24 1 16,-1 12 0-16,13 6 1 0,-5 3-1 16,-3 1 1-16,1 1 0 15,-3 1-1-15,1 2 1 16,-7-7-3-16,-5-5-5 16,-2-8 6-16,0-7-8 15,0-9-29-15,-9-11 38 16,-5-4 0-16,-1-7-7 15,-3 0-32-15,1-17 22 16,-6-20 1-16,-4-20 12 16,7-13 4-16,-2-13 10 15,13 0-9-15,7 4 16 0,2 13-16 16,2 12 3-16,20 12 6 16,3 10-9-16,-6 8 0 15,4 10 1-15,-5 8 3 16,-3 4 5-16,-1 2-10 15,1 0-9-15,-1 15 4 16,1 8 10-16,-1 7-5 16,-5-2 10-16,-3-2-7 15,-6-5-1-15,5-10 1 16,-5-3 5-16,0-5-5 16,0-3 3-16,0 0-5 15,0 0 6-15,0-18-4 16,0-13-1-16,0-12 0 15,0-3 3-15,0 7-5 0,0 8-7 16,0 14 7-16,2 9-1 16,3 8-6-16,2 0-2 15,1 0-1-15,5 12 10 16,3 10-1-16,5 2 3 16,-4 1-1-16,-1-2 0 15,-3-5 0-15,-1-6-1 16,-4-7 0-16,1 0-1 15,-5-5-2-15,6 0 2 16,1-8 1-16,2-18 0 16,5-6 7-16,-5-9-4 0,-4 0-3 15,0 1 1 1,-9 3 2-16,0 14-1 0,0 7 2 16,0 7-2-16,-11 9-2 15,-3 0-5-15,-1 2 5 16,-1 19-2-16,3 2-3 15,9 2 4-15,4 1-6 16,0 2 4-16,11-2-3 16,9-2 4-16,9-4-2 15,0-5 2-15,-3-6-7 16,3-4-9-16,0-5 2 16,2 0 7-16,0-14-21 15,3-18 12-15,-5-3 18 16,-2-2-1-16,-5-7-5 15,-11 7 0-15,-9 2 5 0,-2 10 1 16,0 6 0-16,-11 9 12 16,-6 10 3-16,-1 0-6 15,-5 6-3-15,4 20-5 16,3 6-1-16,7 4 4 16,9-1-8-16,0 0 9 15,0-6-7-15,15-5 2 16,6-5 0-16,-3-7-7 15,-1-5 7-15,-1-7 2 16,6 0-2-16,-4-12 0 16,0-18 10-16,-7-7-5 15,-7-7-1-15,3-4 17 0,-7-6 1 16,0-6-12 0,-7-8-5-16,-22-12-3 0,-4-6-2 15,-7 3 5-15,2 20-3 16,6 22 2-16,17 27 4 15,-1 14-5-15,8 12-1 16,3 26-2-16,5 14-3 16,0 5 3-16,27 1 1 15,15 2 1-15,10-2 0 16,-1 2 5-16,0-4 4 16,-6-10-2-16,-7-9-8 15,-7-9-1-15,-9-10-13 16,-4-8-26-16,-11-5-40 0,-7-5 8 15,0 0-47 1,-12 2-193-16</inkml:trace>
  <inkml:trace contextRef="#ctx0" brushRef="#br0" timeOffset="37948.82">8038 11253 296 0,'0'0'290'0,"0"0"-205"15,0 0-7-15,0 0-23 16,0 0-17-16,0 0-16 16,36 32 11-16,-3 15-1 15,5 13-13-15,-5 4-17 16,-4 3 5-16,-9-1-7 15,-1-17 0-15,-11-11-47 0,-1-18-2 16,-5-13 10-16,-2-7 18 16,0-21-3-16,0-23-53 15,-23-14 23-15,-3-12 54 16,-8-8 3-16,-6 0-2 16,3 3 57-16,3 10-33 15,16 12-1-15,7 11-10 16,11 12-12-16,0 5 2 15,0 5-4-15,7 5 3 16,11 1 1-16,1 3-2 16,8 10-2-16,-2 1 0 15,2 1-2-15,-5 24-1 0,-2 10 2 16,-6 4 1 0,-12 1 1-16,-2 4 1 0,0-5 2 15,-16-10 0-15,-4-3 2 16,4-11 2-16,3-11 7 15,6-4-8-15,-2 0-5 16,5-27-2-16,0-15 0 16,4-9-2-16,0 6 2 15,15 6 0-15,12 7 0 16,2 12 1-16,-5 8 4 16,5 9-4-16,-2 3-1 15,-2 0-1-15,-1 3 1 16,-2 17 0-16,-1 4 1 15,-11 3-1-15,2-1 1 16,-10 2 8-16,-2-5 0 0,0-6-7 16,0-7 6-16,0-6 1 15,-9-4 1-15,-2 0-6 16,-2-4-4-16,-1-21 3 16,1-4-6-16,1-9 5 15,10-2-7-15,2 2 4 16,0 4 0-16,16 6 0 15,4 6-2-15,2 8-4 16,3 7 3-16,-5 7-6 16,0 0 8-16,0 0-2 15,-7 18 1-15,1 8 1 16,-5 4 2-16,-3 5 3 0,-4-7-1 16,6-4 0-16,-6-7-2 15,0-8 3-15,-2-6-3 16,0-3-1-16,4 0-2 15,1 0-2-15,1-17 5 16,6-3 4-16,-1 2 2 16,-3 0-6-16,6-1 4 15,-7 0-2-15,1-3-2 16,0 0 0-16,-4-1 1 16,-4 4 6-16,0-2-4 15,0 7 15-15,-12 4-10 16,-3 4-6-16,-5 6-2 15,-3 0-7-15,6 0-14 0,-3 12-8 16,7 2-10 0,3 3-25-16,8-4-33 0,2-3-40 15,0-4-50-15</inkml:trace>
  <inkml:trace contextRef="#ctx0" brushRef="#br0" timeOffset="39024.4">8742 10740 326 0,'0'0'188'15,"0"0"-66"-15,0 0-18 16,0 0-38-16,0 0-17 0,0 0-4 16,-18-8-13-16,12 8 14 15,-3 8-19-15,0 8-17 16,2 8-6-16,5 3-4 15,2 2 0-15,0-1-2 16,0-4 0-16,9-3-1 16,9-5 1-16,2-5 2 15,-3-4 0-15,4-4-2 16,-1-3 0-16,-3 0 2 16,4-18-2-16,-3-10 1 15,-5-4-1-15,-7-2 2 16,1-2 1-16,-7-1 0 0,0 6-1 15,0 7-1 1,0 4 1-16,-9 8 0 0,1 6 4 16,3 4-8-16,1 2 0 15,-1 0-15-15,0 18 15 16,5 13 4-16,0 8-12 16,0 0-8-16,8-2-10 15,7-7 24-15,5-4 0 16,9-6 4-16,0-4 2 15,0-10 2-15,-1-6-2 16,1 0-1-16,-2-24-2 16,0-8-2-16,-11-4-13 15,-1-4 18-15,-3 0 0 16,-12 4 4-16,0 8-3 0,0 4 3 16,-5 10 7-16,-6 5 1 15,-4 9-5-15,-1 0 1 16,-1 0-8-16,-2 17 0 15,11 3 0-15,0-1-2 16,8 4-4-16,0-7 5 16,16-2-6-16,9-1 4 15,2-6 1-15,2 1 1 16,0-2 1-16,-1 2 2 16,-1-2-2-16,-7-1 0 15,-4 4 0-15,-3-3 0 0,-6 6 1 16,-7 2-1-1,0 3 0-15,0 8 0 0,-11-3 0 16,-1-6-3 0,4-5-5-16,3-7 7 0,3-4 0 15,0 0-7-15,0-13-19 16,2-18 20-16,0-10 4 16,0-10 3-16,6-2 0 15,15-3 2-15,0 0 0 16,2 6 19-16,-7 6 1 15,-10 11-16-15,-6 13 5 16,0 10 1-16,0 8 8 16,-14 2-12-16,-7 0-6 15,-6 14-4-15,2 2 3 0,7 5-1 16,7-2 0-16,9 1-2 16,2 1 0-16,0-5-5 15,2-2 4-15,19-5 1 16,0 0 2-16,4-3-1 15,0 1 1-15,-1-2 7 16,1 3 10-16,-3 0-6 16,-4 2-5-16,-5 4 1 15,-4 4-5-15,-2-1 8 16,-7 8 5-16,0 1-6 16,-7 2 1-16,-11 2-10 15,-9-2 0-15,3-1-29 16,0-12-46-16,6-11-76 0,5-4-155 15</inkml:trace>
  <inkml:trace contextRef="#ctx0" brushRef="#br0" timeOffset="39179.61">9663 10638 811 0,'0'0'121'15,"0"0"-105"-15,0 0-14 16,0 0-2-16,0 0-102 16,0 0-225-16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11T04:09:52.271"/>
    </inkml:context>
    <inkml:brush xml:id="br0">
      <inkml:brushProperty name="width" value="0.05292" units="cm"/>
      <inkml:brushProperty name="height" value="0.05292" units="cm"/>
      <inkml:brushProperty name="color" value="#FF0000"/>
    </inkml:brush>
  </inkml:definitions>
  <inkml:trace contextRef="#ctx0" brushRef="#br0">5301 6002 356 0,'0'0'61'0,"0"0"-26"16,0 0-13-16,0 0-10 15,0 0-4-15,0 0-3 16,0 0-3-16,4 0-2 16,-2-3 0-16,-2 3 1 15,0 0 3-15,0-2-3 16,0 0 11-16,0-1 21 15,0-6 2-15,0 0-8 16,0-2-4-16,-8-5-10 16,-11 4 7-16,-3-3-8 0,-1 4 1 15,2 2-12-15,-4 6 7 16,0 3 25-16,5 0-28 16,-6 0-5-16,1 16 3 15,5 8-3-15,-3 9 0 16,8 1-4-16,5 3 1 15,2 0 3-15,8-4 0 16,0-2-1-16,2-9 0 16,14-8-2-16,7-6-3 15,-2-8 0-15,6 0 6 16,2-10 11-16,5-18-10 16,-5-7 5-16,-5-3 4 15,-3 1-9-15,-8 5 6 16,-7 5-1-16,-4 9 3 0,-2 10-6 15,6 8 0-15,-6 0 10 16,0 0-13-16,0 0-15 16,0 21 15-16,0 9 3 15,0 2-1-15,0 2 0 16,6-5-2-16,3-4-2 16,5-4 1-16,-1-9-27 15,5-3-15-15,1-9-41 16,10 0 3-16,0-2-3 15,9-20 16-15,1-7-11 16,-4 0 32-16,-2-3 39 16,-6 5 8-16,-4 4 9 15,-12 4 22-15,-9 2 30 0,-2 2 12 16,0 3 0-16,0 2 15 16,-21 4-22-16,0 3-14 15,-4 3-39-15,0 0 23 16,3 0-23-16,-1 3-5 15,4 13-4-15,3 6-4 16,5 5-4-16,2 2 4 16,9 2-1-16,0-1-1 15,0-4 0-15,0-6-2 16,5-8-10-16,8-6-5 16,3-6-9-16,1 0 28 15,3-17 6-15,5-16 1 16,0-7 1-16,-4-8 2 15,0 2-7-15,-10-3 10 0,-2-3 0 16,-7 2 4-16,-2 0-7 16,0 5-3-16,0 8 2 15,0 4 5-15,0 9-5 16,-6 10-2-16,1 6-5 16,2 4-2-16,1 4-7 15,2 0-21-15,-2 12 20 16,2 26 8-16,0 17 6 15,0 9-5-15,16 3-1 16,1-2-1-16,2-5-6 0,-2-7-3 16,1-11-9-1,-2-8-14-15,-1-10-19 0,1-10 3 16,-3-9 6-16,0-5-26 16,-1 0 29-16,-1-17-1 15,1-13 2-15,-4-5 29 16,-3-1 7-16,-3 0 6 15,-2 6-2-15,0 5 14 16,0 4 37-16,0 12 22 16,0 2 0-16,0 5-6 15,0 2-11-15,0 0-20 16,0 0-20-16,0 0-17 16,0 2-15-16,2 16 15 15,12 12 10-15,-3 4-5 16,7 4-1-16,-1-1-3 0,-3-7 0 15,-1-6 2-15,-4-8-3 16,-2-6 0-16,-3-8 1 16,1-2 2-16,-3 0-2 15,-2 0 7-15,0-14 5 16,2-23 0-16,-2-13-1 16,2-12 1-16,0 0 0 15,3 4-13-15,4 16 0 16,2 19 0-16,-2 6-3 15,-5 11 5-15,0 6-4 16,-4-2-9-16,0 2-10 16,0 0-27-16,0 0-104 0,0 12-30 15,0 4-115-15</inkml:trace>
  <inkml:trace contextRef="#ctx0" brushRef="#br0" timeOffset="4485.6">7004 5842 415 0,'0'0'74'15,"0"0"-21"-15,0 0 20 16,0 0-17-16,0 0-20 15,0 0-14-15,0 51 4 16,0-10-4-16,0 4-6 16,0-3-6-16,0-6-10 15,2-9 1-15,2-7 0 16,1-8-1-16,-3-6 0 16,-2-6 0-16,2 0-2 15,-2 0-7-15,2 0 9 16,-2-2 7-16,0-8-4 0,0-6-2 15,0 1 2-15,0 6-2 16,0 3 0-16,0 2-2 16,0-1 4-16,0 2-6 15,0 1 2-15,0-2-3 16,0 1 0-16,-2-1 0 16,0 3-4-16,2-1 8 15,0-2-5-15,-2-3 5 16,2 2 2-16,-5-1-2 15,3-1 1-15,0 4-1 0,-2-4 1 16,-2 2-1 0,4-4-4-16,0-3-14 0,0-4 14 15,2 0-7-15,0-2 11 16,0 2-2 0,0 4 2-16,0 2 0 0,0 6 1 15,0 0 0-15,0 4 1 16,0 0 6-16,0 0-5 15,0 0-2-15,0 0 2 16,0 6-1-16,0 29-2 16,6 15 18-16,8 20-9 15,-3 7-4-15,-1 10 3 16,-4 5-8-16,-4-2 0 16,5-5 0-16,-7-11 0 15,2-14-1-15,0-16-3 0,0-14 3 16,6-10 1-16,-2-10-6 15,1-4-18-15,1-6-40 16,8 0 18-16,4-16 24 16,0-20 1-16,-4-8 12 15,4-5 9-15,-6 3 2 16,-6 0-1-16,-6 2 0 16,-2 3 2-16,0-2 3 15,-22 4 5-15,-9 4 24 16,-11 5-3-16,-8 4-4 15,-6 4-6-15,4 8-11 16,-2 2-5-16,7 8 18 16,5 2-19-16,8-1-3 15,14 1-4-15,11 1 2 0,9 1 0 16,0-4-17-16,11 2-33 16,26-3 48-16,11-7-1 15,12 1 6-15,7-10-2 16,5 2-1-16,-3-3-8 15,-3-2 1-15,-8-1 6 16,-8 4-1-16,-19 2 4 16,-14 7-2-16,-7 8 1 15,-10 4 1-15,0 0 19 16,0 0 10-16,0 0-9 16,-10 0-13-16,-5 0 3 15,-1 4-8-15,5 11-4 16,9 1-4-16,2 3 2 0,0 1 0 15,0-1-1-15,0-1 3 16,11-6-5-16,3-6-8 16,-8-4-9-16,7-2 9 15,1 0 13-15,-3 0 0 16,3-16 5-16,-3-2-2 16,-5-5 2-16,1 3-3 15,-3-1 4-15,-4 4 1 16,0 4-3-16,0 4-4 15,0 6 2-15,0 3-2 0,0 0-1 16,3 0-4 0,1 0-17-16,5 15 13 15,7 5 9-15,1-2 12 16,4 0-10-16,-4-1 0 0,-1-5-2 16,-5-3 0-16,-5-7-1 15,4-2 1-15,-8 0 0 16,-2 0 5-16,2 0-1 15,5-16 1-15,-1-5 0 16,-4-2-2-16,8 9-2 16,-8 5-1-16,0 2-2 15,3 7 1-15,-5-1 0 16,2 1-6-16,0 0-1 16,4 1-18-16,6 17 21 15,-1-1 4-15,3-3 2 0,-3-5 0 16,-5 0 1-16,1-7-1 15,-5-2 0-15,-2 0-2 16,3 0 4-16,3 0 0 16,3-19 0-16,4-6 3 15,7-4-6-15,-1 3 4 16,-4 10-3-16,-7 7-1 16,2 6-1-16,-6 3-1 15,3 0-8-15,1 18-7 16,13 8 9-16,-5 2 6 15,3-2-8-15,-3-4-1 16,-1-5 0-16,-1-10-20 16,-1-5-44-16,-1-2-8 15,-1-3 11-15,2-21 44 0,5-7-9 16,-3 0 14-16,1 0 3 16,-5 1 9-16,-6 6 11 15,0 2 3-15,-5 8 35 16,0 4 38-16,0 3 0 15,0 7 1-15,-5-3 10 16,0 3-23-16,1 0-18 16,-1 0-14-16,5 0-7 15,-8 10-21-15,1 16 1 16,0 8-3-16,7 6-2 16,0 4 1-16,0 2-4 15,7-4 4-15,13-3-2 16,4-9-2-16,3-9 1 0,0-7-10 15,2-11-7-15,0-3 4 16,2-8 0-16,3-26 10 16,1-12-1-16,-4-11 2 15,-4-5 4-15,-6-2 3 16,-11-2-2-16,-1 6 3 16,-5 14-4-16,-4 10 0 15,0 16 4-15,0 11 11 16,0 4 3-16,0 5-6 15,0 0-12-15,0 0-5 0,0 5 5 16,0 20 1 0,0 13-1-16,0 10 2 0,0 8-1 15,8 4 0-15,9 2-1 16,-1-1 1-16,1-7 4 16,-3-11-5-16,1-8 0 15,-1-12 0-15,-3-6-2 16,-4-11-2-16,-1-6-12 15,4 0-3-15,-2-3 13 16,6-24 6-16,1-9-4 16,-2-5 4-16,10 2-2 15,-7 11-4-15,1 7-4 16,-5 12 3-16,-6 4 1 16,3 5 0-16,0 0-14 15,0 12 8-15,6 15 11 0,4 1 1 16,3 4 1-16,2-3 2 15,-4-4 5-15,5-4-8 16,-8-6 0-16,-3-7 0 16,-5-4 0-16,-3-4 0 15,-4 0 1-15,10-4 10 16,1-19-2-16,-1-6-4 16,1-5-1-16,-7 2 0 15,6 7-4-15,-10 7 1 16,5 11-3-16,-7 2 4 15,0 5 0-15,0 0-2 16,0 0-23-16,0 7 21 0,0 15 2 16,4 7 4-1,5 1-4-15,5 1 0 16,3-7 1-16,3-5-1 0,-4-4 0 16,-1-5-1-16,-1-6-1 15,-3-4 2-15,-2 0 1 16,-5 0 0-16,1-14 7 15,-5-13-5-15,0 1-3 16,0-3 5-16,-16 3-4 16,-13 3 3-16,-4 7-4 15,0 9-10-15,-1 4 10 16,3 3 7-16,6 0-7 16,11 0-1-16,10 0-3 15,4 0-2-15,0 0-11 16,10 0-18-16,19 0 12 0,6 0 23 15,9 0 0-15,6 0 0 16,-2 0 1-16,4 0 4 16,-3 0-1-16,-7 0 7 15,-4 17-7-15,-9 3 4 16,-9 4-4-16,-4 2 20 16,-11 3-3-16,-5 2 6 15,0-4-6-15,-5-4-6 16,-11-7-6-16,3-4-2 15,4-8 3-15,2-4-5 16,1 0-5-16,4-4-5 16,-3-24 0-16,5-10 4 0,0-8-2 15,9 0-6-15,20 7-4 16,2 10-2-16,0 15 7 16,-4 9 8-16,-2 5-2 15,-6 0 2-15,2 7-15 16,-1 13 0-16,-3 6 12 15,-1-1 3-15,2 4 0 16,-4-5-4-16,-6-2 0 16,5-6 0-16,-1-8 1 15,3-3-2-15,1-5-5 16,1 0 7-16,4 0 1 0,-1-13 2 16,9-11 0-1,2-5 5-15,3-6-4 16,-5 2-1-16,-7-3 0 15,-9 0 5-15,-13 10-1 0,0 1 1 16,-4 8 11-16,-21 9 14 16,-2-1-29-16,3 9 14 15,-3 0-10-15,5 0-5 16,6 16-9-16,3 7 9 16,7 9-1-16,6 1-2 15,0 1 3-15,0-5 1 16,13-2 0-16,5-10 2 15,-3-3-3-15,1-9-10 16,1-5 6-16,4 0 4 16,-1-6 2-16,2-17 2 15,0-4-1-15,-9-8-2 0,1 2 0 16,-10 1 2-16,3 7-1 16,-5 11-2-16,-2 11 0 15,0 3 0-15,0 0-5 16,0 0-23-16,0 9 28 15,2 17 0-15,10 9 0 16,1-1 0-16,7-4-10 16,-5-10-6-16,6-5 8 15,-5-8 3-15,-3-5 2 16,-2-2 3-16,7-9 2 16,2-20 10-16,2-14 7 0,0-11-1 15,-3-4-9 1,-11-14-5-16,-1-3 1 0,-7-4 3 15,0 8-6 1,0 15 1-16,0 26 5 0,-5 18 7 16,3 8 4-16,0 4-19 15,-4 4-4-15,1 33 2 16,0 24 4-16,3 18-8 16,2 11 4-16,0-4-10 15,0-6-6-15,2-7-16 16,10-19-11-16,-4-12 10 15,1-21 20-15,-5-9-9 16,-4-7-1-16,0-5-16 16,-13-3-30-16,-22-18-308 0</inkml:trace>
  <inkml:trace contextRef="#ctx0" brushRef="#br0" timeOffset="4727.96">8763 5741 455 0,'0'0'23'0,"0"0"11"16,0 0 20-1,0 0-31-15,0 0-13 0,0 0-3 16,0 0-5-1,-50 55-2-15,61-55-33 0,-1 0-51 16,-4 0-26-16,-6-12-78 16</inkml:trace>
  <inkml:trace contextRef="#ctx0" brushRef="#br0" timeOffset="4891.18">7935 5861 655 0,'0'0'38'0,"0"0"-38"16,0 0-14-16,0 0 10 0,126 10 8 15,-38-10-19-15,17-12-12 16,5-8-197-16</inkml:trace>
  <inkml:trace contextRef="#ctx0" brushRef="#br0" timeOffset="5588.22">10898 5913 362 0,'0'0'21'0,"0"0"-2"15,0 0 16-15,0 0 62 16,0 0-25-16,0 0-28 16,-94 46-17-16,43-27-18 0,-5-7 1 15,1-3-9-15,10-4-1 16,9-3 0-16,18-2 0 16,7 0 0-16,11-4-58 15,0-23 39-15,25-9-9 16,13-3 11-16,6 4 14 15,5 7 3-15,-9 7 0 16,-11 8 1-16,-13 6 2 16,-7 7-3-16,-9 0 0 15,0 0 31-15,-25 0-2 16,-6 0-3-16,-7 0-13 16,9 7 2-16,9 9-9 15,7 2 10-15,4 4-13 0,9 0-1 16,0 4 0-1,11 2-2-15,20 3 0 0,12 2 0 16,-1 0 3-16,0-1 6 16,-3 3-3-16,-4 4-5 15,-1 3 6-15,-10 0-2 16,0-3 0-16,-12 0-5 16,-12-3 0-16,0 2 6 15,-23-3 6-15,-14-5-12 16,-11-4 2-16,6-10-2 15,7-7-25-15,-4-9-82 16,11 0-87-16</inkml:trace>
  <inkml:trace contextRef="#ctx0" brushRef="#br0" timeOffset="7415.91">11743 5578 439 0,'0'0'34'0,"0"0"-19"15,0 0 57-15,0 0-5 16,35 119 3-16,-24-43-33 16,-3 8-24-16,-4 6 0 15,-2-8-10-15,-2-12-1 16,0-15 1-16,0-15-6 15,0-17 6-15,0-11-2 16,0-12 1-16,0 0-4 16,0-7 0-16,-4-27 2 0,-19-14 4 15,3-14 0-15,-2-10-3 16,6-2 3-16,3 5-3 16,13 13 1-16,0 12-2 15,0 10 0-15,20 5 1 16,2 4-1-16,14 4-1 15,1 3 1-15,4 4 0 16,1 10 0-16,-11 4 0 16,-4 0 0-16,-16 14-25 15,-6 8 16-15,-5 6 9 16,0 5 7-16,-18-1-2 16,-9-2 1-16,0-4-2 15,5-8-4-15,7-6 0 0,8-8-9 16,7-4-6-16,0 0-32 15,0-9-36-15,27-18 81 16,6-1 3-16,9 5-1 16,0 11 1-16,1 7 2 15,-5 5 0-15,-7 0 10 16,-4 0 16-16,-9 8-12 16,-3 8-10-16,-10 4 3 15,-5 6 14-15,0-1-1 16,-9 4-8-16,-16-7 3 15,6-4-2-15,-6-6-5 16,5-8 5-16,7-4-9 0,1 0-2 16,8-1-5-1,4-22-16-15,0-5 15 0,0-5-3 16,22-2-1-16,18 5 2 16,5 8-1-16,-1 7-1 15,-2 10 5-15,1 5-2 16,-7 0 4-16,-7 0-2 15,-7 1 0-15,1 15-13 16,-6 9 11-16,-1 1 2 16,-5 4 3-16,-9 2-1 15,0-4 0-15,3-4 5 16,-5-6-7-16,2-7-2 16,0-8 2-16,0-3-2 15,1 0-2-15,-1 0-7 16,5-18 11-16,-3-8 9 0,3-11-1 15,-7-4-1-15,0 3-2 16,0 1-1-16,-13 10-3 16,-8 7 5-16,6 9 6 15,-5 9-5-15,-1 2-3 16,6 0 1-16,6 0-5 16,2 9-4-16,5 8-1 15,2 5-4-15,2 1-15 16,27-2 0-16,5-4-6 15,4-8 11-15,6-4-11 16,4-5 28-16,-4 0-1 16,-7-8 4-16,2-15-2 0,-13-4 2 15,-8-5 7-15,-9-1-8 16,-9-3 11-16,0-7 16 16,0-2-14-16,-11 11 9 15,-3 14-9-15,8 14 9 16,1 6-8-16,5 0-10 15,-2 0 15-15,0 0-19 16,0 10 0-16,2 4 0 16,0-2 2-16,0 0-2 15,0-6 0-15,0-4 0 16,0-2 2-16,0 0-2 16,0 0 4-16,0 0-1 15,0 7 1-15,0 2 1 16,0 11-3-16,0 12 8 0,6 7-6 15,8 11 8-15,1 6-9 16,10 9-3-16,0 4 2 16,2 5-2-16,-6 1-1 15,4-5-1-15,-11-10 2 16,-6-10-2-16,-3-12 0 16,-5-11-8-16,0-14 7 15,0-5 3-15,-11-6-4 16,-12-2-1-16,-1 0-19 15,-5-18-6-15,-5-17 28 16,10-6 0-16,1-8 4 0,10 3-2 16,11 0 0-1,2 5-2-15,0-4 2 0,13-1 0 16,16-1 0-16,4 1-1 16,8 3 1-16,1 5 0 15,3 0 0-15,1 3 0 16,4 8 5-16,-4 0-1 15,-9 5-4-15,-16 4 4 16,-7 3-1-16,-14 2 2 16,0 1-3-16,0 0 13 15,-18 3-4-15,-7 2-1 16,8 3-5-16,-8 4-3 16,9 0-2-16,-1 0 0 15,1 23-1-15,9 11 0 16,7 9-1-16,0 5-3 15,0 5 1-15,27-7 8 0,0-4-6 16,4-4 2-16,0-10-22 16,7-8-16-16,-5-12-20 15,8-8 5-15,3 0-10 16,-6-24-47-16,3-10 10 16,-6-2-98-16,-6 0 31 15</inkml:trace>
  <inkml:trace contextRef="#ctx0" brushRef="#br0" timeOffset="8000.76">13444 5717 94 0,'0'0'95'15,"0"0"-8"-15,0 0 41 16,0 0-25-16,0 0-15 16,0 0 4-16,-23-51-10 0,19 51-22 15,-5 0 0-15,0 0-31 16,-2 0-14-16,0 0-2 16,-3 2-11-16,1 15-1 15,7 7 0-15,-2 8-1 16,8 8-2-16,0 0 0 15,0-2-1-15,16-4-4 16,9-6-3-16,2-8-11 16,4-6-3-16,0-8 2 15,9-6 13-15,0-2 4 16,1-28-15-16,-4-13 20 16,1-6-5-16,-7-11-1 15,-2-10 5-15,-16-15 0 16,-5-7 1-16,-8 6 0 0,0 14 6 15,0 22-5-15,0 24-1 16,0 18 6-16,-8 8-3 16,6 0 4-16,-7 14-8 15,1 18 1-15,-1 22 0 16,4 20 2-16,5 9-1 16,0 3-1-16,0-5 3 15,18-6-3-15,0-8 0 16,4-16 3-16,-4-10-3 15,-1-17 0-15,2-16-5 16,1-8-9-16,-1 0 14 0,13-31 7 16,2-9-7-1,-3-4 0-15,-5 6 2 0,-8 9-2 16,-5 10 0-16,-1 12-2 16,-8 7 1-16,-2 0-5 15,7 11-20-15,1 21 14 16,0 4 7-16,3 1 4 15,6-2-21-15,-1-7-18 16,-5-10-8-16,0-14-12 16,-6-4-29-16,4 0-92 15,-7-18-93-15</inkml:trace>
  <inkml:trace contextRef="#ctx0" brushRef="#br0" timeOffset="8259.15">14050 5511 527 0,'0'0'68'16,"0"0"-43"-16,0 0 18 15,0 0-14-15,0 0-18 16,0 0-4-16,-6 43 1 16,14-31-7-16,5 0-1 15,-3-7 6-15,-4-4-12 16,1-1-3-16,-5 0 0 15,0 0 9-15,-2-15 7 16,0-13-7-16,0-2-36 16,-19 5-40-16,-10 6 4 0,-8 5-6 15,-7 11 17-15,-12 3-93 16</inkml:trace>
  <inkml:trace contextRef="#ctx0" brushRef="#br0" timeOffset="8416.36">13448 5513 381 0,'0'0'139'0,"0"0"-105"16,0 0 16-16,0 0 9 16,0 0-59-16,0 0-8 15,9 17 8-15,49-17 12 16,8-5-12-16,17-4-19 16,-4-3-69-16,-8 7-64 15,-11 5-158-15</inkml:trace>
  <inkml:trace contextRef="#ctx0" brushRef="#br0" timeOffset="9204.54">14125 5677 363 0,'0'0'144'0,"0"0"-135"15,0 0 6-15,0 0 17 16,0 0-13-16,0 0 31 15,92 5-16-15,-61-5-12 16,0 0-2-16,-4 0-11 0,-11 0-4 16,-5 0-5-1,-7 0-5-15,-4 15 5 0,0 9 40 16,0 4-22-16,-6 10-8 16,-9-2-4-16,5 2-5 15,-1-2 0-15,9-1 0 16,0-8-1-16,2 2 0 15,0-8 7-15,0-5 2 16,4 0-9-16,17-4-2 16,-2 1 2-16,8-1 6 15,2 0-3-15,2 4-2 16,-2 2 5-16,0 3-3 16,0 2-3-16,-4 3 3 15,-8 0-8-15,-3 0 6 16,-5 3-3-16,-9-2 4 0,0 1 1 15,0-2 2-15,-23-3-4 16,4-3 1-16,-15-6-1 16,3-2 5-16,-3-7-6 15,6-5 1-15,1 0-6 16,2-2 1-16,9-17-14 16,5-9 1-16,9-3 14 15,2-5 1-15,13-3 2 16,24-2-1-16,7 1 0 15,5-2 1-15,4-2 1 16,3 2-1-16,-2 0 0 16,-3 3 1-16,-9 3 4 0,-6-1-1 15,-14 2-4 1,-11 7 0-16,-9 2 1 0,-2 6 11 16,-2 1-11-16,-20 8 0 15,-7 5 4-15,0 6 0 16,0 0-1-16,-2 15-4 15,2 14-5-15,2 5 5 16,11 2 1-16,12 4 0 16,4 2 1-16,0 1-2 15,20-3 2-15,16-7-2 16,8-4-2-16,3-13-9 16,7-10-1-16,-6-6-29 15,2-6 14-15,-3-21 11 0,-3-4-9 16,0-6-60-1,-15 0-16-15,-21 0-107 0</inkml:trace>
  <inkml:trace contextRef="#ctx0" brushRef="#br0" timeOffset="10021.74">12846 5351 565 0,'0'0'41'0,"0"0"-27"16,0 0 23-16,0 0-23 15,0 0-8-15,0 0-4 16,-85 27-2-16,85-27-10 16,0 0-17-16,12-4 26 15,7-12 1-15,6-2 8 0,-7 0 10 16,-5 1 1-16,-13 5 2 15,0 7 47-15,0-4-8 16,-15 9-49-16,-10 0 12 16,5 0-23-16,3 0-15 15,3 23-37-15,5 0-51 16,9 3-57-16,0-2-199 16</inkml:trace>
  <inkml:trace contextRef="#ctx0" brushRef="#br0" timeOffset="14283.01">15410 5629 421 0,'0'0'64'0,"0"0"20"15,0 0 20-15,0 0-35 16,0 0-15-16,0 0-24 16,-25 39-25-16,14-4 3 0,4 7-7 15,7 4 9-15,0-2-9 16,10-4 0-16,16-8-2 16,8-10-2-16,-1-10-8 15,5-9 10-15,2-3 1 16,-7-9 3-16,6-14 0 15,-10-10 5-15,-10-1-8 16,-10-4 9-16,-9 1 1 16,0-2-1-16,-22 3 3 15,-9 7-12-15,0 8-2 16,-8 8 2-16,4 12 14 16,-3 1-14-16,9 1-2 15,2 17 0-15,12 0 0 0,10 6-8 16,5 3-1-16,5 1 0 15,24 4 4-15,11-4 0 16,4-4 2-16,10-6 4 16,4-8-6-16,-2-10 7 15,0 0 0-15,-8-17 1 16,-3-12 5-16,-14-2-2 16,-6-2 11-16,-12-1-13 15,-13-1 2-15,0-3 4 16,-11 9-3-16,-16 4-5 15,-2 11-3-15,0 11-8 16,9 3 5-16,-2 0 6 0,8 2-6 16,8 8-5-1,4 2-5-15,2 3 11 0,0-3-8 16,15 2-2-16,14-5-19 16,2-4 25-16,0-1 9 15,6 1 0-15,-11 0-3 16,-4 2 3-16,1 4 0 15,-8 6-1-15,-3 3-4 16,-2 4 5-16,1 6-3 16,3 0 1-16,-1 2 4 15,-1-2-2-15,1-4 3 16,5-4-3-16,-3-8-5 16,12-7-13-16,2-7-6 15,2 0 19-15,12-13 1 16,-1-15 0-16,2-2 6 0,-1-5-4 15,-7-2 4-15,-12-1-1 16,-2-6 6-16,-17 3 8 16,-5 7-9-16,0 6 3 15,-20 14 27-15,-11 8-27 16,-9 4 26-16,-3 2-28 16,3 8-6-16,2 20 0 15,14 2-1-15,3 5 0 16,17 1-4-16,4 0-1 15,0 3-1-15,20-7 1 16,14-6-5-16,-1-6-2 16,0-8 12-16,-4-9 1 0,3-3-1 15,-10 0 13-15,3-14 11 16,-8-7-21-16,1-5 5 16,-5 5 8-16,-4-2-8 15,-6 2 14-15,-3 3-5 16,0 8 1-16,0 1-16 15,0 9 8-15,-3 0-1 16,-1 3-5-16,-1 31-4 16,5 20-1-16,0 15 0 15,9 8-8-15,9 12-8 16,-2 1-6-16,-1 2 9 16,-6-2 6-16,-7-5 8 15,-2-11 0-15,0-12 2 0,-4-12-3 16,-18-16 2-1,-5-13-2-15,-2-12 3 0,-4-9-4 16,-8 0-5-16,1-12-16 16,7-20 0-16,2-14 20 15,4-16 2-15,16-13 0 16,11-7 0-16,2-2-1 16,45 0-4-16,11 6 5 15,6 6-1-15,6 1-3 16,1 10-12-16,-2 10 11 15,-9 9 2-15,-6 14 4 16,-21 10 0-16,-10 4 1 0,-17 5 9 16,-6 4 11-1,0-4 3-15,-11 7-1 0,-11-1-19 16,-5 3 1-16,0 0-2 16,0 0 2-16,8 0-2 15,1 16-6-15,-1 6 3 16,13 5-1-16,-1 6 0 15,7 1-3-15,0 1 4 16,0-9 2-16,21-4-2 16,-4-12-1-16,-1-5-11 15,1-5 7-15,6 0 4 16,-5-5 2-16,8-19 1 16,-1-10 3-16,-5 5-3 0,-5-7-2 15,-3 2 7 1,-12 8-5-16,0 3 2 0,0 14-1 15,0 6 7-15,0 3-10 16,0 0-1-16,0 0-4 16,0 9 4-16,-2 9-6 15,2 11 7-15,0 10 0 16,2-1-5-16,15 3 5 16,8-9-2-16,-5-9-3 15,1-4-9-15,-6-12 1 16,1-7-3-16,-1 0 4 15,3-2 0-15,4-26 12 16,-4-2-1-16,0-5 1 16,-5 0 1-16,-2 3 2 0,-9 2-3 15,1 4 1-15,-3 10-1 16,0 10 0-16,0 6 8 16,0 0-3-16,0 0-5 15,0 0-5-15,0 2 1 16,0 13 4-16,0 11 7 15,9 3-6-15,0 0 3 16,-3-6 2-16,4-2 2 16,-4-7-4-16,5-11-2 15,-9 1-2-15,0-4-4 16,8 0 4-16,-4-10 12 16,15-16-4-16,-4-8-7 15,6-2 2-15,-6 0-1 0,-1 6-2 16,-1 7-2-1,-3 6 1-15,-8 11 1 0,0 6-3 16,1 0-2-16,-1 8-18 16,6 17 22-16,-2 6 1 15,3 5 6-15,5 0-3 16,-3-4 1-16,1-8-4 16,-3-2 2-16,-3-13 10 15,2-5-1-15,-1-3-6 16,-1-1 0-16,4-4 13 15,5-20-8-15,6-11 5 16,-7-3 1-16,-5-3-12 0,-7 4 9 16,0 11-1-16,-4 9-5 15,0 7-5-15,0 7 1 16,0 3-3-16,5 0-8 16,-5 0-16-16,2 0 6 15,3 17 18-15,6 8 0 16,2 4 3-16,3 2 1 15,-1-2-4-15,8-7 0 16,-3-3-1-16,-1-12 1 16,4-7-3-16,2 0 3 15,4-4 11-15,4-22-2 16,-2-4-6-16,-2-6-2 16,-8-5 6-16,-15-1-4 15,-6 2-2-15,0 8-1 16,-4 13 0-16,-19 9-9 0,1 7 9 15,-3 3 2 1,3 0-2-16,6 0-7 0,10 17 5 16,4 1-3-16,2 5 0 15,0 4-1-15,13-1-2 16,7 4 1-16,9-6 7 16,4 0 0-16,1-2 6 15,-3-4-5-15,-4 0 0 16,-5-4 0-16,-7 1 0 15,-5-2 5-15,-6-1-4 16,-4-5 4-16,0 2 2 16,0-1-7-16,-20-2 4 0,-7 5-5 15,-2-10-9-15,0-1-15 16,5 0-15-16,8 0-15 16,10-4-25-16,4-13-58 15,2-6 35-15,4 0-8 16,29 0-27-16,21 1 101 15,4 2 25-15,11 4 11 16,-9-2 0-16,-6 1 3 16,-21 5 17-16,-8 3 35 15,-21 3 34-15,-4 4 19 16,0-7-4-16,0 1-29 16,0 3-20-16,-12-2-16 15,-3 4-17-15,-1 3 12 0,1 0-31 16,-3 0 9-1,-5 3-6-15,6 20 1 0,1 0-2 16,5 6-1-16,9 3-4 16,2-6-3-16,0-2 3 15,0-7 0-15,0-8-2 16,2-5 2-16,14-4 0 16,8 0 0-16,5-4 5 15,0-17-1-15,2-8-3 16,-4 0 6-16,-2 0-7 15,-7-4 2-15,-3 3-3 16,-4 11 3-16,-8 7-4 0,-3 8 1 16,0 4 0-1,0 0-1-15,0 0 2 0,0 16 0 16,0 8 0-16,0 5 0 16,0 8 0-16,11-4-3 15,9-1 2-15,4-3 0 16,-4-9-1-16,5-8-3 15,-8-8 5-15,6-4 8 16,2 0-5-16,-3-26 0 16,5-6-3-16,2-12 3 15,-3-14 4-15,-1-16-2 16,-5-23-1-16,-3-17-4 16,-7-2 0-16,-10 9 1 15,0 20 3-15,-14 20 19 16,-8 27 20-16,2 12-21 0,2 13-22 15,3 15-2-15,3 0-6 16,1 5-5-16,9 31 6 16,2 20 7-16,0 25-6 15,13 19 6-15,16 8 10 16,2 4-10-16,-2-7 0 16,-2-19-2-16,-2-8 7 15,-7-16-8-15,-3-16 3 16,1-14 0-16,-3-14-1 15,-4-15-2-15,-2-3-13 16,6 0 14-16,1-25-12 16,3-9 12-16,6-7 1 0,-8 0-1 15,-1 13 2-15,-10 12-1 16,-2 9 1-16,3 5 0 16,-5 2-1-16,2 0-12 15,2 7-16-15,8 19 20 16,-1 6 9-16,5 2 8 15,-3-1-6-15,3-4 0 16,-1-7 9-16,-1-7-10 16,-1-8 2-16,3-7-1 15,1 0 2-15,6-14 10 16,-4-16-8-16,6-8-3 16,-7 0 3-16,-5-2-4 15,-9 6-2-15,-4 4 8 16,0 9-8-16,0 14 1 15,-4 3 15-15,-11 4-11 0,-1 0-5 16,5 14-2-16,9 12-1 16,2 6 3-16,0 2-1 15,6 0-6-15,17-3 5 16,-6-4-4-16,-1-10 6 16,-1-3 0-16,-3-9-1 15,-1-5 1-15,-5 0 0 16,4-2-7-16,-4-18 7 15,1-6 0-15,-5-3 5 16,-2-3-2-16,0-3 1 16,-2 5-4-16,-11 3-3 15,-1 10-5-15,5 8-9 0,5 2 2 16,4 4 10-16,0 3 4 16,0 0 0-16,0 0-3 15,0 0-14-15,25 0 14 16,6 10 4-16,11 3 1 15,12 0-1-15,8 5 6 16,11 3 6-16,6 1 6 16,-17 2-13-16,-13 0-4 15,-13-2 7-15,-21-6-7 16,-13-2 7-16,-2 2 14 16,-11-4-9-16,-20 0-1 15,-2-1 0-15,-5-6-1 16,11-1 8-16,9-4-19 0,5 0 0 15,8-5-3-15,5-24-11 16,0-8 14-16,16-14 2 16,15 1-1-16,11 8-1 15,1 8-4-15,-1 18 4 16,-9 5 0-16,3 11 2 16,-7 0-3-16,-2 0 1 15,-9 16-3-15,-3 7-5 16,-1 9 8-16,-3 4 7 15,-5 6-5-15,-3 1 3 16,-3-2 1-16,0-3-2 16,0-8-4-16,-18-3-1 0,-2-10-11 15,-7-5-19-15,-4-10-22 16,-5-2-24-16,1 0-96 16,-13-17-174-16</inkml:trace>
  <inkml:trace contextRef="#ctx0" brushRef="#br0" timeOffset="14551.4">18758 5329 581 0,'0'0'42'16,"0"0"-38"-16,0 0 12 15,0 0 3-15,0 0 9 16,0 0-10-16,49 113-8 16,-44-102-4-16,-1-8-6 15,-2-3-6-15,-2 0 3 16,0-3-10-16,0-16-39 16,0-9-19-16,-2-6-60 15,-25-2-13-15,-8 5-130 16</inkml:trace>
  <inkml:trace contextRef="#ctx0" brushRef="#br0" timeOffset="14737.68">18104 5208 519 0,'0'0'75'16,"0"0"-72"-16,0 0 0 16,0 0 15-16,0 0 19 15,121 12-18-15,-45-12 3 16,9 0-17-16,2-12 5 15,-14-7-10-15,-15 3-9 16,-22 6-5-16,-34 0-38 16,-11 2-48-16,-49 4-99 15</inkml:trace>
  <inkml:trace contextRef="#ctx0" brushRef="#br0" timeOffset="15083.18">17084 5185 391 0,'0'0'52'15,"0"0"-49"-15,0 0 7 0,0 0 13 16,0 0 19 0,0 0-17-16,31 85-17 0,-6-85-4 15,-1 0 7-15,-4-6 3 16,-2-11 39-16,-7 3-39 16,-9-6 20-16,-2 3 13 15,-8 6-16-15,-28 3-31 16,0 8-8-16,-11 0-30 15,5 10-72-15,4 12-60 16</inkml:trace>
  <inkml:trace contextRef="#ctx0" brushRef="#br0" timeOffset="16385.09">6161 6038 404 0,'0'0'111'0,"0"0"-34"15,0 0 15-15,0 0 5 16,0 0-27-16,0 0-10 16,0-2-18-16,0 2-10 15,0 0-3-15,0 0-4 16,0 0-6-16,0 0 1 15,0 0-11-15,0 0-9 16,11 0-11-16,11 0 11 0,14-7 3 16,13-2-1-1,5-2 3-15,1-1-3 0,-4 3 0 16,-8 0-2-16,-11 4 1 16,-13 1-1-16,-9 1 4 15,-6 3-3-15,-4 0-1 16,0 0 0-16,0 0-1 15,-12 0 1-15,-21 0 2 16,-16 0-2-16,-4 0-4 16,-12 7-1-16,1 0 0 15,0 4 5-15,7-8 1 16,6 4 0-16,13-5 4 16,15-2-5-16,7 0 0 15,16 0-1-15,0 0 0 16,0 0-8-16,16 0-12 0,16 0 21 15,12 0-2-15,12 0 2 16,4 0-3-16,-2-7-20 16,-4-5-34-16,-10 6-52 15,-13-2-54-15,-13 0-207 16</inkml:trace>
  <inkml:trace contextRef="#ctx0" brushRef="#br0" timeOffset="131929.06">12425 10168 363 0,'0'0'2'16,"0"0"-2"-16,0 0 12 0,0 0-11 15,0 0 8 1,0 0-2-16,0 0 1 0,0-6-3 16,0 6-4-16,0-2 10 15,0 2-8-15,0 0 9 16,-7 4-3-16,-8 18 4 15,-5 4 0-15,-7 6 9 16,-7 6 12-16,3-1-25 16,-4-1 10-16,-1-6 0 15,9-8-6-15,11-8-11 16,10-8 3-16,6-6-5 16,0 0-17-16,0 0 1 15,15-9 12-15,19-18 4 16,8-11 6-16,8-6-4 0,-2 2 0 15,-7 8 0-15,-8 9 1 16,-11 13-1-16,-13 6 3 16,-9 6-9-16,0 0 8 15,-2 18 16-15,-29 18 0 16,-12 13-13-16,-3 1-6 16,5-2-1-16,3-9-14 15,16-4-122-15,2-10-314 16</inkml:trace>
  <inkml:trace contextRef="#ctx0" brushRef="#br0" timeOffset="-212652.76">26672 7315 789 0,'0'0'15'0,"0"0"-2"0,0 0-11 16,0 0 49-16,0 0 20 15,0 0-22-15,0 0-22 16,-29-88 0-16,6 83-14 15,-6 5-4-15,-6 0-8 16,-17 7 1-16,-2 25-2 16,4 14 0-16,7 16 0 15,12 13 4-15,16 9-4 16,15-1-1-16,0 0 1 16,10-9-8-16,15-6 4 15,0-14-18-15,-8-9-31 16,-3-15-35-16,-10-12-14 15,-4-8 0-15,0-9-36 0,-18-1 13 16,-13 0-95-16</inkml:trace>
  <inkml:trace contextRef="#ctx0" brushRef="#br0" timeOffset="-211746.43">26105 7822 379 0,'0'0'87'0,"0"0"-46"16,0 0-19-16,0 0 17 15,0 0-12-15,0 0-2 16,141-58 4-16,-70 48 28 16,4 2-36-16,-3 2 0 15,-9 4-12-15,-17 2 5 0,-7 0-6 16,-16 0-2 0,-2 6-6-16,-13 11 0 0,0 0 0 15,-4 5 7-15,-2 5 9 16,-2-4-11-16,0-3-4 15,0 0 10-15,0-7-8 16,0-3-2-16,0-7-1 16,0-3 5-16,7 0-5 15,7 0 0-15,3-8 12 16,12-14 2-16,9-6 0 16,-5-2-6-16,-4 6 2 15,-9 6-1-15,-9 10 2 16,-3 4-2-16,-8 4 0 15,2 0-8-15,-2 0-1 16,4 0-18-16,7 19 12 0,7 8 6 16,7 3 9-16,-6 2 0 15,4-3-6-15,-8-5 5 16,1-10-6-16,-5-9 0 16,-4-2-2-16,2-3 1 15,-5 0 1-15,7-8 14 16,5-16-7-16,1-4-4 15,-1-4-1-15,-5-3-4 16,-1 5 1-16,-4 8-1 16,3 8-3-16,-7 8-6 15,0 6 2-15,-2 0-9 16,2 0-3-16,6 6-12 0,5 12 10 16,1 2 21-1,1 0 6-15,1-2-5 0,-3-5 1 16,-5-6-2-16,2-4-1 15,-6-3 1-15,1 0 2 16,1 0 9-16,5-21-1 16,7-2-8-16,0-3 2 15,0 5-3-15,-7 7 0 16,-2 5 3-16,-7 9-4 16,-2 0 0-16,2 0-6 15,3 15-15-15,1 16 21 16,6 6 15-16,-6 1-5 0,3-5-1 15,3-11-7-15,-10-12 1 16,4-6 0 0,1-4 3-16,-3 0 4 0,10-7 4 15,8-18 8-15,10-10-14 16,-1-4-5-16,7 4-1 16,-14 9-2-16,-4 10 6 15,-11 9-6-15,-9 7-9 16,5 0 1-16,-5 3-15 15,0 20-22-15,2 9 42 16,2-6-35-16,3-1-25 16,-5-6-8-16,2-8-40 15,8-7-53-15,3-4-41 16</inkml:trace>
  <inkml:trace contextRef="#ctx0" brushRef="#br0" timeOffset="-209922.75">27844 7703 364 0,'0'0'104'16,"0"0"-45"-16,0 0 27 16,0 0 17-16,0 0-15 15,0 0-56-15,-51-51 7 16,33 51-21-16,0 14-13 16,-8 14 5-16,3 6-5 15,9 6 7-15,8 2-12 16,6 2 1-16,0-1 4 15,11-5-5-15,9-6-10 0,7-13 9 16,4-8 1-16,2-11 0 16,15 0 7-16,0-28-6 15,17-14-1-15,-5-11-9 16,-2-13 6-16,-13-13-1 16,-14-14-8-16,-14-10-15 15,-5 7 22-15,-5 20 5 16,-7 22 7-16,0 24 9 15,0 16 10-15,-13 9-23 16,-12 5-1-16,-2 9-2 16,0 26-9-16,9 12 8 15,16 11 1-15,2 13 3 16,12 4-2-16,17 3 2 0,0-6 4 16,0-9-5-1,-6-10-2-15,2-16 5 0,-7-11-7 16,0-11 2-16,-9-9-6 15,6-6 6-15,6 0 5 16,8-18 8-16,8-14-11 16,3-9-2-16,-1 3-3 15,-8 10 3-15,-7 8 3 16,-15 14-3-16,-4 6 0 16,-3 0-12-16,2 2 7 15,5 25-13-15,5 10 18 16,-1 5 6-16,-4 0-4 15,2-4 9-15,0-7-11 0,1-12 0 16,-6-5 0 0,3-9 3-16,-3-5-2 0,8 0 3 15,11-6 23-15,2-18-19 16,8-10 2-16,3-9-5 16,4 1-3-16,-6 2 1 15,-10 13-2-15,-10 12 2 16,-14 11-3-16,-2 4-2 15,0 0-18-15,0 0 4 16,0 24 16-16,0 6 0 16,-2 6 1-16,2 2-1 15,0-4 2-15,0-2-2 0,13-10-2 16,1-3 0 0,-1-11-1-16,-1-7 0 0,1-1 3 15,0 0 7-15,3-15-1 16,-8-11 2-16,-3-6-6 15,-5-7 1-15,0-2-2 16,-5 6-1-16,-14 5-5 16,-8 8 5-16,-6 11-2 15,2 8-10-15,-10 3 10 16,14 0-3-16,12 4 1 16,13 4-7-16,2 2-1 15,0 0 0-15,33 4 6 16,9-2 6-16,12-2 8 0,2 0-7 15,-7-1 7 1,-3 0-7-16,-10-1 6 0,-9 2 12 16,-11 4-18-16,-8 4 0 15,-3 4 29-15,-3 5-16 16,-2-1-9-16,0-5-4 16,0-1 9-16,0-7-5 15,-2-5-1-15,-3-3 2 16,5-5-2-16,0 0 12 15,0 0 7-15,0-3-10 16,0-20 0-16,19-9-10 16,0-5-1-16,12-6-1 15,5 5-1-15,7 8-3 16,-6 12 3-16,-8 15-5 0,-6 3 1 16,-12 0 2-16,3 11-13 15,-6 12 11-15,3 3 1 16,1-2 1-16,-6 2-9 15,5-6 3-15,-2-3 8 16,7 0-3-16,-3-7-2 16,-4-5 2-16,11-5 3 15,0 0 2-15,16-5 5 16,4-19-3-16,7-5-4 16,-2-3 11-16,-10-1-11 15,-10-2 0-15,-12 7 7 16,-11 8-4-16,-2 10 2 15,0 8-3-15,-18 2-2 0,-18 0 3 16,-6 7-3 0,5 16-7-16,3 5 7 0,12 4-2 15,8 1-6-15,12-6 8 16,2 0-11-16,0-8 6 16,0-4 1-16,6-6 1 15,8-4-4-15,1-5 7 16,6 0 6-16,3 0-1 15,5-18-2-15,0-7-1 16,-2 2 3-16,-2-2-3 16,-6 5 1-16,0 8-2 15,-15 6-1-15,-2 6 0 0,-2 0-5 16,0 0-3 0,0 0-7-16,4 20 6 0,1 5 9 15,4 1 4-15,4 0-3 16,3-4 0-16,4-2-2 15,-4-6-2-15,-1-6 1 16,-3-4 2-16,1-4 0 16,5 0 7-16,6-26-1 15,5-14-6-15,0-14 3 16,-5-13 0-16,1-12-2 16,-7-10 5-16,-7-19-6 15,-2-11-3-15,-7 2 3 16,-2 16 1-16,0 28 3 15,0 27 6-15,-4 24-10 0,-17 18-7 16,-8 4-1-16,-6 38-10 16,-5 31 7-16,9 24 11 15,10 11-3-15,13-3-3 16,8-2-24-16,0-17-32 16,0-14-13-16,0-17-5 15,-7-14 19-15,-5-16 27 16,-7-8-14-16,-14-13-71 15,-10 0-110-15</inkml:trace>
  <inkml:trace contextRef="#ctx0" brushRef="#br0" timeOffset="-209653.35">28589 7400 479 0,'0'0'20'0,"0"0"-16"16,0 0 45-16,0 0 5 15,0 0-19-15,0 0 20 16,6 47-9-16,5-36-23 16,-6-4-15-16,2-7-8 0,-7 0-19 15,2-1 4 1,-2-28 5-16,0-6-35 15,-9-5-42-15,-27-1-27 0,-17 7-37 16,-21 10-106 0</inkml:trace>
  <inkml:trace contextRef="#ctx0" brushRef="#br0" timeOffset="-209488.11">27887 7263 384 0,'0'0'128'0,"0"0"-64"15,0 0-4-15,-128 44 10 16,126-38-26-16,2-4-44 15,7-2-1-15,37 0-18 16,19 0 10-16,11-13 3 16,5-2-28-16,-12 7-13 15,-15 8-40-15,-30 2-57 0,-22 25-177 16</inkml:trace>
  <inkml:trace contextRef="#ctx0" brushRef="#br0" timeOffset="-206668.96">26542 8578 686 0,'0'0'30'15,"0"0"-30"-15,0 0 16 16,0 0 28-16,0 0-25 16,0 0 0-16,93 40-7 15,-77-6 7-15,3 4-4 16,-6 5 7-16,-5-6-1 15,2-2-9-15,-10-9-9 16,2-8 9-16,-2-10-12 16,0-5 0-16,4-3 6 15,3 0-6-15,-1-13 1 0,8-18 18 16,8-15-19-16,5-12 0 16,4 7-7-16,-2 7 7 15,0 16-6-15,-2 15 4 16,-11 13 0-16,-3 0-1 15,3 13-1-15,-3 18-15 16,0 10 19-16,-4 5 3 16,0 0-1-16,-3-2 1 15,1-8 0-15,-7-9 4 16,0-10 9-16,0-8-5 16,0-6 6-16,0-3 4 15,5 0 0-15,4-3-13 16,4-26 1-16,9-13 2 0,12-15-9 15,-1-5-1-15,8 11-1 16,-10 12-4 0,-7 19 1-16,-10 16-3 0,-10 4 3 15,0 0-8-15,6 24-14 16,-4 10 16-16,3 4-4 16,2 5-2-16,3-3 3 15,1-2 2-15,1-9-2 16,6-4-3-16,2-9 15 15,3-6-16-15,4-10 16 16,10 0 2-16,5 0-2 16,8-19 1-16,0-10-1 15,-12-3 1-15,-9-6 2 0,-13-4 4 16,-13-1 2-16,-7 2 13 16,-2 0-2-16,-27 11-12 15,-13 9-1-15,-1 12-4 16,1 9-5-16,2 2 2 15,6 26-5-15,0 11 4 16,15 5-10-16,5 2 4 16,12-3 1-16,2 0 6 15,0-7 0-15,14-6-2 16,3-3 1-16,3-13-2 16,1-5-3-16,-2-7 6 15,4-2 2-15,6-2 11 16,6-21 3-16,3-6-10 15,-3-9 6-15,0 0-11 16,-16 4 9-16,-1 4 2 0,-9 9-10 16,-7 12 1-16,-2 7 2 15,0 2-5-15,0 0-18 16,0 0 7-16,0 10 5 16,0 9 6-16,0 10 2 15,0-2-1-15,0 2-1 16,2 0 0-16,12-8-11 15,6-5-3-15,-2-4-12 16,9-10 3-16,2-2 8 16,4 0 13-16,7-16-8 15,3-8 10-15,-3-4-1 16,-9 1 0-16,-4-4 1 0,-12 0 10 16,-3 4 2-16,-10 3 6 15,-2 9 4-15,0 9 5 16,0 5 0-16,0 1-14 15,0 0-10-15,0 0-3 16,0 22-4-16,0 7 4 16,0 7 5-16,0-2 11 15,6-3-10-15,3-13 5 16,-3-8-3-16,0-6-1 16,-6-2 7-16,0-2-7 15,0 0 10-15,2-2-11 16,4-24 21-16,9-14-22 0,6-8-5 15,1 4-3 1,1 10-3-16,-4 13-1 0,-5 13 2 16,-1 8 3-16,3 0-9 15,-1 15-3-15,8 14 1 16,2 5 9-16,-8 0 2 16,5-1 0-16,-1-6-2 15,0-6 4-15,4-5-5 16,4-4 3-16,7-10 2 15,0-2 3-15,6 0 1 16,2-16-2-16,1-14 2 16,-9-5-4-16,-7 0-6 15,-11-4 6-15,-9 1-2 0,-9 2 1 16,0 8 0-16,0 7-2 16,-25 6 0-16,-6 9-1 15,2 6 4-15,-7 0 3 16,5 10-3-16,4 18-1 15,5 8-1-15,0 6-3 16,8 5 7-16,8-3-8 16,6-3 5-16,0-6 1 15,0-5-2-15,13-10-1 16,3-6-2-16,1-9 2 16,3-5-2-16,7 0 5 15,4-19 0-15,7-13 9 0,3-6-9 16,-6-7 1-1,-1-6 4-15,-17 7-5 0,-5 7 0 16,-8 15 2 0,-4 14 2-16,0 6-3 0,0 2 1 15,0 0-2-15,-14 20-5 16,1 15-3-16,7 7 8 16,1 4-5-16,5 0 3 15,5-2 0-15,12-2-2 16,10-7 0-16,2-8-10 15,2-8-3-15,8-10 4 16,5-9 9-16,0 0 0 16,5-16 0-16,1-14 3 15,-8-5 0-15,-13-2 2 16,-11-4 0-16,-9 6 2 0,-9 3 1 16,0 7-2-16,-13 8-1 15,-14 8 15-15,-12 9-16 16,-1 0 0-16,-2 12 0 15,4 12 0-15,4 0 0 16,15-1-3-16,7 0 3 16,12-2-3-16,0-1 2 15,0-3-3-15,7-2 4 16,9-3 0-16,2-7 0 16,6 0 2-16,3-5-1 15,-3 0 3-15,10-5 1 16,-5-15 2-16,0-1 6 0,-9-1-4 15,-3 0 14-15,-9 3-1 16,-4 3-9-16,-4 9 8 16,0 7-7-16,0 0 6 15,0 28-15-15,0 26 8 16,0 26 7-16,0 18-18 16,0 13 1-16,0 9 1 15,0 4-3-15,-4 0 2 16,-8-13-2-16,-3-19-1 15,-3-25-3-15,-7-28-2 16,-2-17 5-16,-2-18 0 16,-2-4-1-16,2-16-1 15,-2-23-18-15,7-16 1 0,6-11 10 16,9-8 3 0,9-4-3-16,0 3 7 0,29 3 0 15,13 6 0-15,12 0 1 16,8-3-1-16,17 2-1 15,2 0-9-15,4 5 8 16,0 8-7-16,-14 8 9 16,-13 10 2-16,-18 7 0 15,-13 10 1-15,-15-1 0 16,-12-1 2-16,0 1-3 16,0 1-2-16,-27 0 0 15,0 9 2-15,-6 10-3 16,4 0-7-16,0 7 10 15,4 15-4-15,16 5-1 0,9 10 1 16,0 5 2-16,27 2 1 16,11 2-4-16,8-6 5 15,6-6-3-15,-1-10 5 16,3-11-2-16,-1-13 6 16,-4 0-6-16,5-19 0 15,-6-17 4-15,2-10 0 16,-17-12-4-16,-6-8 4 15,-10-2-4-15,-9 7-3 16,-8 17-1-16,0 19 1 16,0 16 3-16,-19 9-10 15,-1 0-2-15,-4 0 2 16,4 11-7-16,4 4 17 0,9 2-7 16,7 0 4-1,0-3-1-15,0 1 0 0,0-1-6 16,10 0 9-16,1 1 1 15,2 7 2-15,-2 4 1 16,0 4-3-16,-2 3 2 16,-2 3-2-16,0 2 10 15,-5-2-10-15,2-3 3 16,3-6-3-16,-1-7 5 16,4-7-5-16,5-8-9 15,10-5 5-15,4 0-28 16,4-12-46-16,7-16-83 15,-6-10-198-15</inkml:trace>
  <inkml:trace contextRef="#ctx0" brushRef="#br0" timeOffset="-206013.99">25499 10360 688 0,'0'0'147'0,"0"0"-92"16,0 0-53-16,0 0 26 16,0 0 5-16,0 0-20 0,0 0 13 15,104 0 13 1,-21 0-13-16,2 0-15 0,-7 0-4 16,-23 3-7-16,-21-3-2 15,-25 0 2-15,-9 0-5 16,0 0-4-16,0 0 0 15,0 0-31-15,0 0-42 16,9 0-41-16,5-6-106 16,3-12-199-16</inkml:trace>
  <inkml:trace contextRef="#ctx0" brushRef="#br0" timeOffset="-204157.27">26518 10094 590 0,'0'0'112'15,"0"0"-61"-15,0 0 1 16,0 0 16-16,0 0-15 16,0 0-21-16,-89-37-16 15,60 52 1-15,0 14-11 16,0 6 2-16,2 10-4 15,11 9-1-15,7 4-2 16,9 6 2-16,0-3-3 16,9-8 0-16,18-9 0 15,8-9 0-15,10-12 0 0,7-11 3 16,3-12 8 0,5 0-7-16,0-21 12 0,-2-19-1 15,-4-5-9-15,-14 1-1 16,-11 4 0-16,-22 10 5 15,-7 10-2-15,0 8-8 16,0 10 0-16,0 2-1 16,0 0 1-16,-5 0-2 15,-8 18-4-15,-3 14 4 16,1 8 2-16,6 3-1 16,9-5-4-16,0-1 5 15,13-3-1-15,14-6-4 0,4-3 1 16,7-13-6-1,5-8 5-15,-3-4 6 0,-1 0-2 16,-3-23-3-16,-5-6-5 16,-6-6 9-16,-11-3 0 15,-14-3 3-15,0 6-3 16,-21-1-1-16,-14 5-2 16,-8 8-2-16,-1 7 4 15,-6 9-2-15,13 5 3 16,3 2-2-16,19 0 1 15,10 0 0-15,5 0-4 16,0 0-4-16,12 0-23 16,21 0 18-16,19 0 14 15,10 0-4-15,9 0 7 16,0 0-3-16,-1 13 11 0,-12 5-5 16,-16 6 0-16,-9 0-2 15,-10 1 1-15,-19 0 6 16,-4-4 1-16,0-2 2 15,-2-1-2-15,-14-6-2 16,-4-3-6-16,6-6 3 16,6-3 2-16,-1 0-6 15,2 0 3-15,0-20-6 16,7-9-14-16,0-15 10 16,0-9 0-16,21-1 1 15,10 10-7-15,4 16-3 16,3 17 7-16,-5 11 6 0,-6 0-3 15,-4 23-2-15,-1 11-4 16,0 6 0-16,-2 6 9 16,3 1 0-16,-6-1 3 15,6-2-2-15,-5-10-1 16,-3-6 2-16,1-13-2 16,-5-4 0-16,3-11-5 15,3 0 2-15,10-14 3 16,13-21 6-16,-4-9-3 15,2-9 0-15,-9-16-3 16,-12-17-1-16,-7-13 1 16,-10-1-4-16,0 14 4 15,0 24-1-15,-21 27 4 16,-1 22 11-16,-3 9-14 16,1 4 0-16,2 0 3 0,-1 5 6 15,8 19-9-15,11 13 1 16,4 13-1-16,0 16 1 15,8 6 2-15,19 6-3 16,7 3 5-16,-3-1-1 16,-2 2-1-16,-2 3 7 15,-8 1-7-15,-3-7 1 16,-7-2-4-16,-7-11-2 16,-2-10-1-16,0-9-4 15,0-15-14-15,0-10 7 16,0-12 3-16,2-6 5 15,8-4-31-15,5 0-11 0,1-20 39 16,10-13 1-16,1-11 1 16,-3-10 6-16,-1-5 1 15,-10-6 3-15,-9 3 0 16,-4 4 9-16,0 7-1 16,-21 9-1-16,-13 8-1 15,-2 5 10-15,-6 4-10 16,-2 5-9-16,-10 4-1 15,0 8-10-15,8 4 11 16,7 4-2-16,18 0-3 16,7 0 4-16,14 0-3 15,0 0-1-15,0 0-28 16,16-7-1-16,24-8 26 0,11-7 4 16,14-8 4-16,-3-5 0 15,-2 0 1-15,1-7-1 16,-17-2 4-16,1-7-4 15,-14-4 2-15,-4-6 1 16,-12-3-2-16,-3-2-1 16,-10 5 1-16,-2 12 3 15,0 14-1-15,0 17 5 16,0 11 14-16,0 5-10 16,0 2-8-16,0 0-4 15,-2 0 0-15,-8 23 0 16,10 26 3-16,0 15 10 0,0 13-12 15,12 10 9-15,5 3 3 16,-1 1-8-16,-5-11 2 16,0-10 3-16,-11-18 3 15,5-16-5-15,-5-14-4 16,2-11-2-16,0-6 4 16,-2-5-5-16,5 0-1 15,1-7-22-15,3-22 20 16,3-9-2-16,-2 0-1 15,1 8-1-15,-1 12-15 16,3 11 16-16,-5 7 1 16,6 0 0-16,7 0 2 15,-2 17-8-15,6 5 0 16,-5 2 3-16,2-8-12 16,-4-8-30-16,2-5-6 0,0-3-41 15,-4-5-6-15,4-23-12 16,-5-10-59-16,-4-10-5 15</inkml:trace>
  <inkml:trace contextRef="#ctx0" brushRef="#br0" timeOffset="-203938.94">28553 9936 226 0,'0'0'287'16,"0"0"-194"-16,0 0-50 16,0 0-3-16,0 0-14 15,0 0-22-15,-20 0 11 16,20 20 6-16,0-4-1 15,0-3-16-15,2-4 2 0,2-6-6 16,1-3-2-16,-3 0-19 16,-2 0 15-16,0-5 6 15,0-5 0-15,0 0-14 16,0 6-7-16,0 4-7 16,0 0-17-16,-7 17-13 15,-1 18 26-15,-1 7-71 16,9 0-126-16</inkml:trace>
  <inkml:trace contextRef="#ctx0" brushRef="#br0" timeOffset="-203022.6">28774 10253 357 0,'0'0'113'0,"0"0"-83"16,0 0 18-1,0 0 25-15,0 0-7 0,0 0-3 16,-14-53-21-16,-6 53-17 15,-2 15-8-15,-1 14-3 16,4 8 3-16,5 5-2 16,12 2-1-16,2-2-14 15,0-4 7-15,2-6 4 16,16-9-11-16,-1-10 1 16,6-4-3-16,4-9 4 15,2 0 15-15,13-22 7 16,3-13-15-16,3-9-4 0,2-12 5 15,-8-17-4-15,1-21-6 16,-8-16-2-16,1-6 0 16,-7 10-4-16,-9 19 6 15,-9 23 0-15,-7 15 0 16,-4 17 0-16,0 13-11 16,0 9 4-16,-13 8 3 15,-3 2 0-15,-3 10-4 16,3 31 4-16,-4 17 4 15,13 15 0-15,5 9 3 16,2 7 0-16,0 1 1 16,6-2-3-16,17-5 3 15,1-13 2-15,5-12-5 0,0-16 0 16,-2-16-2-16,-4-11-1 16,-2-15-5-16,2 0 7 15,8-3 7-15,7-25-7 16,-3-11-6-16,2-5-3 15,-16-7-1-15,-7-4 1 16,-12 9 0-16,-2 9 9 16,0 11-11-16,-8 15 10 15,-8 10 1-15,-9 1-3 16,8 0 1-16,-4 12-2 16,13 9 3-16,8 6-2 15,0 5 5-15,0 6-2 16,13 4 0-16,7-1 9 0,3 4-8 15,-4-6 4-15,1-2 11 16,-7-9-7-16,-3-8-9 16,-8-6 0-16,-2-6-2 15,-7-6-1-15,-21-2-6 16,-20 0-23-16,-12-10-40 16,-9-20-15-16,-11-14-53 15,-3-10-30-15,12-10-60 16,11-10 104-16,10-7 126 15,15 7 53-15,4 9-6 16,6 24 6-16,8 17 94 16,3 12-45-16,12 6-15 15,2 4-15-15,0 2-39 16,2 0-5-16,29 0 0 0,23 0 11 16,8 2-10-16,14 6-4 15,8 0-10-15,9-8-2 16,0 0-12-16,-5 0-1 15,-11-14-12-15,-13-6-76 16,-6 3-89-16,-8-3-73 16</inkml:trace>
  <inkml:trace contextRef="#ctx0" brushRef="#br0" timeOffset="-202864.36">29962 9999 665 0,'0'0'88'15,"0"0"-80"-15,0 0 19 16,0 0 44-16,0 0-19 16,0 0-52-16,-11 41-18 15,9-41-104-15,-12-9-183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11T04:12:20.328"/>
    </inkml:context>
    <inkml:brush xml:id="br0">
      <inkml:brushProperty name="width" value="0.05292" units="cm"/>
      <inkml:brushProperty name="height" value="0.05292" units="cm"/>
      <inkml:brushProperty name="color" value="#FF0000"/>
    </inkml:brush>
  </inkml:definitions>
  <inkml:trace contextRef="#ctx0" brushRef="#br0">27949 5724 556 0,'0'0'72'16,"0"0"-29"-16,0 0 0 15,0 0 12-15,0 0-14 16,0 0-34-16,0 0-5 15,0 0 1-15,-4 65 1 16,4-12 9-16,4 5-5 16,0-3-7-16,-4-1 2 15,5-6-3-15,-5-6 0 16,0-9 0-16,0-11-22 16,0-10-15-16,0-7-38 15,0-5-43-15,0-7-19 16,0-21-140-16</inkml:trace>
  <inkml:trace contextRef="#ctx0" brushRef="#br0" timeOffset="1401.06">27889 5758 225 0,'0'0'81'0,"0"0"-25"16,0 0 27-16,0 0-12 15,0 0-21-15,0 0-19 16,19-73-13-16,6 68 6 15,8 3-14-15,8 2 1 16,-1 0-1-16,0 0-8 16,-9 14-1-16,-6 3-1 15,-15 3-1-15,-4 6 1 0,-6 1 2 16,-6 4 11 0,-15-2 2-16,-2-6-5 0,1-2 4 15,7-12-7-15,3-1 0 16,5-8 1-16,7 0-4 15,0 0-3-15,0 0 1 16,0-17 3-16,0-6-3 16,7-3-2-16,15-2-7 15,12 3 7-15,-3 8 0 16,0 0 0-16,-2 8 0 16,-4 3 0-16,-12 4 6 15,1 2-13-15,-8 0 3 16,3 2-1-16,-9 20 2 0,0 5 3 15,0 6 6 1,0-1 2-16,-7-6-4 0,1-6-4 16,4-10 2-1,-3-8-2-15,5-2 1 0,0 0-1 16,0 0 1-16,0-2 2 16,13-17-3-16,12-8 5 15,8 3-5-15,1 0-3 16,-5 9 3-16,-7 8-1 15,-7 0 1-15,4 7 1 16,-11 0-1-16,2 0-6 16,1 0 6-16,-7 9 1 0,0-1-1 15,3-2-4 1,-7-2 4-16,3-2 0 0,-1 0 0 16,-2-2 1-16,0 0 9 15,0 0-9-15,0 0 0 16,0-12 10-16,0-10-9 15,0-4-2-15,-2 2 5 16,-12 6-5-16,3 2 1 16,-1 6-1-16,4 3-1 15,-5 6-14-15,3 1 2 16,2 0 13-16,-3 0-21 16,1 0 8-16,4 0-7 15,6 0-2-15,0 0 10 16,0 0 2-16,0 0-16 15,0 0-4-15,0 0 20 0,0 0-1 16,0 0 8-16,0 0 3 16,16 0 0-16,-3 1 0 15,5-1 1-15,1 0 0 16,4 0-1-16,2 0 6 16,4 0-4-16,-5-3 3 15,3-9 16-15,-5 2 0 16,-6-1-7-16,-10 5 7 15,-1 4-1-15,-5 0 20 16,0 2-14-16,0 0-6 16,0 0-6-16,0 0-2 15,0 0-12-15,0 0-1 0,0 9-1 16,0 16 1 0,0 13 2-16,2 11-2 0,4 5 5 15,4 4-5-15,-6 2 1 16,3 0 0-16,-7-4 0 15,0-7-2-15,0-11 2 16,-9-7 0-16,-7-2 0 16,-1-9 0-16,1-6-2 15,3-7 2-15,-1-7 0 16,-1 0-4-16,1-31 8 16,-1-8-8-16,8-7 8 15,7-3-12-15,0-1 12 16,2-1-6-16,20 4 4 0,5-2 2 15,4 5-3 1,2 2 0-16,6 4-1 0,3 2-1 16,5 4 1-16,4 2 1 15,-8 2 4-15,-12 7-5 16,-6 6 1-16,-21 5 6 16,-2 5 0-16,-2 1-3 15,0 2-1-15,-4 2-3 16,-12 0-2-16,-5 0 2 15,2 11 0-15,3 10-2 16,3 4 0-16,4 3 1 16,9 2-1-16,0 2 2 15,0-1-4-15,7-2 4 16,6-5-1-16,3-4-4 0,1-6 4 16,3-8-16-16,3-6-16 15,4 0-14-15,-1-8-37 16,3-19-46-16,-7-4-44 15,-1-1-69-15</inkml:trace>
  <inkml:trace contextRef="#ctx0" brushRef="#br0" timeOffset="1955.89">29175 5584 187 0,'0'0'89'16,"0"0"12"-16,0 0 11 16,0 0 2-16,0 0-21 15,0 0-31-15,4-18-7 16,-4 18-12-16,0 0-17 15,0 7-9-15,-4 11-13 0,-3 1-2 16,5 7-2 0,2 4-3-16,0-1-3 0,13 0 4 15,5-6 0-15,-3-7-6 16,-1-9-8-16,1-2-8 16,6-5-11-16,8 0 4 15,11-20-10-15,7-14 26 16,1-10-10-16,-5-4-7 15,-14-8-12-15,-14-6 17 16,-10 4-5-16,-5 9 21 16,0 15 7-16,-9 15 4 15,5 10 4-15,-3 4 8 0,1 5 15 16,-2 0-21 0,0 0 14-16,1 26-13 0,1 15-3 15,-2 11 8-15,8 8 0 16,0 0 2-16,0-4 3 15,12-1 0-15,5-7-1 16,8-10-4-16,-2-8 6 16,-8-12 0-16,-1-11-8 15,-10-7-4-15,9 0-1 16,3-3 7-16,9-23 5 16,4-6-10-16,-10 3-5 15,4 6 1-15,-9 8 1 16,-12 10-4-16,0 5 0 15,0 0-13-15,2 2-16 16,3 20 5-16,-1 8 10 0,2-2-27 16,-6-2-28-16,4-8-23 15,3-8-15-15,0-10-19 16,0 0-188-16</inkml:trace>
  <inkml:trace contextRef="#ctx0" brushRef="#br0" timeOffset="2220.25">29719 5426 427 0,'0'0'65'0,"0"0"-55"0,0 0 36 16,0 0 24-16,0 0-23 15,0 0-30-15,-5 106-6 16,14-104-3-16,3-2 7 15,-8 0-10-15,5-20 14 16,-7-6-6-16,-2 0-4 16,0 5 0-16,0 6-9 15,-15 10-16-15,-8 5-24 16,1 0-71-16,-7 21-53 16,4 7-126-16</inkml:trace>
  <inkml:trace contextRef="#ctx0" brushRef="#br0" timeOffset="3004.41">29877 5735 569 0,'0'0'90'0,"0"0"-41"15,0 0 26-15,0 0-14 16,0 0-16-16,0 0-15 15,-25-23-29-15,27 15 5 16,14-1-5-16,5 3-2 16,-4 4-1-16,1 2-2 15,-5 0 1-15,-1 4 3 0,-6 14-5 16,-1 11 4 0,-5 6 0-16,0 5 1 0,0 1 0 15,-13-6 0-15,3-3-2 16,4-7 2-16,6-5-1 15,-5-5 2-15,5-3-1 16,0-3 0-16,0-2 0 16,0 0-1-16,0 1-3 15,7-3 4-15,11 4-3 16,9-1-1-16,2-1 4 16,2 2 1-16,-2 1-1 15,-7 5 2-15,-4 4-3 16,-7 5 2-16,-11 2 0 0,0 2 0 15,-5 4 0 1,-19 1-1-16,-10-4 1 0,1-5 7 16,6-4-7-16,0-8-2 15,6-5 2-15,5-7-2 16,-3 0 2-16,11 0-1 16,-3-21 0-16,9-12-6 15,2-14 2-15,0-2-18 16,17-6 17-16,16 1 5 15,8 0 2-15,1 0-2 16,8 0 1-16,-6 1 0 16,5 3-1-16,-5 6 0 15,-8 4 0-15,-14 7-9 16,-10 8-4-16,-12 4 11 0,0 9 1 16,-7 6-16-16,-20 6 6 15,-11 0-10-15,-2 21 13 16,3 14 6-16,8 2 2 15,6 4-2-15,19 2 4 16,4 1-2-16,0-1 0 16,17-8 1-16,12-3 4 15,2-9 3-15,8-6-8 16,1-7 0-16,-3-10-1 16,-1 0 1-16,-5-3-4 15,-11-19-53-15,-9-3-63 16,-11-3-49-16,-2 1-107 15</inkml:trace>
  <inkml:trace contextRef="#ctx0" brushRef="#br0" timeOffset="3254.79">29420 5511 428 0,'0'0'45'0,"0"0"-38"16,0 0 15-16,143-35-5 16,-108 31-15-16,-8 2-2 15,-4 2-49-15,-17 0-32 16,-6 0-188-16</inkml:trace>
  <inkml:trace contextRef="#ctx0" brushRef="#br0" timeOffset="3479.11">28763 5472 522 0,'0'0'48'15,"0"0"-46"-15,0 0-2 16,0 0 0-16,0 0-32 16,0 0-101-16,-32 22-196 15</inkml:trace>
  <inkml:trace contextRef="#ctx0" brushRef="#br0" timeOffset="4402.46">28093 6583 117 0,'0'0'471'0,"0"0"-437"16,0 0-24-16,0 0 47 15,0 0 0-15,0 0-43 16,-11 12-7-16,11 24-3 0,0 15 8 16,0 7-6-16,0 2 5 15,5-2-10-15,-3-4-1 16,0-10-3-16,-2-16 2 16,0-10-1-16,2-12-1 15,-2-6 3-15,0 0 1 16,0-4 2-16,0-21-3 15,-11-13-2-15,-4-8-1 16,-1-13 3-16,8-7 7 16,-4-7-3-16,10 3-4 15,2 8-5-15,0 10 5 0,2 18 4 16,14 8-1-16,9 5-6 16,-4 7 3-16,8 0-6 15,8 6-2-15,-4 4-4 16,7 4-32-16,-5 0-39 15,-1 4-63-15,-16 13-71 16</inkml:trace>
  <inkml:trace contextRef="#ctx0" brushRef="#br0" timeOffset="5255.73">28062 6779 404 0,'0'0'71'16,"0"0"-64"-16,0 0-3 16,0 0 45-16,0 0-2 15,0 0-20-15,145-36-15 16,-98 21 2-16,-5 4-12 16,-6 5-2-16,-9 6-1 15,-9 0-4-15,-7 0 4 16,-5 9 1-16,2 6-1 15,-6 4 1-15,-2 5 9 16,0 0-5-16,2-4-2 16,-2-2 3-16,2-9-5 15,0-2 0-15,3-5 0 0,-3-2-3 16,6 0 0-16,11-2 1 16,-1-22 4-16,8-6 5 15,-6-5-7-15,-2 1 0 16,-5 6 6-16,-6 8 0 15,-5 10 2-15,-2 6-3 16,0 4 13-16,0 0 13 16,0 0-23-16,0 0-4 15,0 6-8-15,5 19 3 16,8 4 0-16,3 1 1 16,-1-5-13-16,6-8 4 15,-8-5 9-15,1-7-1 16,1-5 1-16,1 0-11 15,-3-5 10-15,1-17 1 16,1-5 0-16,-7-4 0 0,0 1 12 16,-6 2-11-16,-2 4 7 15,0 7 7-15,0 10-7 16,0 5 1-16,0 2-1 16,0 0-7-16,0 0-2 15,0 22-3-15,0 6 4 16,0 6 5-16,0-2-5 15,4-1-3-15,7-7 2 16,-2-8 0-16,-2-8 1 16,0-6-2-16,-5-2 1 15,0 0 0-15,2-7 2 16,5-17 3-16,-2-8 1 0,4-4-1 16,-2 5 7-16,-7 2-9 15,3 9 4-15,-5 11 4 16,0 6-9-16,0 3-2 15,0 0-1-15,0 0-1 16,7 12 3-16,1 14-3 16,8 8 3-16,4 3 4 15,7 0-4-15,-5-6 2 16,3-4-2-16,-6-6-1 16,0-7-2-16,-11-6-5 15,6-8-36-15,-3 0-82 16,2-17-87-16,1-17-68 15</inkml:trace>
  <inkml:trace contextRef="#ctx0" brushRef="#br0" timeOffset="7220.62">29108 6631 292 0,'0'0'157'16,"0"0"-107"-16,0 0 19 15,0 0 30-15,0 0-32 16,0 0-22-16,0 0-12 16,0 0-1-16,-2 0-6 15,-7 0-7-15,0 0-10 0,-4 0-2 16,-8 12-7-16,8 15-2 16,4 2-2-16,0 7-4 15,9 3-1-15,0 1-10 16,0-2 0-16,16-4-8 15,6-6 8-15,7-8 9 16,-2-14-10-16,2-6 4 16,4-2 14-16,10-27 0 15,1-12 0-15,-2-10 4 16,-3-9-1-16,-8-6 6 16,-12-8-3-16,-11-11-1 15,-8 3-3-15,0 9 6 16,-23 12-6-16,1 20-1 15,-5 12 1-15,7 12-4 16,-2 8-4-16,1 5 0 0,4 4 2 16,3 0 1-16,8 20 2 15,-1 16 3-15,7 14-2 16,0 10 1-16,13 7 1 16,14 1 6-16,6-7-6 15,1-3 3-15,-5-7 1 16,2-9 4-16,-6-1-2 15,-7-11-2-15,-3-10-2 16,-3-6-2-16,-8-8 4 16,5-6-4-16,4 0-1 15,1-15 1-15,1-12 5 16,1-5-2-16,-1-1 0 0,1 2-2 16,-3 4-1-16,-1 11 0 15,-6 7-1-15,1 8-2 16,-5 1 0-16,-2 0-6 15,4 8 2-15,6 19 7 16,-4 2 1-16,5 3 0 16,1-2 3-16,-4-2-3 15,1-7 0-15,3-9-1 16,-8-4 7-16,0-6-5 16,1-2 5-16,-1 0-1 15,8-9 6-15,1-14-1 16,3-12-2-16,-1-1-1 15,3 1-5-15,-7 0 1 16,0 12 0-16,-9 9-3 16,-2 9 0-16,0 5-1 0,0 0-4 15,0 0-1-15,0 8 4 16,0 16 1-16,0 4 4 16,5 2-4-16,4 1-6 15,6-4 6-15,1-3 0 16,-1-10 0-16,1-2 0 15,-3-7 0-15,-1-5 0 16,1 0 10-16,3-10-10 16,-1-14 9-16,1-5 2 15,-7-7 9-15,-7 3-16 0,-2 1-1 16,0 5 3 0,-7 9-6-16,-11 8-2 0,1 8-12 15,-1 2 6-15,-7 0-20 16,3 4 23-16,4 6 5 15,7-1-4-15,4-2 1 16,7-5 3-16,0 0-2 16,0-2-11-16,0 0 6 15,12 0 6-15,17 0 1 16,2-6 5-16,9 1-4 16,-5 0 2-16,1 5 5 15,-2 0 5-15,-3 0-1 16,-7 5-5-16,3 9 2 15,-13 7-7-15,-1 2 15 16,-9-2-3-16,-2-3 1 0,-2-2 3 16,0-4-5-16,0-3 7 15,0-1-9-15,0-8-7 16,0 0 5-16,0 0 8 16,-4 0-14-16,2-7-3 15,-5-15-1-15,7-10-12 16,0-6-6-16,13 2-2 15,16 10 3-15,0 10 2 16,0 12 1-16,-2 4 8 16,-2 0 4-16,-5 18-2 15,2 10 5-15,-4 4-2 16,-3 1 1-16,-3-1 1 0,1-2 0 16,-5-7 0-16,4-4 3 15,-1-7-3-15,1-8-4 16,-4-3 2-16,5-1-5 15,3 0-6-15,7-12 4 16,3-16 9-16,1-5 1 16,-3-2-1-16,-3 5 4 15,-8 6-4-15,-13 10 0 16,0 4 1-16,0 8 8 16,-13 0-3-16,-12 2 8 15,-2 0-12-15,-2 10 0 16,0 14-2-16,4 5-10 15,8 4 9-15,11-2-5 0,0-4 1 16,6-5 2-16,0-5 3 16,0-7 3-16,12-5-3 15,1-3 5-15,10-2-7 16,-5 0 5-16,8-9 1 16,1-19-4-16,2-6 1 15,-9-2 0-15,-5 2 0 16,-5 3 6-16,-6 11-7 15,-2 8-5-15,-2 10 5 16,0 2 0-16,0 0-11 16,0 7 5-16,0 20-13 15,0 5 9-15,0 4-6 0,9-2 1 16,7-6 10 0,3-3-13-16,4-10 11 0,2-6 6 15,-1-9-2-15,1 0 3 16,1-27 3-16,6-4 3 15,-4-6 4-15,9-4 5 16,-6-12 1-16,-4-10-5 16,-12-14-1-16,-15-18-9 15,0-3 2-15,-27 6-3 16,-9 16 0-16,5 30 0 16,9 27 4-16,4 19-4 15,0 12-8-15,3 32-1 16,8 19 5-16,2 15 3 15,5 8 0-15,7 2 1 16,15 1 1-16,1-14-1 0,-3-8-1 16,-5-16 1-16,-2-14-1 15,1-8-41-15,-7-12-40 16,-7-10-29-16,0-7-46 16,0 0-224-16</inkml:trace>
  <inkml:trace contextRef="#ctx0" brushRef="#br0" timeOffset="7574.14">29775 6447 478 0,'0'0'44'0,"0"0"-30"16,0 0 45-16,0 0 5 16,0 0-41-16,0 0-1 15,0 0-3-15,0 7-5 16,0-2-9-16,0-5-3 15,0 0-1-15,0 0 0 0,0 0-1 16,0 0 0-16,0 0-1 16,0-2-12-16,0-10-53 15,-21 2-72-15,-10 2-135 16</inkml:trace>
  <inkml:trace contextRef="#ctx0" brushRef="#br0" timeOffset="7864.57">28882 6435 480 0,'0'0'101'16,"0"0"-92"-16,0 0 12 16,116-43 49-16,-35 14-17 15,15 0-27-15,-1 5-7 16,-3 9 13-16,-28 4-29 15,-23 7-3-15,-19 2 0 16,-15 2-3-16,-7 0 3 16,0 0-3-16,0 0-11 15,0 0 3-15,-2 0-10 16,-10 0 0-16,1 0 2 16,5 0-19-16,-4 0-32 15,4 2-68-15,-3 6-109 16</inkml:trace>
  <inkml:trace contextRef="#ctx0" brushRef="#br0" timeOffset="11705.22">27538 7947 220 0,'0'0'113'0,"0"0"-86"16,0 0-12-16,0 0 12 16,0 0 17-16,0 0-11 15,5 3-13-15,-1 24-5 16,8 16 58-16,1 12-31 15,-4 11-14-15,0 0-12 16,0-1-9-16,-9-14-2 16,0-9-5-16,0-12 9 15,0-15-9-15,0-5 1 0,0-6 0 16,0-4 0-16,0 0 4 16,0-4 7-16,0-21 14 15,-7-9-25-15,-9-5 2 16,1-9 2-16,-3-3-1 15,-2-1 3-15,4 0 6 16,3 4-6-16,4 6 8 16,0 3-8-16,7 10 11 15,2 4-10-15,0 5-2 16,0 4 2-16,0 2-8 16,6 2 0-16,17 3-6 15,10-2 5-15,10 1 0 16,6 5-8-16,-4-2 9 15,-3 5 0-15,-9 2-4 16,-2 0-9-16,-4 0 3 0,-9 0-21 16,-9 0-42-16,-9 2-45 15,0 10-5-15,0 2-44 16</inkml:trace>
  <inkml:trace contextRef="#ctx0" brushRef="#br0" timeOffset="12555.47">27621 8175 407 0,'0'0'84'0,"0"0"-70"16,0 0 25-16,0 0 20 16,0 0-32-16,0 0-22 15,31 0-1-15,11-7 5 16,3-12-4-16,4 1-3 15,-6 2-2-15,-10 4 2 16,-10 6-2-16,-10 2 0 16,-11 4 1-16,-2 0 0 15,0 0-1-15,0 14 6 16,0 12-1-16,0 4-3 16,0-4 1-16,4-7-3 15,6-1-1-15,-6-9-2 16,7-2 3-16,-3-7-2 15,6 0 2-15,7 0 0 0,-4-13 4 16,8-8-4-16,-8-5 7 16,-1-3-2-16,-5 3 0 15,-9 3 6-15,-2 8 3 16,0 7 5-16,0 5-13 16,0 3 7-16,0 0-6 15,0 0-6-15,0 0-2 16,0 9-1-16,0 17-11 15,0 4 10-15,12 0-1 16,5-6 4-16,3-7-14 16,1-8-7-16,-8-4 20 15,1-5-9-15,1 0 6 0,-1-11 0 16,1-15 4-16,3-6 0 16,-1 0 4-16,-3 0 0 15,-5 3-4-15,-3 8 3 16,-1 7 2-16,-5 10-2 15,0 4-3-15,0 0 0 16,0 0 0-16,0 0 1 16,2 14-1-16,3 6-7 15,6-3 7-15,2 2 2 16,-6-9 5-16,2-4-7 16,-5-4 1-16,-2-2 0 15,3 0 1-15,1 0 12 16,8-12-1-16,-1-8-1 15,1 1-11-15,-3 0 1 0,-3 3 0 16,2 4 6-16,-1 6-8 16,-7 3-8-16,0 3 8 15,0 0-2-15,8 5-2 16,-4 17 3-16,7 8-4 16,3 0 10-16,-1-1-8 15,1-2 8-15,-3-8-10 16,-1-10 2-16,-3-5-11 15,4-4-24-15,-2 0-48 16,9-22-70-16,0-8-28 16,3-4 68-16,4-2-20 15</inkml:trace>
  <inkml:trace contextRef="#ctx0" brushRef="#br0" timeOffset="14318.06">28703 7903 97 0,'0'0'155'15,"0"0"-86"-15,0 0 4 16,0 0-4-16,0 0-27 15,0 0 5-15,-72-21 7 16,61 21-21-16,9 4-7 16,-5 10-7-16,2 11-17 15,5 4 7-15,0 6 2 16,0 1-2-16,0 0 2 16,16-4-7-16,7-3 6 15,-4-10-10-15,6-7-1 16,2-8 1-16,4-4 1 15,4-8 15-15,15-26 3 16,-2-10-10-16,4-7-1 16,-10-4 2-16,-10-3-10 0,-17-7 0 15,-11-3 4-15,-4 6-1 16,0 7-3-16,0 22 3 16,0 15-3-16,0 11-3 15,0 7 3-15,-2 0-1 16,-2 0-4-16,-3 0 3 15,-2 26-3-15,2 15 1 16,7 15 4-16,0 10 0 16,10 4 1-16,9 3 2 15,4-7-2-15,-3-8 5 0,0-10-3 16,-4-15-1-16,-8-10 1 16,-1-12-2-16,-5-10-1 15,2-1 0-15,6 0 0 16,7-20 0-16,6-16 4 15,-1-4-2-15,1 0-2 16,-6 11 0-16,-1 8-5 16,-5 10-2-16,0 9 2 15,3 2-12-15,-6 0 2 16,6 17 4-16,6 11 10 16,-2 6 1-16,9 2 1 15,-8-1 1-15,6-6-2 16,-7-9 0-16,-3-8 1 15,-3-6-1-15,-1-6 1 16,2 0 1-16,3-7 12 0,4-19-9 16,2-6-4-16,0-3-1 15,-8 1 0-15,-7 4 1 16,-5 5-1-16,-2 11 0 16,0 9-2-16,0 5-3 15,0 0-4-15,0 0 4 16,-2 9 1-16,-3 9 0 15,5 1 3-15,0 1-5 16,0-1 4-16,18 2 2 16,-2-5 0-16,1-4 1 15,-1-5-1-15,-7-7 1 16,1 0 2-16,-2 0 5 0,-2-9-8 16,1-14 5-16,-7-1 3 15,0-3-3-15,-9 3-3 16,-13 3-2-16,-3 10-7 15,-4 7 3-15,5 4-1 16,2 0-6-16,8 0-3 16,3 0-2-16,11 0 0 15,0 2-25-15,4 0-33 16,19-2 58-16,4 0 13 16,4 0 6-16,0 0 0 15,-2 0 1-15,-2 6 13 16,-3 4 5-16,-8 8 5 15,-3 2-7-15,-4 1-5 16,-2 4 13-16,-7-4-2 0,0-3-11 16,0-7-1-16,0-3-6 15,0-8-2-15,0 0 2 16,0 0-2-16,0 0 1 16,0-12-7-16,0-16 0 15,0-12-8-15,2-1-7 16,23 4 7-16,4 8-10 15,2 15 9-15,-2 6 5 16,-8 8-4-16,0 0 6 16,-3 7-4-16,-1 16 3 15,4 5 3-15,-8 5-2 0,3-3 2 16,-3 0 0 0,-6-6 0-16,4-7 2 0,0-5-2 15,-7-9 0-15,1-3 6 16,2 0-12-16,1 0 14 15,6-20-1-15,6-10-7 16,-6-4 10-16,-6-1 0 16,-1 0-5-16,-7 4-2 15,0 9 1-15,0 11 7 16,-7 6-5-16,-6 5-5 16,-5 0-1-16,-2 7 0 15,0 17-1-15,6 8-6 16,6 4 6-16,8 2 0 15,0-4 1-15,0-4-4 16,2-6 4-16,9-8 0 0,-4-5 0 16,2-9-1-16,4-2 1 15,1-2 2-15,3-21 4 16,8-9 0-16,-7-3-4 16,-3 4 2-16,-3-1-2 15,-4 7-1-15,-1 9-1 16,-5 9-1-16,-2 5 1 15,0 2-4-15,0 0-18 16,0 0 4-16,2 20 11 16,8 6 6-16,-2 2-1 0,5-1 2 15,8-3 1 1,-3-4 0-16,-1-8 2 0,6-10-3 16,-8-2 8-1,5 0 11-15,3-17 5 0,-2-12-18 16,0-12 2-16,-7-7-6 15,-12-10-3-15,-2-8 2 16,0-15-2-16,-16-9-1 16,-20 2-10-16,3 15 3 15,4 23 8-15,4 24-2 16,8 21-9-16,1 5 8 16,3 12 0-16,3 34-6 15,10 18 10-15,0 12-5 16,16 9-1-16,11-4 6 15,0-2 0-15,-1-9 0 16,-8-12 0-16,-5-12-8 0,-5-14-40 16,-8-11-46-16,0-16 22 15,-27-5-105-15</inkml:trace>
  <inkml:trace contextRef="#ctx0" brushRef="#br0" timeOffset="14562.42">29432 7715 554 0,'0'0'113'0,"0"0"-113"0,0 0 0 15,0 0 6-15,0 0 3 16,0 0 17-16,21 25-18 15,-9-19-6-15,-1-3-4 16,-5-3 2-16,1 0-23 16,-7 0-76-16,0-9-20 15,-11-5-104-15</inkml:trace>
  <inkml:trace contextRef="#ctx0" brushRef="#br0" timeOffset="14713.64">28738 7874 362 0,'0'0'151'0,"0"0"-137"16,0 0-9-16,0 0 3 15,165-14 0-15,-87-4-8 16,6-2-34-16,-3 2-121 16</inkml:trace>
  <inkml:trace contextRef="#ctx0" brushRef="#br0" timeOffset="17821.22">27677 8913 459 0,'0'0'135'0,"0"0"-123"16,0 0-12-16,0 0 0 16,0 0 14-16,0 0-5 15,11 17 13-15,-9-6 1 16,0-3-11-16,0-4-3 16,6-4-8-16,-8 0 5 15,2 0 0-15,9-6 1 16,5-18 7-16,1-6-7 15,6 0-2-15,-8 2-5 16,1 8 5-16,-10 6-4 16,1 10 4-16,-7 4-5 15,0 0-3-15,2 0-1 16,10 5-1-16,-6 21 5 0,12 9 7 16,2 1-7-16,-4-5 2 15,-1-8-1-15,-3-11 1 16,-6-6-2-16,1-4 0 15,-5-2 2-15,0 0 6 16,10-14 6-16,3-13-5 16,1-6-5-16,-1-1-4 15,1 4 2-15,-3 4-2 16,-2 8 0-16,-4 6-2 16,0 8-18-16,-1 4 3 15,3 0-4-15,7 7 20 16,4 16 1-16,2 3-6 0,3-2 5 15,-5-2 0-15,5-6 0 16,-4-8-4-16,2-3-4 16,-1-5-1-16,-2 0-2 15,-2-11 12-15,5-10 0 16,-8-6 2-16,-6 1-1 16,-4-2 3-16,-5 2-3 15,-5 2 2-15,-17 2-3 16,-7 9-3-16,2 10-3 15,-2 3 6-15,4 0 0 16,6 17 0-16,-2 10 0 16,13 3 0-16,0 0 0 15,8-2-3-15,0-2-2 16,14-8 0-16,9-4 5 16,0-6 0-16,0-8 0 0,2 0 1 15,-3 0-1-15,0-24 21 16,0-4-8-16,-1-7-8 15,-6 4-2-15,-1-1-2 16,-6 3 14-16,-1 12-14 16,-5 5 4-16,0 7 1 15,-2 5-6-15,0 0-16 16,0 0 6-16,0 15 1 16,0 11-2-16,0 6 9 15,2 2-11-15,8-6 0 0,3-6-14 16,-1-9 19-1,3-6-1-15,-7-5 3 0,6-2 3 16,1-2 1-16,6-20 4 16,1-4-2-16,3-4 0 15,-3-1 2-15,-6 2 2 16,-3 5 0-16,-7 5-2 16,2 9-2-16,-8 9-3 15,0 1 0-15,0 0 0 16,0 1 3-16,0 19 6 15,0 8 8-15,0 1-4 16,0-3 3-16,0-4-5 16,0-9 4-16,0-6 5 15,0-5-6-15,0-2 2 16,0 0 17-16,0 0 0 0,2 0-1 16,-2-18-24-1,4-10 4-15,5-6-4 0,-5 1-5 16,6 8 1-16,-4 4-5 15,5 14-7-15,3 2-3 16,-3 5 4-16,5 0-20 16,-1 5 20-16,7 16 8 15,5 1 2-15,-3 2 7 16,3-5-7-16,-5-6-3 16,1-2 3-16,-6-8 0 15,6-3-3-15,-7 0 2 16,3-3 1-16,4-20 0 0,-5-4 5 15,-5-1-5 1,-2-2 4-16,-11-1 1 0,0 4-5 16,0 0 2-16,-20 8-2 15,-2 7-14-15,-7 12 9 16,-7 0-6-16,5 9-3 16,0 21 10-16,8 3 1 15,6 2-6-15,10 4-1 16,2-7-1-16,5-2 7 15,0-2 0-15,21-5 1 16,1-6 3-16,2-8 0 16,1-9 0-16,-1 0 3 15,-1-9 3-15,2-16 16 16,-8-4-7-16,-1-5-4 16,-5-1-5-16,-11 3 2 0,0 0-4 15,0 10 0-15,0 8-4 16,0 7-2-16,0 4 2 15,0 3-14-15,0 0-4 16,0 12 3-16,0 17 12 16,0 3-2-16,0-2 0 15,8-2-2-15,13-6 7 16,-3-5-2-16,4-6 3 16,-2-8-2-16,9-3 2 15,4-5-1-15,7-20 11 16,3-5-1-16,-3-2-5 0,-7-4 1 15,-8-2-3-15,-10 3 5 16,-10 0-8-16,-5 5 7 16,-5 11-3-16,-14 6-4 15,-15 9 0-15,1 4 0 16,4 0 2-16,2 17-2 16,7 2-3-16,9 8 1 15,7 2-9-15,4 3 2 16,0 4 2-16,4-5 4 15,21-8 3-15,-4-7 0 16,4-6-1-16,-5-8 1 16,0-2 1-16,-4 0 23 15,-3-14-7-15,1-9-3 16,-6-3 2-16,-1-1-9 0,-5 3 1 16,-2 0 10-16,0 7-8 15,0 7-10-15,0 5 5 16,0 5-5-16,0 0-9 15,0 20 4-15,0 23 1 16,0 22 7-16,0 14-3 16,12 9 0-16,3 9-7 15,5 7-2-15,3 2 1 16,-8-6-18-16,-1-16 4 16,-14-18-18-16,0-22 31 0,-12-20-16 15,-17-15 8 1,-9-9 15-16,-6-21-10 0,1-27-69 15,8-13 40-15,6-17 41 16,16-3 3-16,11-3 4 16,2 5 11-16,17 9 8 15,30 9-2-15,6 0-7 16,9 6-11-16,4 2-3 16,-11 4 5-16,-6 12-2 15,-9 4 10-15,-11 7-3 16,-4 4-2-16,-17 6-6 15,-8 6 2-15,0 2 8 16,-2 3 12-16,-17 2-18 16,-8 3-9-16,2 0-3 15,-2 8 0-15,0 14 2 0,10 4-2 16,5 2-1-16,8 2-7 16,4 2 5-16,9 0-4 15,15-1 10-15,15-5 1 16,3-6 1-16,4-6-1 15,-1-10 4-15,2-4 8 16,-4-8 6-16,-4-25 5 16,1-4-10-16,-8-2-1 15,-6-1-9-15,-10-2-4 16,-9-2 1-16,-7 0-3 16,0 8 0-16,-13 10 0 15,-12 12-9-15,-4 10-6 16,2 4 2-16,5 0-14 0,9 0-5 15,4 6 27-15,7 6-7 16,2 2-12-16,0-2 7 16,11 0 9-16,11-2 10 15,7 2 2-15,-5 4 12 16,1 2-4-16,-3 6-10 16,-1 2 8-16,-4 6 0 15,-1 5 15-15,-3 0-14 16,1 3 13-16,-1-4-17 15,3-3 12-15,3-10-14 16,6-9-3-16,6-11 0 16,7-3-27-16,3-3-55 15,-8-14-105-15</inkml:trace>
  <inkml:trace contextRef="#ctx0" brushRef="#br0" timeOffset="18215.79">28344 9566 614 0,'0'0'124'16,"0"0"-117"-16,0 0-6 15,0 0 28-15,0 0 4 16,0 0-8-16,139-49-1 15,-85 38-3-15,6 2-7 16,5-5-14-16,-5 2-2 16,-8-2-7-16,-15 1-18 15,-12 5-21-15,-12 0-21 16,-11-2-31-16,-2 1-35 0,-11-3-52 16</inkml:trace>
  <inkml:trace contextRef="#ctx0" brushRef="#br0" timeOffset="18472.16">28526 9307 353 0,'0'0'188'0,"0"0"-140"16,0 0-43-16,0 0 51 16,0 0-9-16,0 0-12 15,20 21 12-15,-4 14-4 0,9 8 5 16,-8 9-12-1,3 5-11-15,-5-6-9 0,-1-4-2 16,-3-9-14-16,-1-7-3 16,-6-10 3-16,0-7 0 15,1-5-13-15,-3-6-43 16,4-3-56-16,4 0-88 16,3-14-147-16</inkml:trace>
  <inkml:trace contextRef="#ctx0" brushRef="#br0" timeOffset="21506.64">28497 10052 385 0,'0'0'82'0,"0"0"-28"16,0 0 13-16,0 0 34 16,0 0-35-16,0 0-13 15,-16-28-28-15,16 44-24 16,0 20 2-16,0 20 19 15,0 15 2-15,2-1-16 16,10-3-7-16,-3-12 0 16,-5-13 0-16,-2-14-2 15,-2-14 0-15,0-5 0 16,0-9 1-16,0 0-18 16,0-5 11-16,-8-25-14 15,-13-14-2-15,0-12 21 0,5-12-1 16,-5-10 0-1,8 2 6-15,7 9-2 0,6 14-1 16,0 14 0-16,13 11 0 16,16 8 0-16,2 8-1 15,0 7 1-15,0 5-1 16,-4 0-2-16,-4 17 0 16,-10 15-2-16,1 9 3 15,-12 5 2-15,-2 1-11 16,0-1 8-16,-23-6 6 15,1-8 0-15,-3-9-2 16,8-11 4-16,6-4-3 16,8-8-2-16,3 0 0 15,0-12-15-15,0-20 14 16,9-9-31-16,20 2 30 0,7 2-1 16,6 9-2-16,7 12 0 15,0 6 5-15,-6 8 0 16,-1 2 7-16,-11 0-6 15,-9 6-1-15,-3 11 1 16,-13 10-1-16,-6 6 0 16,0-1 0-16,-2 4 5 15,-23-2 1-15,3-10-3 16,-5-6 7-16,7-9-5 16,11-6 4-16,0-3-7 15,5-5-4-15,4-20 1 16,0-13 0-16,0-8-8 0,13 2 2 15,16 3 0-15,4 10 7 16,6 12 0-16,-2 9 0 16,-3 7-4-16,-3 3 4 15,-4 0-4-15,-7 13-2 16,-5 11 5-16,-1 4 1 16,-3 2 0-16,0-1 0 15,-2-5 0-15,0-7-1 16,2-8 2-16,-9-5 1 15,0-4-2-15,-2 0 1 16,2 0 1-16,1-13 4 16,2-13 8-16,-5-4-6 15,0-4 0-15,0 4-4 0,-23-2-4 16,1 2 6 0,-5 6-4-16,-2 7-2 0,5 10-9 15,-3 7 1-15,5 0 0 16,-3 7-3-16,12 14 2 15,9 2-9-15,4 0-24 16,0 0 11-16,15-4 6 16,16-7 11-16,9-8 3 15,-2-4 7-15,4 0 4 16,-2-12 3-16,3-6 0 16,-5 2-2-16,-9 2-1 15,-9 0 4-15,-11 4-4 16,-3 4 14-16,-4 0 11 15,-2 4 5-15,0 0 3 0,0 2-6 16,0 0-19-16,0 0 9 16,0 7-13-16,-8 19-4 15,-5 15 4-15,10 13-2 16,3 8-2-16,0 13-1 16,14 1 1-16,6-2 1 15,4-3 5-15,-6-11-5 16,2-6-1-16,-9-8 2 15,-9-8-2-15,-2-8 0 16,0-12-2-16,-13-10-4 16,-9-8 0-16,-3 0-26 0,-2-18 3 15,5-16-11 1,-4-8 32-16,5-11 8 0,11-1 0 16,4 1 2-16,6-2 0 15,8-1-2-15,19 0 3 16,4-2-2-16,11 0-2 15,7 5 5-15,2 3-2 16,7 8 2-16,-2 3 5 16,0 4 3-16,-19 12 0 15,-14 6-12-15,-10 9 1 16,-13 1 8-16,0 2 18 16,-11 1-27-16,-14-1 5 15,-2 5-10-15,-6 0 8 16,6 5-3-16,5 13 1 0,2 5-1 15,6 2-1-15,12 1-2 16,2 2-8-16,0 2 10 16,25-2 1-16,4-3 0 15,11-8-2-15,-4-7 2 16,2-6 2-16,-3-4-1 16,-1 0 6-16,-10-10-5 15,5-14-2-15,-6-2-1 16,-6-3 1-16,-5 0 1 15,-8 0 3-15,-4 0-2 16,0 5-1-16,0 8 0 16,-9 7-1-16,0 8-2 15,3 1 2-15,-8 0 0 0,5 8-1 16,5 12 1 0,4 4-4-16,0 6 1 0,6-2-3 15,17 2 12-15,4-7-11 16,-3-6 6-16,5-9-1 15,0-6 0-15,5-2 11 16,-3-7-11-16,0-18 7 16,-2-7-2-16,-7-6 2 15,-4-5 6-15,-7-4-12 16,-9-11 5-16,-2-4 2 16,-2-3-5-16,-18 9-3 15,-2 17 5-15,-1 16-4 16,6 11 3-16,1 12-4 15,1 0 0-15,-1 4-3 0,5 25-1 16,9 14 4-16,2 9-11 16,8 8 10-16,26 0-3 15,1 1 2-15,1-11 1 16,-3-4-14-16,-2-9 3 16,-6-12-8-16,-5-9-28 15,1-14-60-15,-13-2-30 16,-1-19-102-16</inkml:trace>
  <inkml:trace contextRef="#ctx0" brushRef="#br0" timeOffset="21726.96">29828 9697 488 0,'0'0'85'0,"0"0"-85"16,0 0-7-16,0 0 7 15,0 0 49-15,129 0-6 16,-73-6-28-16,0-5-7 16,-5-1-7-16,-8 1 4 15,-14 3-10-15,-16 4 5 16,-13 0-18-16,0 4-35 16,-42 0-122-16,-24 0-151 15</inkml:trace>
  <inkml:trace contextRef="#ctx0" brushRef="#br0" timeOffset="21884.19">29146 9689 528 0,'0'0'85'0,"0"0"-85"16,0 0 1-16,136-7-1 15,-81 7 1-15,-3 0-1 16,-7 0-88-16,-14 12-184 15</inkml:trace>
  <inkml:trace contextRef="#ctx0" brushRef="#br0" timeOffset="24736.39">30608 9997 569 0,'0'0'101'0,"0"0"-98"15,0 0-3-15,0 0 4 0,0 0 4 16,0 0 0-1,-20 95-2-15,20-81 1 0,0-3-2 16,0-10 0-16,0-1-4 16,0 0-1-16,0 0 1 15,0-1 0-15,0-18-1 16,5-10 12-16,1-2-12 16,7 1-6-16,3 7-3 15,-5 8 1-15,1 7 6 16,-6 6-4-16,1 2 0 15,-1 0-1-15,2 8 7 16,-2 16 0-16,3 4 9 16,-3 2-9-16,2-2 11 0,-6-5-4 15,0-9 4 1,-2-7 1-16,0-7-3 0,0 0 5 16,4 0 13-16,1 0-9 15,5-16-12-15,2-10 5 16,1-6-11-16,1 2 3 15,-3 2-3-15,0 2-6 16,-4 8 3-16,-3 6-2 16,1 8-12-16,-3 4-5 15,0 0-4-15,2 0 18 16,8 16 3-16,-1 8 4 16,2-2 1-16,5 0-1 15,5-2-5-15,-4-4 5 16,6-4-1-16,4-10 1 0,-2-2-2 15,-3 0 3-15,3-8 6 16,-3-12 0-16,1-8-5 16,-9 0 0-16,-8-2 7 15,-8-1-2-15,0 5 2 16,-6 2 11-16,-19 6-7 16,-2 9-11-16,-2 9-1 15,2 0 6-15,4 7-6 16,-6 22 0-16,10 5-3 15,9 4 0-15,2 0 1 16,8 0-5-16,0-4 6 16,8-4 0-16,11-2-2 15,6-8 2-15,-7-9-1 0,6-10 4 16,-4-1-2 0,5-6 9-16,4-21 9 0,0-10-10 15,-2 0-6-15,-14-2 2 16,1 5 2-16,-14 3-2 15,0 4 1-15,0 7-1 16,0 6-4-16,-14 10 0 16,1 4-7-16,1 0 0 15,1 7 3-15,-2 14-1 16,4 3-3-16,9 1 4 16,0 4-3-16,0-1 1 15,24-4 2-15,5-1 4 0,0-6 0 16,0-7 2-1,3-6-2-15,-8-4 0 0,1 0-8 16,-1-17 3-16,-4-9-1 16,-4-1 5-16,-5-1-3 15,-7 0 3-15,-4 2 1 16,0-1 0-16,0 8 2 16,-6 7 8-16,-6 5-10 15,6 7-6-15,-1 0 6 16,1 0 0-16,-6 9 0 15,10 11 0-15,2 4 0 16,0 4 6-16,0 2-2 16,9-2 11-16,4-5-8 15,-4-11 0-15,-4-3 0 16,-3-6-1-16,-2-3 2 0,0 0 8 16,0 0 7-16,5-7 2 15,-5-15-11-15,0-7-11 16,6-6-1-16,1 3-1 15,-3 4-2-15,3 7-13 16,2 9 12-16,0 8-22 16,-3 4 7-16,4 0-4 15,-2 3 5-15,3 12 11 16,5 8 3-16,-1 1 1 16,6-1 1-16,-3 0 1 15,6-2-1-15,-6-10 6 16,0-5-12-16,-3-6 12 0,-6 0-5 15,5 0-1-15,-3-8 2 16,5-13 2-16,-8-2-1 16,-1-3-2-16,-7 0 0 15,0-3 2-15,0 8 0 16,-15 3-3-16,-6 6-6 16,6 10 2-16,-5 2 0 15,4 0 1-15,-4 9-4 16,4 10 1-16,10 1 3 15,1-1 2-15,5 2-2 16,0 2-2-16,0-2 4 16,9-1 1-16,7-3 1 15,1-6 0-15,-3-3 0 16,-3-4 2-16,-2-4-2 16,0 0 11-16,0 0 3 0,4-16 1 15,1-3-13-15,-3-8 3 16,-7 3-5-16,0 0 0 15,-4 2 3-15,0 3-4 16,0 10 0-16,0 5-2 16,0 4-7-16,-2 0-2 15,0 0 10-15,-2 12-8 16,4 10 4-16,0 2 2 16,0 1-1-16,0-2-4 15,11 0 7-15,9-6 0 16,0-5 1-16,3-4 0 0,3-6-1 15,-6-2 0-15,7 0 1 16,-2-10 0-16,4-10 2 16,-5-4-2-16,-2-2 1 15,-4-2-1-15,-11-5 4 16,-7 1-4-16,0 2 2 16,0 9-1-16,-23 7 4 15,-3 7-3-15,-3 7-1 16,0 0 0-16,2 0 2 15,5 19-2-15,6 2-2 16,5 7-2-16,9 3-1 16,2-3 0-16,0-4 3 15,20-6 1-15,2-1 0 16,-2-6-1-16,3-5 1 0,-8-6 2 16,3 0 3-16,0 0 4 15,2-14-7-15,-4-3 10 16,-3 0-9-16,-9 1 1 15,-2 2 11-15,-2 2-5 16,0 1 2-16,0 8-7 16,0 3-5-16,0 0 1 15,0 0-3-15,0 15 0 16,0 24 2-16,-4 14 0 16,2 18 0-16,2 11 0 15,-5 4-1-15,3 4 0 16,-4-7-6-16,-6-13-8 0,-1-13-2 15,-5-16-1-15,3-12 17 16,-6-13-4-16,4-11 5 16,-1-5-2-16,2 0-4 15,3-16-17-15,4-14 5 16,9-10 7-16,0-13 4 16,0-18 7-16,22-8 5 15,7 0-4-15,2 5-1 16,10 9 1-16,1 13-1 15,-1 7 1-15,5 8 0 16,1 2 1-16,-3 6-2 16,-6 2 0-16,-5 4 2 15,-8 5-2-15,-11 1 3 16,-8 7-1-16,-6 1 1 16,0 1 20-16,0 1-17 0,-6 5-3 15,-10 2 0-15,-3 0-3 16,4 0 0-16,-1 4-2 15,7 14-3-15,5 3 3 16,4 3-3-16,0 1-1 16,0 1 3-16,11-1 3 15,12-4 1-15,-5-2-1 16,1-6 0-16,2-6 3 16,1-7 0-16,1 0 5 15,3 0 9-15,3-20 0 0,0-6-1 16,2-4-14-16,-4-5 2 15,-5-4-3-15,-9-3 2 16,-5-1-1-16,-8 7-2 16,0 12 0-16,0 9 0 15,-6 13-10-15,-4 2-3 16,-9 0 0-16,4 0-5 16,2 7 15-16,4 7-2 15,9-1 2-15,0-4-1 16,0-1-13-16,0 1 11 15,6-4 3-15,10 2-4 16,-1-2 7-16,6-2 2 16,-3 0-1-16,1-3-1 15,0 2 3-15,-9 2-3 16,2 1 1-16,-5 0 1 16,-3 5 1-16,0 4-1 0,1 8 0 15,-3 2 10-15,-2 3-2 16,0-3-3-16,5-6 2 15,-3-4-5-15,5-5-3 16,-3-4 2-16,5-5-2 16,4 0-1-16,5 0 0 15,9-14-1-15,-7-8-22 16,3-7 1-16,-6 2-42 16,-13-4-109-16,-4 4-167 15</inkml:trace>
  <inkml:trace contextRef="#ctx0" brushRef="#br0" timeOffset="25618.68">29362 9697 285 0,'0'0'75'16,"0"0"-65"-16,0 0-3 15,0 0 40-15,0 0-8 16,0 0-14-16,-15-6-4 16,15 6-16-16,0 0 2 15,0 0-3-15,0 0 0 16,0 0-8-16,0 0 5 16,0 0-1-16,0 0 1 15,6 0 1-15,3 0 10 16,5-2 10-16,-1-7 19 0,-3-3-23 15,-4-3-6-15,-2 1-10 16,-4 4 5-16,0 0 7 16,0 1 11-16,-12 6-25 15,-7 1 0-15,1 2 8 16,-5 0-6-16,4 10-2 16,5 14-10-16,5 5-12 15,9-3-91-15,0-9-139 16</inkml:trace>
  <inkml:trace contextRef="#ctx0" brushRef="#br0" timeOffset="30241.48">27329 12212 672 0,'0'0'49'0,"0"0"-44"16,0 0-1-16,0 0-5 15,0 0 1-15,143-3-2 16,-96 0-16-16,-7 1-48 16,-9 2-15-16,-16 0-25 15,-10 0-57-15,-5 2-116 0</inkml:trace>
  <inkml:trace contextRef="#ctx0" brushRef="#br0" timeOffset="30403.72">27362 12386 422 0,'0'0'145'0,"0"0"-85"16,0 0-34-16,0 0 28 16,0 0 0-16,0 0-14 15,81 0-10-15,-19 0-13 16,9-8-17-16,10-6-2 0,-5-4-52 15,-1-2-85 1,-2 2-207-16</inkml:trace>
  <inkml:trace contextRef="#ctx0" brushRef="#br0" timeOffset="32205.37">28167 12071 628 0,'0'0'29'15,"0"0"-28"-15,0 0-1 16,0 0 32-16,38 116 16 15,-26-61-22-15,-10-4-7 16,2-4-7-16,-2-15-5 16,-2-14-3-16,5-11 1 15,-3-7 0-15,-2 0 4 16,4 0 23-16,3-11-8 16,-2-15 3-16,6-6-11 15,-3-3-16-15,6 2 1 0,-1 8 0 16,3 4 0-16,4 8 0 15,-4 6-1-15,5 7-4 16,0 0-3-16,-1 0 5 16,3 10 2-16,0 10-4 15,0 3 4-15,2 2 4 16,-10-4-2-16,-1 0-1 16,-1-9-1-16,-6-1 0 15,2-9 2-15,-5-2-2 16,-2 0 0-16,5 0-2 15,2 0 2-15,11-19 0 16,9-11 11-16,6-4-9 0,4 2 4 16,-8 8-4-1,-4 10 1-15,-12 10-3 0,-2 4-3 16,-1 0-4-16,-4 0 0 16,6 19 6-16,-1 10 2 15,0 5 1-15,1 4 0 16,-3-3-2-16,1-8 2 15,-6-8-4-15,3-10 6 16,-7-4 1-16,2-5-2 16,4 0-1-16,-6 0 4 15,11-12 3-15,3-13 15 16,5-3-8-16,2 1-8 16,4 4-8-16,-14 8-1 15,3 8-1-15,-3 5 2 0,-6 2-7 16,6 0-2-16,-2 22 2 15,5 6 7-15,1 6-1 16,-3-2-3-16,1-4 1 16,-1-8 0-16,-1-6-9 15,1-9 2-15,-1-5 1 16,3 0 4-16,6-12 5 16,-2-19 3-16,5-7-2 15,-8-6 2-15,-7 1-1 16,-10 5 6-16,0-1-8 15,0 9 7-15,-27 4-5 0,4 9-1 16,-6 8-1 0,0 9 3-16,-2 0-3 0,-2 3-4 15,6 21 3-15,5 7-1 16,8 1 0-16,10 2-4 16,4 1 3-16,2-3-5 15,27-5 6-15,9-8-7 16,7-6 8-16,3-9-4 15,6-4 1-15,0-10 4 16,10-26 0-16,3-6-1 16,-7-3 1-16,-10-1 3 15,-19 4-1-15,-16 3 4 16,-11 0-5-16,-4 9 2 16,0 4-2-16,-21 12 5 0,-8 8-6 15,-9 6 0-15,-1 0 0 16,4 17-4-16,8 2 3 15,12-2-2-15,13-4-1 16,2-1-10-16,0-3 12 16,13-2-1-16,9-1-1 15,7-2 3-15,7-1 1 16,-9-3 0-16,2 0-3 16,-12 0 4-16,-1 0-1 15,-3 4 0-15,-1 4-1 16,-4 3 0-16,-1 4 0 15,1 5 1-15,2 2 2 16,-1 2 0-16,5 2-1 0,-6-2 7 16,7 1-8-16,6-8 0 15,-1-8-1-15,4-6 2 16,7-3-1-16,8-6 6 16,-2-23-4-16,7-4 0 15,-1-6 0-15,-7 0 6 16,-7-4-8-16,-9-3 2 15,-9 2 2-15,-7 6-4 16,-4 11 7-16,0 13-6 16,-4 11-1-16,-21 3 6 15,-4 17-3-15,-4 24-3 16,0 13-3-16,8 6-3 16,12 1 5-16,13-6 1 0,0-2-4 15,25-7 2-15,17-12 1 16,5-7-2-16,6-16 3 15,5-11-1-15,-2 0 0 16,2-20 1-16,-16-8-8 16,-11 0-35-16,-17 6-17 15,-14 10-33-15,-29 12-94 16,-38 0-180-16</inkml:trace>
  <inkml:trace contextRef="#ctx0" brushRef="#br0" timeOffset="34485.71">27699 13191 365 0,'0'0'81'16,"0"0"-59"-16,0 0-2 15,0 0 27-15,0 0 1 16,0 0 10-16,51 26-14 16,-26-47-14-16,2-11-8 15,-10-10-11-15,-1-10-5 16,-5-2 11-16,-4 2-17 16,-7 1 4-16,0 5 1 15,0 9 0-15,-16 8-4 16,1 12-1-16,1 17-1 15,6 0-3-15,-4 7 4 16,-1 27-1-16,4 13-3 0,5 8 3 16,4 6-3-1,0-1 2-15,15 0 1 0,8-4 1 16,-8-6 1-16,5-10-1 16,-5-7 0-16,-3-13 2 15,-1-8-2-15,-9-8 0 16,2-4-3-16,6-4 3 15,3-27 8-15,1-4-7 16,7-1 2-16,4 5-2 16,4 11-1-16,0 10-1 15,-2 10-1-15,0 0-1 16,-10 8-1-16,1 19 2 16,-7 4 2-16,-7 5-1 0,-4-1-7 15,0-3 1-15,-15-4 2 16,-14-4 5-16,-4-9 0 15,-3-3 1-15,1-9 2 16,4-3-3-16,2 0 5 16,6 0 3-16,7-3 4 15,12-4 2-15,2 2-4 16,2 5-10-16,0-1-3 16,4-1-4-16,25-3 7 15,12 0 1-15,3-2-1 16,12 0 0-16,0-9 1 15,-6-2-1-15,4-1 1 16,-7-2-1-16,-7-4-5 16,-9 3 5-16,-8-5 2 0,-8 3 2 15,-9 3-3-15,-6 3 5 16,0 4-5-16,-4 4-1 16,-13 4-2-16,1 4 2 15,-6 2 0-15,2 0 0 16,4 8-1-16,3 14-1 15,4 2-1-15,7 7 1 16,2 1 2-16,0 1-1 16,24 0-3-16,0-7 2 15,5-4 2-15,0-10 0 0,5-10 0 16,-3-2 0 0,2-4-1-16,6-20 2 15,-4-8-1-15,3-7 0 0,-5 5 2 16,-4 3-2-16,-8 2 0 15,-8 9 0-15,-9 2-2 16,-4 6 4-16,0 2-1 16,0 6-1-16,0 2-10 15,-2 2 10-15,-7 0 0 16,1 5 0-16,-6 12-3 16,7 5 2-16,3 2 1 15,4 0 0-15,0 5 2 16,0-5 1-16,0-2-2 15,0-4 1-15,0-9 6 16,0-6-8-16,0-3 14 0,0 0-2 16,0 0 5-16,0-5-5 15,6-16-6-15,7-11-3 16,8-3-5-16,-1 3 9 16,3 4-14-16,-2 9 6 15,2 8-4-15,-3 7-2 16,0 4-5-16,-9 0-2 15,2 10 5-15,1 10 7 16,-3 6 0-16,2 3-1 16,-1 0 3-16,1 0 0 15,1-3-1-15,-4-4 0 16,3-8 1-16,1-4 1 16,-1-6-1-16,1-4 0 0,1 0 0 15,8-25 6 1,-3-7-5-16,2-6 0 0,-2 3 3 15,-7-4-2-15,-1 1-2 16,-6 6 1-16,-6 9 0 16,0 8 3-16,0 10-4 15,0 5-6-15,-4 0 6 16,-14 7-1-16,3 18-3 16,-8 4 4-16,12 5-2 15,7 0-7-15,4-1-1 16,0-1 5-16,11-5 5 15,7-5-4-15,6-6 4 0,7-7-11 16,0-9 9 0,8 0-3-16,-6-12 3 0,5-12 3 15,-5-9-1-15,-2-3 0 16,-4-2 6-16,-9-6-6 16,-5-3-1-16,-6-4 1 15,-7-2 6-15,0 4-6 16,-11 4 1-16,-7 9-7 15,-7 13 8-15,8 9-2 16,1 10 8-16,7 4 5 16,3 0-13-16,-3 0 1 15,7 7-1-15,-1 15 2 0,3 4 1 16,0 6 7 0,14 6-7-16,8 5 6 0,4 4 6 15,1 4-9-15,-2 2-3 16,-7 8-2-16,-1 8 8 15,-1 9-1-15,-5 6 0 16,1 8-7-16,-6 0 4 16,1-5-9-16,-3-9 4 15,6-6-1-15,-8-12 0 16,2-8-18-16,5-11-4 16,-7-18-7-16,4-11-10 15,6-12-8-15,3-1-3 16,8-28 5-16,4-11 20 15,-3-3 12-15,0 0 10 16,-1 2 4-16,-15 4 6 0,0 3 2 16,-8 0 8-16,0 2 1 15,-8 0-9-15,-13 0-4 16,-13 1-1-16,1 4-3 16,-1 0 16-16,-8 10-4 15,6 3 4-15,1 5 0 16,8 6-13-16,9-2-3 15,7 1-1-15,9 1-2 16,2-4-8-16,0-3-26 16,6-7 17-16,19-12 8 15,10-9 8-15,3 1 1 16,3 2 3-16,-6 3-1 0,-1 7 1 16,-12 8 0-16,-2 5 0 15,-12 5 0-15,0 7-2 16,-4 0 2-16,-2 0-4 15,5 4 4-15,-5 15 2 16,-2 4 0-16,6 10-2 16,2-3 0-16,-2 3 1 15,3-1-1-15,5-11-2 16,-6-3-2-16,1-8-17 16,3-10-53-16,-8 0-43 15,5-8-69-15</inkml:trace>
  <inkml:trace contextRef="#ctx0" brushRef="#br0" timeOffset="34738.08">29632 12982 374 0,'0'0'65'0,"0"0"-55"15,0 0-6-15,0 0 11 16,0 0 18-16,0 0-6 15,-34 73-3-15,39-70-1 16,1-3-11-16,4 0 0 16,3 0 3-16,-7-12-2 15,-1-2-10-15,0 2-3 16,-5 1-2-16,0 10-12 0,0 1-37 16,0 0-27-16,0 1-80 15,0 19-169-15</inkml:trace>
  <inkml:trace contextRef="#ctx0" brushRef="#br0" timeOffset="35453.15">29862 13154 448 0,'0'0'124'16,"0"0"-109"-16,0 0 28 15,0 0 6-15,0 0-2 16,0 0-23-16,-34-28-16 0,29 28-5 16,1 0-3-16,-7 14 1 15,-2 5-2-15,1 4 2 16,6 7-1-16,-8 7 1 16,7 2-1-16,5 6 0 15,2-1 0-15,0-3-1 16,0-9 1-16,7-11-4 15,9-7 3-15,2-11-6 16,6-3 6-16,5-5 1 16,0-21 1-16,0-4-1 15,-2 0-3-15,-3 2 3 16,-3 5 1-16,-8-2 0 16,-5 4 0-16,-3 4 1 0,-3 6 2 15,-2 4-3-15,0 3 2 16,0 4 1-16,0 0 3 15,0 0-5-15,0 0 6 16,0 0-6-16,0 0-2 16,0 0 2-16,0 0-1 15,0 11 1-15,0 4 3 16,0-2-4-16,0-4 0 16,3-6-2-16,-1-1 2 15,-2 0-1-15,2-2 0 16,0 5 1-16,3-1 0 15,-1 2 0-15,0-3-1 0,-4 0 0 16,5-1 0-16,-5-2 2 16,0 0-1-16,0 0-1 15,0 0 3-15,0 0-3 16,5 0 0-16,1 4 1 16,5 8-1-16,10 5 3 15,-6 6-3-15,5 0-5 16,3-2 3-16,-6-3-2 15,-1-2-6-15,-3-10 4 16,1-6-3-16,1 0-16 16,3-14-23-16,-3-12-38 15,1-6-39-15,-7-3-128 0</inkml:trace>
  <inkml:trace contextRef="#ctx0" brushRef="#br0" timeOffset="35736.57">30080 13036 590 0,'0'0'104'16,"0"0"-99"-16,0 0-5 16,0 0 2-16,0 0 12 15,0 0-8-15,2 32 6 16,7-25-11-16,5-7 2 15,-6 0-1-15,5 0 9 16,-1-13-3-16,-1-6-6 0,-9-2 2 16,-2 5 7-16,0 4-11 15,0 6-2-15,-2 3-8 16,-13 3-5-16,1 0-22 16,-1 19-45-16,3 11-54 15,10 2-40-15</inkml:trace>
  <inkml:trace contextRef="#ctx0" brushRef="#br0" timeOffset="36537.75">30456 13331 426 0,'0'0'154'16,"0"0"-145"-16,0 0-4 15,0 0 18-15,0 0 15 16,0 0 9-16,-21-75 1 16,9 66-15-16,8 1-2 15,-5 1-17-15,5 7-4 16,-8 0-3-16,-3 0-7 16,-6 22-5-16,-1 11 4 15,0 1 0-15,2 5-3 16,2 5 0-16,5 2 1 15,4-5 0-15,4-5-1 0,5-9 0 16,0-12 1-16,0-9 0 16,0-6-1-16,14 0-5 15,4-9 9-15,6-20 5 16,0-9-3-16,1-2 0 16,-2-1-3-16,-8 4 5 15,-1 5-1-15,-8 2 4 16,1 8-1-16,-5 12 9 15,-2 3-11-15,0 7-2 16,0 0 5-16,0 0-4 16,0 0-2-16,0 7 2 15,0 13 0-15,0 6-3 0,0-1 0 16,2 1 0 0,10-6 0-16,-4-3-2 0,5-8 1 15,3-4-2-15,5-5 1 16,7 0-1-16,-1-12 3 15,4-14 2-15,0-8-2 16,-4-4-6-16,-5-7 6 16,-3-3 2-16,-4-10 8 15,-7-12-10-15,-2-8-4 16,-6-9 4-16,0 7 1 16,0 8 1-16,0 20-1 15,-8 17 0-15,2 18 0 16,4 11 0-16,-5 4 8 15,3 2-8-15,-4 0-2 16,0 22-5-16,1 22 1 0,7 19 4 16,0 9-3-16,2 3 2 15,19 0 1-15,0-5 2 16,2-7-3-16,2-10 4 16,-1-9-4-16,5-12 2 15,-2-11 0-15,-1-14-16 16,1-7-11-16,-2 0-20 15,-11-21-20-15,1-11-82 16,-15 1-48-16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11T04:18:12.688"/>
    </inkml:context>
    <inkml:brush xml:id="br0">
      <inkml:brushProperty name="width" value="0.05292" units="cm"/>
      <inkml:brushProperty name="height" value="0.05292" units="cm"/>
      <inkml:brushProperty name="color" value="#FF0000"/>
    </inkml:brush>
  </inkml:definitions>
  <inkml:trace contextRef="#ctx0" brushRef="#br0">8537 13218 423 0,'0'0'56'16,"0"0"27"-16,0 0 21 16,0 0-53-16,0 0-6 0,0 0-7 15,0 0 2 1,-29-34 8-16,27 32 7 0,0 0-11 15,-3 1 7-15,5-2-21 16,0 1-4-16,0 2-2 16,0 0-8-16,0 0-3 15,0 0 0-15,0 0-8 16,0 0-4-16,0 0-2 16,0 5 1-16,0 12 0 15,13 8 2-15,-1-2 6 16,-3 1-5-16,-1-1 5 15,-2-2-3-15,0-4-3 16,-4-5 8-16,0-2-5 16,-2-6 8-16,0-1 3 15,5-3-9-15,-5 2 1 0,0-2-4 16,2 0 8-16,-2 0-3 16,4 0-8-16,10-5 6 15,8-21 4-15,12-10-7 16,8-4 11-16,7-3-15 15,4 1 1-15,1 2-1 16,0 2 6-16,-6 8-6 16,-9 6-1-16,-16 12 1 15,-9 8 6-15,-7 1-6 16,-5 3 0-16,-2 0 0 16,0 0 3-16,0 0 6 15,0 0-5-15,0 0-4 0,0 0 4 16,0 0-2-1,0 0-1-15,0 0 4 0,0 5-10 16,0-3 3-16,0 0 1 16,0 1-5-16,0-3-3 15,0 0-13-15,0 0-16 16,0 0-31-16,0 3-23 16,0 5-15-16,-2 4-57 15,-21 6-171-15</inkml:trace>
  <inkml:trace contextRef="#ctx0" brushRef="#br0" timeOffset="13726.19">11025 8528 342 0,'0'0'127'0,"0"0"-42"15,0 0-23-15,0 0 3 16,0 0-5-16,0 0-13 16,0 0-15-16,0 0-10 15,0-8 8-15,0 8 0 16,0 0 6-16,0-2 4 15,0 2-4-15,0 0-3 16,0-2-9-16,0 2 8 16,0 0-10-16,0 0 2 0,0 0-13 15,0 0-10-15,0 0-1 16,0 8-1-16,0 20-7 16,0 12 7-16,0 6 2 15,4 1 0-15,6-8 0 16,-4-7 0-16,1-7 0 15,-3-7-1-15,0-6 0 16,-4-4 0-16,6-6-2 16,-4-2 1-16,-2 0-3 15,0 0-26-15,2-5-52 16,-2-10-104-16,0-1-281 16</inkml:trace>
  <inkml:trace contextRef="#ctx0" brushRef="#br0" timeOffset="15530.84">15122 8589 31 0,'0'0'112'16,"0"0"-27"-16,0 0-13 15,0 0-2-15,0 0-4 16,0 0-11-16,0 0 13 0,0-15-9 16,0 15-4-16,0-2-11 15,0 0-9-15,0-2 0 16,0 0-6-16,0-3-2 16,0-3-14-16,0-3-4 15,2-3-2-15,12 2-7 16,3 2 6-16,6 2 7 15,-5 6-8-15,4 4-5 16,-6 0-3-16,-1 6 3 16,-1 20 8-16,-3 9-7 15,-5 4-1-15,-6 1 0 16,0-1 0-16,-6-4 5 16,-15-2-4-16,0-6 1 15,-4-2-2-15,-2-5 1 16,7-2 6-16,0-6-6 0,6-6 5 15,10-3-4-15,0-3-1 16,4 0-1-16,0 0 9 16,0 0 13-16,0 0-2 15,0 0-4-15,0 0-10 16,2 0 9-16,18 0-9 16,14-1-6-16,1-7 6 15,7 5-2-15,-1-2-3 16,-1 1-1-16,-5 1 5 15,-6 1-1-15,-2-3-2 16,-11 1 8-16,-3 1-4 16,-4 3-5-16,-5-1 8 15,-4 1-6-15,0 0 4 0,0 0-6 16,0 0 2-16,0 0-3 16,0 0 0-16,0 0-4 15,0 0-6-15,3 0-32 16,-3 0-46-16,2 0-91 15,-2 0-288-15</inkml:trace>
  <inkml:trace contextRef="#ctx0" brushRef="#br0" timeOffset="16960.95">19474 8472 98 0,'0'0'83'15,"0"0"-29"-15,0 0-14 16,0 0 8-16,0 0-5 0,0 0 11 15,0 4-20-15,0-4 4 16,0 0 6-16,0 0 7 16,0 0 20-16,0 0-11 15,0 0 2-15,0 0-14 16,0 0 5-16,0 0-8 16,0 0-21-16,0 0 0 15,0 0-14-15,2-11 8 16,11-1-18-16,3-1-6 15,6 3 6-15,-2 2 0 16,5 2-4-16,-8 2 4 0,6 4-1 16,-7 0-3-16,-3 0 4 15,-7 0-1-15,4 0-10 16,-6 14 6-16,-4 6 4 16,0 2-4-16,-2 4 5 15,-21 2 4-15,1-2-4 16,-3-4-4-16,8-3 4 15,1-5 3-15,3-2 1 16,3-5-4-16,6-5 0 16,4 2 0-16,0-4 2 15,0 0-2-15,0 0-2 16,0 0-9-16,0 0 8 16,0 0-7-16,2 0 1 15,14 0 9-15,2 0 0 16,4 0 3-16,-4 0-3 0,5 0 1 15,-4 7-1-15,4 3 0 16,-5 2 0-16,-5 2 0 16,-7 0-1-16,1-3 1 15,-4 3 0-15,-3-2 0 16,0 2 0-16,-3-1 1 16,-12-1-1-16,-10 0 3 15,-4-4-3-15,-2-2 3 16,-9-6-1-16,2 0 7 15,2 0-8-15,0-10 5 16,5-9-5-16,9 0-1 16,2-1-22-16,6-1-46 0,1 4-80 15,7 4-197-15</inkml:trace>
  <inkml:trace contextRef="#ctx0" brushRef="#br0" timeOffset="24712.35">25412 12912 211 0,'0'0'109'16,"0"0"-74"-16,0 0-15 15,0 0-4-15,0 0 3 16,0 0-9-16,0 0-1 16,-2 0-6-16,-3 0 0 15,5 0 1-15,-2 0 15 16,2 0 5-16,0 0 5 0,-2 0 7 15,2 0 3-15,0 0-2 16,0 0 0-16,0 0 0 16,-2 0-13-16,2 0 4 15,0 0 0-15,0 0-2 16,0 0-3-16,0 0 1 16,0 0 4-16,0 0-4 15,0 0-1-15,0 0-6 16,0 0-3-16,0 0-6 15,0 0-1-15,0 0 0 0,0 0 0 16,0 0 1 0,0 0 2-16,0 0-3 0,0 0-4 15,0 0 2-15,0 0-1 16,0 0 3-16,0 0-6 16,0 0 2-16,0 0-1 15,0 0-2-15,-2 1 3 16,2 11-2-16,0 0 0 15,-2 7 2-15,2-1 0 16,-6 2-2-16,4 3 2 16,2 3 4-16,0 1-7 15,0-1-2-15,0-4 2 16,0-2 0-16,0-4 0 16,0-4 1-16,0-4-1 15,0-2 0-15,0-4 0 0,0-2 0 16,0 0 0-16,0 0-1 15,0 0 4-15,0 0-6 16,0 0-8-16,0 0-16 16,0-2-33-16,0-12-61 15,0 0-76-15,0 0-149 16</inkml:trace>
  <inkml:trace contextRef="#ctx0" brushRef="#br0" timeOffset="26075.35">25316 11412 288 0,'0'0'136'15,"0"0"-65"-15,0 0-7 16,0 0 5-16,0 0-20 16,0 0 0-16,-2-33-18 15,2 19-4-15,0 0 5 16,0 2-2-16,2-2 3 16,7 3-10-16,-3 1-3 15,4 3-5-15,-6 3-4 0,5 0-5 16,0 0-2-16,2 4-3 15,0 0 0-15,3 0-1 16,-3 11 0-16,-3 8-1 16,2 5 2-16,-6 2 0 15,-4 1-1-15,0-1 0 16,0 0 2-16,-2-2-1 16,-12-4 1-16,3-2-1 15,5-6 1-15,-4-1-2 16,6-8 0-16,2-1 2 15,2-2-1-15,-2 0 4 16,2 0 10-16,0 0 5 16,0 0 1-16,0 0 3 0,0 0-17 15,0 0 1-15,0 0-8 16,0 0 0-16,6 0 0 16,19-4 3-16,4-6 0 15,6-4-2-15,4 2-1 16,-1 0 0-16,-5 2-4 15,-6 3-15-15,-16 7-33 16,-11 0-49-16,-5 0-118 16,-26 17-316-16</inkml:trace>
  <inkml:trace contextRef="#ctx0" brushRef="#br0" timeOffset="27361.25">25296 9890 447 0,'0'0'106'0,"0"0"-85"15,0 0-5-15,0 0 23 0,0 0-2 16,0 0 1-16,-5 2-16 15,5-2 7-15,0 0 7 16,0 0-8-16,0-4-5 16,5-8-12-16,9 1-8 15,-1 2 2-15,-2 0-3 16,2 4-2-16,-2 0 0 16,1 3 0-16,1 2 0 15,-7 0-2-15,4 0 2 16,-4 0-5-16,-1 9 3 15,-5 7 2-15,0 5 2 16,0 0-1-16,-7 3 1 0,-9 0-2 16,-1 0 3-16,1-1-3 15,1-6-1-15,1-3 1 16,5-8 2-16,7-2-1 16,0-4-1-16,2 0 0 15,0 0-1-15,0 0 0 16,0 0-4-16,0 0 4 15,6 0 1-15,15-10 0 16,-4 4 3-16,3 0-1 16,1 6-2-16,-6 0 1 15,-1 0-1-15,-1 0 0 16,0 4-5-16,-6 12 5 16,2 0 0-16,-7 1 2 0,-2 0-2 15,0 1 3 1,0-2 0-16,0 0 0 0,-18-2 2 15,-6-4 1-15,-3-2-2 16,-2-3 4-16,0-5-6 16,2 0 1-16,0 0-3 15,7-5-3-15,-2-4-25 16,4 2-39-16,5 2-108 16,6 0-167-16</inkml:trace>
  <inkml:trace contextRef="#ctx0" brushRef="#br0" timeOffset="28089.31">25363 9665 385 0,'0'0'144'0,"0"0"-90"15,0 0-38 1,0 0 10-16,0 0 2 0,0 0-11 15,0 0-16-15,0 0 0 16,0 0-1-16,0 0-6 16,0 0-33-16,0 0-57 15,0 0-60-15,0 0-208 16</inkml:trace>
  <inkml:trace contextRef="#ctx0" brushRef="#br0" timeOffset="28260.57">25363 9665 455 0,'11'-8'38'0,"-15"4"-37"16,-3 0-2-16,0 0-10 15,-2-2-45-15,3 0-146 16</inkml:trace>
  <inkml:trace contextRef="#ctx0" brushRef="#br0" timeOffset="28808.37">25323 9448 330 0,'0'0'48'16,"0"0"-48"-16,0 0 1 0,0 0-1 15,0 0-2-15,0 0-31 16,2 0-36-16,2 0-57 16</inkml:trace>
  <inkml:trace contextRef="#ctx0" brushRef="#br0" timeOffset="28993.65">25323 9448 363 0,'37'-102'56'15,"-37"102"-48"-15,0-2-8 16,0 2-23-16,0-4-69 16,0-2-186-16</inkml:trace>
  <inkml:trace contextRef="#ctx0" brushRef="#br0" timeOffset="29137.86">25399 9220 377 0,'0'0'50'0,"0"0"-41"15,0 0-9-15,0 0-22 0,0 0-113 16</inkml:trace>
  <inkml:trace contextRef="#ctx0" brushRef="#br0" timeOffset="29712.7">25267 8947 388 0,'0'0'54'15,"0"0"-29"-15,0 0 0 16,0 0-6-16,0 0-1 15,0 0-5-15,14 0 3 16,-6 14 21-16,1 6 7 16,-2 2-19-16,0 2-3 15,-7-1-11-15,0-4 0 16,0-6-8-16,0-3 5 16,0-6-6-16,0-3 2 15,0-1-2-15,0 0 1 16,0 0 0-16,0 0 1 0,0 0 0 15,0 0 4-15,0 0 18 16,0-17-17-16,2-7-8 16,2-5-1-16,5 4 0 15,5 1 0-15,-1 3 1 16,3 8-1-16,-5 4 1 16,-5 6 3-16,6 3-4 15,-10 0-4-15,7 0 3 16,-5 0-5-16,8 7 6 15,-6 13 3-15,3 9-2 16,2-2-1-16,-6-1 0 16,-3-2-1-16,-2-4-52 0,0-9-135 15,0-10-266-15</inkml:trace>
  <inkml:trace contextRef="#ctx0" brushRef="#br0" timeOffset="30735.21">19865 8580 435 0,'0'0'60'16,"0"0"-42"-16,0 0-12 16,0 0 7-16,0 0-6 15,0 0-5-15,0 6-2 16,8 0-6-16,-6-2-56 16,0-2-91-16</inkml:trace>
  <inkml:trace contextRef="#ctx0" brushRef="#br0" timeOffset="30930.49">20075 8608 424 0,'0'0'71'0,"0"0"-53"16,0 0-10-16,0 0-1 15,0 0-7-15,0 0-12 16,0 2-112-16,0-2-223 16</inkml:trace>
  <inkml:trace contextRef="#ctx0" brushRef="#br0" timeOffset="31103.75">20075 8608 22 0,'143'20'503'16,"-147"-20"-445"-16,-1 0-26 16,3 0 2-16,2 0-20 15,0 0-14-15,0 0-4 16,0 0-81-16,0 0-107 16</inkml:trace>
  <inkml:trace contextRef="#ctx0" brushRef="#br0" timeOffset="31575.44">20276 8624 313 0,'0'0'88'0,"0"0"-59"16,0 0 10-16,0 0 3 16,0 0-6-16,0 0-21 15,0-7-5-15,0 7-10 16,0 0 0-16,0 3 3 16,9 9 8-16,0 6-5 0,0-2 9 15,-5 3-4-15,-2-6-1 16,-2-4-9-16,0-6 0 15,0-1 3-15,0-2-3 16,0 0 6-16,5 0-7 16,-5-4 2-16,4-15-4 15,-2-6 2-15,8 1-4 16,-2 1 4-16,5 2 0 16,6 7 0-16,-9 6-1 15,9 4 0-15,-11 4 0 16,8 0-2-16,-3 0 0 15,-1 19 3-15,-1 9 3 16,-7 5-1-16,-4 2-2 0,0-3-61 16,0-6-115-16</inkml:trace>
  <inkml:trace contextRef="#ctx0" brushRef="#br0" timeOffset="106344.43">18567 5697 547 0,'0'0'18'0,"0"0"-4"16,0 0 24-16,0 0 18 15,0 0-14-15,0 0-10 16,0 0-18-16,0 0 9 16,0 0-11-16,0 0 0 15,0 0 1-15,0 0-3 0,0 0-4 16,0 6-5-1,6 10 5-15,19 6 10 0,-6 4 10 16,8 3-7-16,-2-2-9 16,-7-1-8-16,6-1 6 15,-6-6-3-15,-3-3-2 16,-1-5 5-16,-5-6-8 16,-3-1 0-16,-3-4-5 15,8 0 5-15,6 0 9 16,18-9-2-16,9-18 8 15,14-12-9-15,6-8 0 16,19-3-5-16,4-3 2 16,9 8 0-16,-9 4 0 15,-14 9-3-15,-15 8 2 0,-18 8-2 16,-15 8 5-16,-14 2-5 16,-4 4 0-16,-7-3-1 15,0 5 0-15,0 0-11 16,0 0 7-16,0 0-15 15,0 0-2-15,0 0 16 16,0 0-4-16,0 0-30 16,0 0-12-16,0 0-22 15,0 0-35-15,0 0-55 16,0 0-94-16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11T04:21:36.339"/>
    </inkml:context>
    <inkml:brush xml:id="br0">
      <inkml:brushProperty name="width" value="0.05292" units="cm"/>
      <inkml:brushProperty name="height" value="0.05292" units="cm"/>
      <inkml:brushProperty name="color" value="#FF0000"/>
    </inkml:brush>
  </inkml:definitions>
  <inkml:trace contextRef="#ctx0" brushRef="#br0">2222 7833 398 0,'0'0'37'16,"0"0"-2"-16,0 0 14 15,0 0-9-15,0 0 0 16,0 0-2-16,0 0-8 16,0 0-3-16,2-14-3 0,-2 14-13 15,4 11-9-15,2 19 8 16,2 13 21-16,-1 3-18 15,1-1-3-15,0-2-4 16,-4-7-5-16,0-6 1 16,-4-6-2-16,2-10 0 15,-2-6 0-15,0-6 1 16,0-2-2-16,3 0 1 16,-3 0 0-16,0 0 0 15,0-15 0-15,0-14 0 16,-13-12 1-16,-1-5 0 15,5-2 1-15,1 4-2 0,2 4 0 16,6 6 3 0,0 4-6-16,0 4 3 0,0 2-2 15,2 4 2-15,10 2 2 16,1 2-2-16,1 2 0 16,3-2-3-16,-3 4 2 15,-1 2 0-15,-1 4 0 16,-1 4 1-16,-1 2-6 15,4 0 1-15,-1 6 2 16,-1 11 0-16,-5 3-10 16,-3 3 9-16,-2-3 0 15,-2 2 4-15,0-2-6 16,0-1-2-16,-18-2-5 16,1-2 7-16,-2-5-11 15,4-3-32-15,1-5-56 0,6-2-25 16,1 0-75-16</inkml:trace>
  <inkml:trace contextRef="#ctx0" brushRef="#br0" timeOffset="1252.83">2494 7746 391 0,'0'0'68'16,"0"0"-49"-16,0 0 17 15,0 0-11-15,0 0 11 16,0 0 18-16,24 81-13 0,-19-52-31 16,-1-3 14-1,-4-4-18-15,0 1 5 0,0-10-6 16,0-3-2-16,0-3-3 16,0-6-2-16,0-1 1 15,0 0-1-15,0 0-1 16,0-4-1-16,0-19-51 15,0-8 55-15,0-4 2 16,0-2-2-16,14 5 0 16,8 6-4-16,4 5 4 15,-1 8 0-15,-2 3 0 16,-1 4 2-16,-11 4-4 16,0 2 4-16,-2 0-4 15,0 0 2-15,0 6-11 16,-1 14 10-16,2 2 1 0,-4 0 2 15,1 0 4-15,-5-2 0 16,6-4-3-16,-2-4 1 16,-2-3-4-16,5-4-2 15,5-3 2-15,-1-2 2 16,3 0 1-16,1 0 6 16,1 0-5-16,-5 0 3 15,1-11-5-15,-5 1 7 16,-7-7 3-16,-2 0 4 15,0-2 0-15,-6 0-11 16,-19-1-5-16,-2 5 0 16,-6 4 9-16,6 4-9 0,2 5 0 15,8 2 3-15,5 0-2 16,8 0-2-16,4 0-1 16,0 0-2-16,0 0-15 15,22 0 1-15,9 0 15 16,11 3 3-16,4 0-1 15,2-3 1-15,-1 0 0 16,-11-3 1-16,-3-6-1 16,-10-3 8-16,-5 2-7 15,-7 2 2-15,-7 1-3 16,-2 2 15-16,-2 1 19 16,0 0-3-16,0 2-6 15,0 0 2-15,-2 0 14 0,-2 2-14 16,1 0-14-1,-1 0-7-15,4 0-5 0,0 0-1 16,0 4-4-16,0 18-4 16,2 8 8-16,13 11 0 15,6 6 0-15,4 10 0 16,-3 5 3-16,-3 4-3 16,-2-1 2-16,-13-1 0 15,-4-11-2-15,0-7-2 16,0-10 2-16,-7-11-2 15,-7-7-3-15,4-8-2 16,-6-6 2-16,3-4-9 16,-1 0-3-16,-6-21 3 15,9-19-17-15,4-8 29 0,5-10 3 16,2-4-1-16,0 2 0 16,20 2 1-16,5 4-1 15,6 4-1-15,0 6 1 16,3 3 3-16,-1 9-2 15,0 1-1-15,-6 10 4 16,-2 1-5-16,-10 3 2 16,-6 8 0-16,-6 6 0 15,-3 0 3-15,0 3-4 16,0 0 5-16,-16 0-2 16,-7 0-3-16,2 0-1 0,0 0 1 15,7 0 1 1,6 0 2-16,1 6-3 0,-1 3 0 15,0 4-3-15,4 0 0 16,4 7 2-16,0 3-2 16,0 0 3-16,4-2-2 15,12-1-1-15,-1-3 0 16,4-4 3-16,-1-5 0 16,-1-3 0-16,-1 1-8 15,4-6-14-15,0 0-34 16,3-9-52-16,-2-13-107 15,6-4-219-15</inkml:trace>
  <inkml:trace contextRef="#ctx0" brushRef="#br0" timeOffset="1928.83">3602 7582 434 0,'0'0'36'0,"0"0"7"16,0 0 30-16,0 0-17 15,0 0-17-15,0 0 1 16,-22-3-14-16,17 3-2 16,3 0-3-16,-5 0-11 15,-2 17-8-15,0 2 5 16,3 4-4-16,-4 3-1 16,10 1 1-16,0-3-3 15,0-3-2-15,0-8-1 0,14-4-5 16,1-6 8-1,10-3 6-15,6 0-5 0,5 0 10 16,7-19-9-16,1-9 8 16,-1-4-10-16,-8-2 2 15,-10-6 4-15,-10-8-5 16,-11-9-1-16,-4-5 1 16,0 2 0-16,-17 10-1 15,-1 14-1-15,5 18-9 16,3 8 10-16,6 8-1 15,2 2 1-15,-5 0 0 16,1 2-2-16,4 22 0 16,2 13 2-16,0 18-2 15,8 9 2-15,15 6 1 0,4-1 13 16,-3-7-4-16,-4-10-9 16,-2-10 3-16,-7-14-3 15,-5-10 2-15,1-8-5 16,-2-8 2-16,0-2-1 15,1 0 1-15,3 0 2 16,7-14 5-16,3-11-3 16,6 0-4-16,0 1-2 15,-5 3 2-15,-9 12 0 16,-3 5-2-16,-8 4-2 16,5 0 4-16,2 0-4 0,2 13-4 15,-1 8 7 1,2 2 2-16,1 0 1 0,0-9-2 15,-7-4-5-15,1-6-27 16,-3-4-29-16,3 0-36 16,3-12 29-16,3-13-78 15,3-10-78-15</inkml:trace>
  <inkml:trace contextRef="#ctx0" brushRef="#br0" timeOffset="2208.25">4128 7455 349 0,'0'0'78'16,"0"0"-20"-16,0 0 11 0,0 0-42 15,0 0-12-15,0 0 9 16,-23 24 2-16,23-10 2 16,7-1-15-16,7-6 9 15,1 0-12-15,1-7 0 16,-1 0-2-16,1 0 5 15,-3-9-2-15,-3-5-3 16,-10-2-6-16,0 0 0 16,0 4-2-16,-23 0-29 15,-4 6 22-15,-6 6-52 16,-5 0-51-16,0 0-52 16,-4 6-244-16</inkml:trace>
  <inkml:trace contextRef="#ctx0" brushRef="#br0" timeOffset="2433.58">3686 7391 283 0,'0'0'266'0,"0"0"-213"16,0 0 19-16,0 0-31 15,0 0-15-15,0 0-2 16,-11-2-16-16,11 2 0 15,16 0-6-15,22-3-1 16,16-2-1-16,8 3-52 16,-2 2-59-16,1 0-4 15,-11 0-55-15,0 7-122 0</inkml:trace>
  <inkml:trace contextRef="#ctx0" brushRef="#br0" timeOffset="3204.71">4402 7533 184 0,'0'0'131'16,"0"0"-103"-16,0 0 30 15,0 0-13-15,0 0 12 16,0 0 5-16,-27 13 1 0,27-13-21 16,0 0-16-16,0 0-5 15,0 0-14 1,21 0 0-16,12 0 1 0,2 0-5 15,3-5 2-15,-1 2 1 16,-9-3-1-16,-4 3-2 16,-8 3-1-16,-11 0-2 15,-5 0 0-15,0 0-5 16,0 19 5-16,-21 11 11 16,-10 10-2-16,-9 2-4 15,3-4-3-15,-2-4-1 16,6-8-1-16,4-9 3 15,7-2 4-15,6-7-5 16,12-4 0-16,2-2-2 16,2-2 1-16,0 0-1 0,0 0-5 15,0 0 2-15,10-9 6 16,13-2 1-16,2 2-4 16,-3 6 1-16,2-1-2 15,1 2 3-15,-1 2-1 16,3 0 8-16,0 0-7 15,-5 0 2-15,2 6-3 16,-1 4 2-16,2 3-1 16,1-4-2-16,-2-1 2 15,3-1-2-15,-2-7 2 16,2 0 0-16,4 0 1 16,2-5 0-16,-2-14 3 15,5-4-5-15,-9 0 2 0,-7 0-1 16,-9 0 1-1,-9-6 3-15,-2 3-1 0,0 2-5 16,-9 6-14-16,-9 8 13 16,-1 6 0-16,-6 4 0 15,0 0 1-15,8 5-1 16,-1 18 0-16,9 2 0 16,7 4-2-16,2 0 3 15,0 3 0-15,13-6-3 16,12-1 1-16,4-7-1 15,6-8 3-15,3-8 5 16,5-2-5-16,-1 0 4 0,0-8-1 16,-4-10-3-1,-9-2-18-15,-16-1-18 0,-8-4-53 16,-5 4-80-16,-27-4-96 16</inkml:trace>
  <inkml:trace contextRef="#ctx0" brushRef="#br0" timeOffset="3743.5">3162 7357 424 0,'0'0'29'0,"0"0"-7"16,0 0 29-16,0 0 2 15,0 0-4-15,-19 122-22 16,19-98-15-16,0-10-2 15,0-6-3-15,0-5-5 16,0-3-1-16,4 0 16 16,9-4 5-16,3-17-4 15,-3-1-2-15,0 5-4 0,-7 5-7 16,-6 9-3 0,0 3-2-16,-12 0-14 0,-17 3 11 15,0 16-63-15,3 5-79 16,12-2-194-16</inkml:trace>
  <inkml:trace contextRef="#ctx0" brushRef="#br0" timeOffset="9132.43">2302 10976 420 0,'0'0'39'0,"0"0"4"16,0 0 27-16,0 0-34 15,0 0 1-15,0 0-2 16,0 0-6-16,0 0-1 16,0 0-12-16,0 0-5 15,0 9-4-15,0 12 3 16,0 10 5-16,5 7 0 16,-3 4-14-16,-2 2 1 15,0-2-2-15,0-5 6 0,0-10-4 16,0-7-2-1,0-7 0-15,0-9 0 0,0-4 3 16,0 0-1-16,0 0-2 16,2 0-11-16,7-12 11 15,-2-11 8-15,4-3-5 16,2 0 5-16,1 0-6 16,-1 6-1-16,-2 8 0 15,-2 4-2-15,-2 4 0 16,-5 4 0-16,0 0 0 15,0 0-5-15,5 0-2 16,2 0 3-16,4 0 5 16,5 8 0-16,5 8 0 15,2 0 1-15,3 2-5 0,-2-2 4 16,3-2-3-16,-2-3-1 16,-2-4 4-16,0-3 0 15,-6-4-8-15,2 0 8 16,-1 0 6-16,-1 0-5 15,0-14 4-15,-6-3-2 16,-4 0-3-16,-2-5 4 16,-7-4 1-16,0-8 1 15,-5-3-1-15,-17 2-1 16,-3 5-4-16,-2 8-3 16,-4 4-4-16,-2 5 7 15,-5 3-10-15,3 8-34 16,5 2-47-16,10 0-82 0,7 4-24 15</inkml:trace>
  <inkml:trace contextRef="#ctx0" brushRef="#br0" timeOffset="9615.14">3049 11249 86 0,'0'0'132'15,"0"0"-45"-15,0 0-2 16,0 0-5-16,0 0-21 16,0 0 15-16,0 0-20 15,-9 0-12-15,-2 0-12 0,3-3-10 16,-4-4 0-16,5-1-5 15,5 3-7-15,0 2 5 16,2 3-5-16,0-2-8 16,0 2-2-16,0 0-6 15,0 0-4-15,9 0 12 16,9 2-3-16,1 18 0 16,-5 10-11-16,-7 11-17 15,-7 5-36-15,-9-2-119 16,-22-6-156-16</inkml:trace>
  <inkml:trace contextRef="#ctx0" brushRef="#br0" timeOffset="11165.43">3332 10826 330 0,'0'0'21'16,"0"0"-8"-16,0 0 18 16,0 0-4-16,0 0 18 15,0 0 12-15,0 64-29 16,0-32 2-16,0 4 16 15,0 0-23-15,0 2-9 16,0-6-8-16,-2 0-3 16,-5-9 4-16,-2-6-6 15,3-5 3-15,1-5-1 16,3-3 0-16,0-4-1 16,0 0 1-16,2 0 4 0,-5 0 4 15,0-16-11 1,-1-8 0-16,-1-8 0 0,1-6 0 15,6-3 11-15,0 1-8 16,0 2-3-16,0 7 0 16,4 3 1-16,11 3-1 15,1 5 0-15,-1 4 0 16,-1 2 1-16,1 4-1 16,-1 2 1-16,1 2-1 15,-1 6 0-15,-3 0-1 16,-4 0-4-16,4 0-4 15,-4 4 6-15,-1 13 3 16,1-3 3-16,-3 11-2 16,-4 1 2-16,0 6-1 15,0 3 2-15,-6-5-1 0,-9-2-2 16,-2-7 1-16,7-4 1 16,3-9-1-16,5-5-2 15,2-3 0-15,0 0 0 16,0 0 0-16,0 0-2 15,0 0-9-15,0 0 5 16,11-3 6-16,6-8 4 16,8 1 0-16,2 1-4 15,-3-1 4-15,1 6-3 16,-2 2 3-16,-4 2-4 16,-5 0 0-16,-5 0-11 15,-3 0 11-15,-6 10 0 0,0 8 5 16,0 1 3-1,0 3-7-15,-13 2 8 0,-9-1-3 16,-5-3 0-16,0-3 3 16,-2-5-7-16,0-1-2 15,-2-5 2-15,-1-6 2 16,-3 0 6-16,-1 0-9 16,7 0-1-16,3-12-8 15,5 1 3-15,8-2-14 16,5 6 5-16,2-2-14 15,4 1-13-15,2 0-7 16,0 1-24-16,0 0-34 16,8-1-77-16</inkml:trace>
  <inkml:trace contextRef="#ctx0" brushRef="#br0" timeOffset="11616.08">3720 11159 176 0,'0'0'34'15,"0"0"-12"-15,0 0 40 16,0 0-6-16,0 0 1 16,0 0-6-16,0 0 0 15,0 6-14-15,0-6-3 16,0 0-1-16,0 3-3 16,0-3-10-16,-9 0-11 15,-2 0-3-15,-3 0 0 16,3 0 3-16,3 0-6 15,1-7-3-15,7 1-16 16,0-2 11-16,0 3 5 16,2-2-2-16,13 3 1 15,2 4 2-15,0 0-2 0,1 5 0 16,-7 22-6-16,-7 7 3 16,-4 8 4-16,-11 4-30 15,-28-3-93-15,-7-6-280 16</inkml:trace>
  <inkml:trace contextRef="#ctx0" brushRef="#br0" timeOffset="15052.14">4063 10848 61 0,'0'0'46'0,"0"0"3"15,0 0 19-15,0 0-13 16,0 0-1-16,0 0-5 16,11-12-2-16,-11 12-3 15,0-2 7-15,0 2 0 16,0 0-6-16,0-2-5 16,0 2-8-16,0 0-3 15,0 0 0-15,0 0-25 16,-2 0 2-16,-11 0-6 15,-5 8 9-15,-7 15-9 16,-6 11 3-16,-2 5 0 16,6 6-3-16,7-5 0 15,13-4-3-15,7-8 2 16,0-3-1-16,16-10-4 0,11-5-3 16,6-6-9-16,5-4 18 15,2 0 11-15,3-6-10 16,-4-10 1-16,2-2 1 15,-5 6-2-15,-13 1-1 16,-4 6-27-16,-13 5-26 16,-6 0-41-16,0 0-58 15,-11 0-150-15</inkml:trace>
  <inkml:trace contextRef="#ctx0" brushRef="#br0" timeOffset="27785.87">4086 10728 154 0,'0'0'56'0,"0"0"-9"16,0 0 10-16,0 0-26 16,0 0-2-16,0 0 0 15,0 0-4-15,0 0-5 16,0 0 5-16,0 0 4 16,0 0 0-16,0 0 3 15,0 0 11-15,0 0-12 16,0 0-6-16,0 0-3 15,0 0-7-15,0 0 1 16,-2 0-4-16,2 0 6 16,-3 0-5-16,-2 0-9 0,3-4 7 15,-4 0-1 1,-1-1-10-16,1 2 0 0,-4 1 0 16,-1 0-2-16,-3 0 4 15,-1-1-2-15,1 3 0 16,-1-2 2-16,2 2-2 15,-3 0-1-15,-2 0 1 16,1 0 0-16,-1 0 1 16,-2 0-2-16,0 0 1 15,-1 5 0-15,0 1 0 16,3 2 0-16,1 2-4 16,0 0 4-16,1 4 0 15,-1-1 3-15,-1 0-3 16,7 0 0-16,2-6-3 0,6-2 3 15,3 2 0 1,-2-3-2-16,2 2 2 0,0-2-13 16,0 0 10-16,0 0-1 15,0 1 3-15,7-2 2 16,6 1-1-16,0 1 0 16,8-5 2-16,1 3-1 15,5-1 2-15,0 0-3 16,0-2 5-16,-3 0-3 15,-4 0-2-15,-5 0 4 16,1 0-4-16,-3 0 0 16,-1 0 0-16,-1 0 1 15,-3 0 0-15,2 0 0 0,1 0-1 16,3 0 0 0,-4 0 1-16,1 0 1 0,-1 0-2 15,-4 0 0-15,-1 2-1 16,1-2 1-16,-4 3 0 15,0-3 3-15,-2 0-3 16,0 0 0-16,0 0 0 16,0 0 3-16,0 1-5 15,0 0 2-15,2 6-1 16,4 1-1-16,-4 2 0 16,0 0 2-16,0 2 1 15,-2 2 0-15,2 0-1 0,-2-1 2 16,0-2-2-1,0 4 1-15,0-5-1 0,0 0-4 16,0 2 4-16,-2-2 3 16,-10-1-1-16,0 4 1 15,-5-4 0-15,-4 3 1 16,-2-3-4-16,-4 1 1 16,1-3 1-16,3 4-2 15,1-2 2-15,2 0 0 16,3-1-2-16,-1-2 0 15,-1-3-1-15,9 0 3 16,-1-3-4-16,-1 3 2 16,6-2 0-16,-3 1 3 0,-1 0-3 15,2-1-2 1,-1-1 2-16,3 3 0 0,-2-1 1 16,4-2-1-16,4 0 0 15,0 0 1-15,0 0-2 16,0 0 0-16,0 0-7 15,0 0-9-15,0 0-6 16,0 0-22-16,0 0-61 16,0-2-74-16</inkml:trace>
  <inkml:trace contextRef="#ctx0" brushRef="#br0" timeOffset="28439.83">4219 11136 313 0,'0'0'62'16,"0"0"-36"-16,0 0-5 16,0 0-15-16,0 0-2 15,0 0 0-15,0-1 10 16,0 1 2-16,0 0-4 16,0 0-5-16,0 0 1 15,-4 0 2-15,-5 4 0 16,-2-1-4-16,2-2-3 0,0-1 1 15,7 0-3-15,-1 0 8 16,1 0-9-16,2 0 0 16,0-4 6-16,0-13-6 15,0 5 6-15,0-1 0 16,12 3-6-16,1 1 6 16,3 4-1-16,1 1 4 15,1 4 2-15,-1 0 0 16,-3 0 1-16,1 6-3 15,-5 20 1-15,-8 9-8 16,-2 9 11-16,-12 2-13 16,-23 3 0-16,-9-5 0 0,-1-9-5 15,3-10-116 1,11-16-141-16</inkml:trace>
  <inkml:trace contextRef="#ctx0" brushRef="#br0" timeOffset="30054.21">4105 10720 180 0,'0'0'76'0,"0"0"-50"16,0 0 19-16,0 0-15 15,0 0-4-15,0 0-3 16,0 0-6-16,0 0 2 16,0 0-19-16,-2-2 6 15,-6-2 1-15,-1 2 7 16,-5 2 4-16,1-2-12 0,-3 0-1 15,1 0-1-15,-3 2-1 16,-3 0 6-16,2 0-9 16,-4 0 1-16,1 0 2 15,0 0-3-15,0 0 3 16,1 0 0-16,-1 0 0 16,4 0 1-16,-2 0-3 15,1 0 2-15,0 4-3 16,1 1 0-16,3 2 1 15,-3 1-2-15,3 0 2 16,-4 1 2-16,4 0-2 16,-1 2 0-16,3-2-1 15,-1 1 4-15,6-3-4 0,-1 0 0 16,5-2 2 0,-1 0-1-16,5-3 0 0,0-2 1 15,0 0-1-15,0 0 8 16,0 2-9-16,0 2 2 15,16 2 11-15,8 0-6 16,12-2 3-16,6-2-6 16,5-2-1-16,-1 0 0 15,4 0 1-15,-4 0-1 16,-7 0 1-16,-6 0 2 16,-8 0-2-16,-8 0 1 15,-3 0 0-15,-8 0 0 0,-1 0 5 16,-3 0-9-16,-2 0 5 15,0 0-3-15,4 0-3 16,-2 0 1-16,0 0-1 16,4 0 0-16,-4 0 0 15,-2 8 2-15,4-1-1 16,-4 0 2-16,2 6 0 16,-2-2-2-16,0 1 3 15,0 0 3-15,0-1-3 16,0 0-2-16,0 0 3 15,0-2-2-15,0 3 2 16,0-1-2-16,-4 3 2 16,-8-2 3-16,-3-1-2 15,-5 4 5-15,-5-1-6 16,-4 0-1-16,-2-1 2 0,0 1 2 16,0-2-6-16,-1-1 7 15,3-2-9-15,6-2 1 16,0-2-2-16,7-5 2 15,5 0-2-15,3 0-3 16,0 0-13-16,4-3-36 16,4-13-36-16,0-2-45 15,0-3-126-15</inkml:trace>
  <inkml:trace contextRef="#ctx0" brushRef="#br0" timeOffset="30608.02">4685 10742 180 0,'0'0'97'0,"0"0"-48"15,0 0 20-15,0 0-16 16,0 0 1-16,0 0-9 16,-22-7-5-16,4 7-7 15,-2 0 7-15,-4 0-16 16,-5 0-4-16,0 14-9 16,-4 13-1-16,-2 4-3 15,6 8-6-15,8 5 6 0,5 2-3 16,13-3-4-16,3-5-5 15,3-8 0-15,23-8 2 16,6-6-2-16,3-8 9 16,8-8-5-16,3 0 1 15,2 0-21-15,-4-6-15 16,-6-8-18-16,-12 5 16 16,-5 0-18-16,-15 3-14 15,-6 1-38-15,0 2-197 16</inkml:trace>
  <inkml:trace contextRef="#ctx0" brushRef="#br0" timeOffset="32750.17">2668 11662 407 0,'0'0'41'0,"0"0"-21"16,0 0 26-16,0 0 7 15,0 0-27-15,0 0-22 16,-4 0 0-16,30 0-1 15,19-2 8-15,13-11-4 16,10-6 2-16,13 1-1 16,4-2-5-16,0 2 4 15,-8 4-6-15,-14 6-1 0,-28 6 0 16,-17 2-6 0,-18 0-10-16,0 0-18 0,-37 0 34 15,-21 10 0-15,-23 10-2 16,-10 6-9-16,-7 0 0 15,0 4 11-15,-1-1 3 16,8-6-3-16,16-5 4 16,21-5-4-16,25-9 4 15,24-3-4-15,5-1 1 16,38 0-1-16,38-9 12 16,22-13-7-16,18-2-2 15,7-5-1-15,-3 5-2 0,-11-1-69 16,-20 6-272-1</inkml:trace>
  <inkml:trace contextRef="#ctx0" brushRef="#br0" timeOffset="47917.49">23628 7360 250 0,'0'0'113'16,"0"0"-108"-16,0 0 46 16,0 0-15-16,0 0-19 0,0 0-10 15,0 0 16 1,0 14 2-16,0-14-5 0,0 1-12 16,0-1 9-16,0 0 4 15,0 2 2-15,0-2 14 16,0 0-8-16,0 0-5 15,-4 0-4-15,-11 0-9 16,-1 0-8-16,-11 0 4 16,-2 0 1-16,0 0-3 15,-11 0-5-15,-2 0 1 16,-3 4 0-16,-6-2-1 16,2 1 2-16,4 2-2 0,3 1 3 15,2 0-3 1,9-2 2-16,2 0-2 0,4-2 4 15,7 2-1-15,3-1 8 16,3-2-5-16,10 1 4 16,2-2 8-16,0 0-3 15,0 0 0-15,0 0 0 16,0 0-2-16,5 0-10 16,19 0 8-16,21 0 2 15,15 0 5-15,18 0-5 16,13 0-4-16,8-6-3 15,1 0 0-15,-2 2-5 16,-11 0 0-16,-16 0 0 0,-13 2 4 16,-15 0-5-1,-16 2 0-15,-14 0 4 0,-11 0 1 16,-2 0 0-16,0 0 8 16,0 0-3-16,0 0-6 15,0 0-2-15,0 0-2 16,0 0 0-16,0 0-2 15,0 0-11-15,0 0-8 16,0 0-49-16,0 0-42 16,2 0-148-16</inkml:trace>
  <inkml:trace contextRef="#ctx0" brushRef="#br0" timeOffset="49271.48">23254 10971 416 0,'0'0'29'16,"0"0"-19"-16,0 0 17 0,0 0-2 16,0 0-10-1,0 0-9-15,0 0 4 0,0-7 3 16,0 7 2-16,0 0 2 15,-6 0 1-15,-13 0-8 16,0 0-1-16,-4 0 6 16,1 0-6-16,-3 0 0 15,-4 0 0-15,2 0 3 16,-1 0 0-16,6 0 6 16,-3 0-1-16,2 3 0 15,6-3-1-15,3 0-10 16,1 0-1-16,9 1 2 15,-1-1-4-15,5 0-1 16,0 0 12-16,0 0-10 16,0 0-3-16,0 0 3 0,0 0 1 15,0 0 4-15,0 0-6 16,16 0 1-16,15 0 17 16,16 0 1-16,13 0-13 15,11 0 4-15,12 0-5 16,13 0 5-16,6-1-7 15,8-2 5-15,-6-1-9 16,-3 2 0-16,-13 1 3 16,-18 1-2-16,-17-2 7 15,-24 2-8-15,-20 0-1 16,-4 0 0-16,-5 0 11 16,0 0 1-16,0 0-4 0,0 0-9 15,0 0-6-15,0 0-6 16,-7 0-5-16,-7 0-67 15,-1 0-60-15,-1 0-192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1-28T04:41:06.682"/>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C000"/>
    </inkml:brush>
  </inkml:definitions>
  <inkml:trace contextRef="#ctx0" brushRef="#br0">12333 7953 439 0,'0'0'140'0,"0"0"-57"16,0 0-27-16,0 0-5 15,0 0-9-15,0 0 2 0,0 0 11 16,0 0-7-16,-2 0-13 15,2 0 0-15,0 0-10 16,0 0-3-16,0 0-13 16,0 0 1-16,0 0 3 15,0 0-8-15,0 0 8 16,0 0-11-16,0 0 1 16,2 0-3-16,19-4 3 15,12-5 4-15,9-3-1 16,5 0-1-16,-3-1-2 15,-3 2-1-15,-10 4-4 16,-4 0 4-16,-12 3-4 16,-5 0 4-16,-6 2-2 0,-4 2 4 15,0 0-4-15,0 0-6 16,0 0 3-16,0 0-8 16,0 0-26-16,0 0-19 15,0 9-60-15,-12 6-43 16,2 1-249-16</inkml:trace>
  <inkml:trace contextRef="#ctx0" brushRef="#br0" timeOffset="1665.72">16841 11640 420 0,'0'0'134'0,"0"0"-68"15,0 0-11-15,0 0-22 0,0 0-15 16,0 0 3-16,0 0-4 15,0-5-10-15,0 5 11 16,0 0-1-16,0 0 6 16,0 0-13-16,0 0 4 15,0 0-3-15,0 0 3 16,-12 0-3-16,-5 0 1 16,-12 15 8-16,-2 7 1 15,-9 4 0-15,-1 2 2 16,6 0-3-16,-3-2-7 15,5-4-1-15,8-3-3 16,7-6 6-16,5 0-13 16,4-7 6-16,6-4-8 15,3-2 1-15,0 0-1 16,0 0-4-16,0 0 4 0,0 0 2 16,0 0-2-16,0 0-2 15,5 0 2-15,6 0 3 16,2 0-3-16,-3-2-10 15,-4 2-41-15,5 0-59 16,-1 0-77-16,-4 0-158 16</inkml:trace>
  <inkml:trace contextRef="#ctx0" brushRef="#br0" timeOffset="3094.05">9598 11497 447 0,'0'0'133'15,"0"0"-57"-15,0 0-1 16,0 0-4-16,0 0-21 15,0 0 5-15,0 0-10 16,0 0-16-16,0 0-1 16,0 0 2-16,0 0-11 15,0 0-1-15,0 0 4 16,-2 0-6-16,2 0-5 16,-2 0-1-16,-7 0 0 15,-5 13 0-15,-1 7 3 0,-5 2 0 16,-3 2-3-1,2 1-2-15,-2 0-2 0,-2-3-3 16,10-2 1-16,-1-6-1 16,1-2 1-16,3-3 1 15,6-2-3-15,4-3-1 16,-3-4 2-16,5 0 0 16,0 0 1-16,0 0 1 15,0 0 8-15,0 0-8 16,0 0-5-16,0 0 3 15,0 0 4-15,0 0-6 16,0 0-1-16,0 0-2 0,0 0 0 16,0 0-3-1,0 0-5-15,0 0 1 0,0 0-12 16,0 0-49-16,0 0-64 16,0 3-180-16</inkml:trace>
  <inkml:trace contextRef="#ctx0" brushRef="#br1" timeOffset="83344">22505 9106 375 0,'0'0'143'0,"0"0"-106"15,0 0 24-15,0 0 10 16,0 0-12-16,0 0-27 15,0 0 18-15,16 5-10 16,-16-2-6-16,2-2-3 16,-2-1-3-16,0 0-10 15,0 0-4-15,0 0-2 0,0 0 0 16,0 0 0 0,0 0 4-16,0-1-3 0,0-14-7 15,-4 3-5 1,-10 3 1-16,-8-1 0 0,0 6-1 15,-14 1-1-15,3 3 2 16,2 0-5-16,4 0 3 16,2 3-7-16,9 8 2 15,5 4 0-15,0 3-6 16,9 2 3-16,0 4 7 16,2 4-2-16,0 0 0 15,11-1 1-15,14 4-9 16,4-1-6-16,4 2 2 15,5-2 2-15,-5-2-1 16,-6-3 7-16,-7-4 2 0,-7-3 4 16,-2-1 1-16,-11-3-1 15,0-5 1-15,0 0 0 16,-29-2 2-16,-7 0-1 16,-8-5 2-16,-5-2 8 15,7 0-4-15,-1 0 2 16,5-2 5-16,7-12-6 15,6-2 10-15,6-2-9 16,5 3-3-16,10 5 5 16,2 2-4-16,2 4 3 15,0 4-6-15,0 0 2 16,0 0-6-16,0 0-6 0,4 0 6 16,25 8 1-1,4 4 0-15,10 2-1 0,6-2 0 16,0 0-6-16,7-4 6 15,0-3-3-15,-1-3-12 16,-6-2-6-16,1 0 1 16,-13-11-6-16,-1-7 11 15,-5-6 7-15,-11-3 6 16,0-4 4-16,-6-5 8 16,-10 1-4-16,-2-2 10 15,-2 2 6-15,0 3 6 16,0 8-13-16,0 9 7 15,-2 7-4-15,-2 4-2 16,-3 2-6-16,5 0-4 0,2 2-6 16,0 0 0-16,0 0 0 15,0 0-3-15,0 0-2 16,0 14 2-16,0 12 0 16,0 9 3-16,0 2 0 15,0 5 1-15,0 4 0 16,0 0-1-16,0 1 0 15,0-6-1-15,0 0-1 16,0-10-5-16,0-4-9 16,0-10-13-16,0-5-7 15,2-3-22-15,9-4 3 16,0-5-34-16,3 0-81 16,-1-9-120-16</inkml:trace>
  <inkml:trace contextRef="#ctx0" brushRef="#br1" timeOffset="83573.39">22633 9353 650 0,'0'0'95'15,"0"0"-46"-15,0 0 1 16,0 0-16-16,0 0-28 15,0 0 1-15,0 0-1 16,146-5-4-16,-92 3-2 0,-7 0-8 16,-5 0-43-16,-11 2-59 15,-2 0-81-15,-4 0-155 16</inkml:trace>
  <inkml:trace contextRef="#ctx0" brushRef="#br1" timeOffset="84795.32">23113 9409 381 0,'0'0'87'15,"0"0"-31"-15,0 0 28 0,0 0 2 16,0 0-17-16,0 0-5 15,23 0-13-15,-17 0-28 16,4-12 3-16,-4 0-4 16,-1-3 4-16,-5-1-7 15,0 2 5-15,0 2-9 16,0 0-2-16,-11 3-1 16,-5 7-4-16,-1-1-4 15,-6 3-3-15,7 0 0 16,-6 5 2-16,6 16-3 0,3 4-5 15,4 0 2 1,2 3 3-16,7-2-1 16,0-1 1-16,0-3-5 0,11-7 1 15,5-3 3-15,2-7 1 16,2-5 0-16,-2 0 2 16,7 0-4-16,-8-14 4 15,1-4 4-15,-5-1-4 16,-1-2 10-16,-10 0-11 15,2 3 7-15,-4 6 3 16,0 6-2-16,0 2-4 16,0 4-4-16,0 0 0 15,5 0-1-15,-5 0-5 16,0 0 2-16,2 0-4 16,0 12 7-16,7 2-5 0,-2 5 4 15,4-6 1-15,5 1 1 16,1-2 3-16,6-5-4 15,-1-5 1-15,2-2-1 16,1 0 1-16,-5-4 0 16,3-13 2-16,-15-2 4 15,1-1-4-15,-9-1 2 16,0 1-4-16,0 4-1 16,-2 4-1-16,-11 4-3 15,-1 4 4-15,-3 4 1 16,3 0-1-16,5 0-3 15,5 0-9-15,4 0 8 0,0 0-10 16,0 0-1-16,0 2 11 16,4 5 4-16,5-2 1 15,-3 2 0-15,4-4 2 16,1 3-3-16,-7 1 2 16,6 0-2-16,-6 7 0 15,7 2 0-15,2 8 2 16,-4 1 0-16,4 3-3 15,-1 2 1-15,1-2 0 16,-2-1 2-16,3-3-2 16,-4-4 0-16,4-8 0 15,-3-3 0-15,0-4 0 16,5-5 0-16,4 0-1 16,2 0 5-16,5-19-2 0,-7-5 0 15,5-10 12-15,2-5-11 16,-6-10 16-16,2-8-12 15,-5-3 1-15,-1-1-6 16,-5 3 0-16,-1 12-2 16,-11 9 1-16,0 9-2 15,0 5-1-15,-2 5 1 16,-12 4-1-16,1 5-2 16,2 2 4-16,6 5 1 15,3 1-1-15,2 1 0 16,0 0-1-16,-5 0 1 0,1 14-1 15,0 18-2 1,-1 8 3-16,3 6 7 0,2 2-7 16,0 0 3-16,0 0-2 15,0-2-1-15,7-4 0 16,1-3 7-16,6-3-7 16,1-7-3-16,4-3 3 15,-2-6-6-15,-1-6 4 16,1-5-12-16,4-6-20 15,-3-3-24-15,3 0-20 16,0 0-41-16,-3-15-93 16,-5-8-39-16</inkml:trace>
  <inkml:trace contextRef="#ctx0" brushRef="#br1" timeOffset="85080.79">23691 9286 553 0,'0'0'68'16,"0"0"1"-16,0 0 16 15,0 0-32-15,0 0-20 16,0 0-15-16,16-2-7 16,15 2 18-16,9 6 12 15,7-3-10-15,1-3-14 16,6 0-6-16,-2 0 5 15,-17 0 2-15,-8 0-10 0,-12 0-8 16,-7 0-1 0,-8 0 0-16,0 0-8 0,0 3-26 15,0-1-52-15,0 2-104 16,-12 1-368-16</inkml:trace>
  <inkml:trace contextRef="#ctx0" brushRef="#br1" timeOffset="85729.82">24469 9435 592 0,'0'0'59'16,"0"0"5"-16,0 0 32 15,0 0-21-15,0 0-33 16,0 0 1-16,-2-3-16 16,2 3-15-16,13 0 3 0,16 0 8 15,14 0 2-15,3 0-9 16,3 0-9-16,1 4 3 15,-8 3 2-15,-9-4 0 16,-6 1-5-16,-14-1-5 16,-1-3 3-16,-10 0-4 15,-2 0 1-15,0 0-4 16,0 0-8-16,0 0-26 16,0 0-51-16,-2 0-116 15</inkml:trace>
  <inkml:trace contextRef="#ctx0" brushRef="#br1" timeOffset="88959.93">26114 9326 305 0,'0'0'52'0,"0"0"28"15,0 0 5-15,0 0-24 0,0 0-6 16,0 0-6-16,0 0-11 16,58-14-11-16,-42 0 9 15,-5-3-22-15,-3-3 4 16,-2 1-8-16,-6 1-1 16,0 2 3-16,0 2 6 15,-16 4-18-15,-7 2 0 16,-4 6 0-16,6 2 6 15,-8 0-4-15,0 0-2 16,2 12 1-16,11 5-1 16,5 0-4-16,11 1-1 15,0 2 1-15,0 4 4 16,13 4-5-16,16 2 5 0,0 0 2 16,2 0-2-1,-2-2 2-15,-4-3-2 0,-5-6 0 16,-9-2 0-16,-7-5 0 15,-4-2 0-15,0-4-1 16,0 2-1-16,-19-2 2 16,-10 0 8-16,-2-4-6 15,-8-2 4-15,10 0-6 16,0 0 0-16,7 0-2 16,11 0 2-16,0 0 0 15,11 0-1-15,0 0-5 16,0 0 3-16,2-4-26 15,25 0 29-15,4 0 0 16,11 0 0-16,10-2 0 0,-1 0 0 16,5-2 0-16,2-5 6 15,-3-3-5-15,-1-1 0 16,-17-5-1-16,-3-4 3 16,-14-5 4-16,-6-5-6 15,-5-4 5-15,-9-1 5 16,0 8-5-16,0 5 4 15,0 8 0-15,0 4 0 16,-9 4 0-16,4 5-4 16,5 4 2-16,-2 1 0 15,2 2-2-15,0 0-6 16,-5 0 0-16,3 14 0 16,0 21 3-16,0 6 4 0,2 10 4 15,0 0-9-15,0-2 8 16,0-2-10-16,0-4-1 15,0-3 0-15,4-7 1 16,7-4-2-16,3-7-12 16,-1-7-10-16,-4-6-22 15,9-6-74-15,-4-3-77 16,-6-3-201-16</inkml:trace>
  <inkml:trace contextRef="#ctx0" brushRef="#br1" timeOffset="89178.3">26379 9348 166 0,'0'0'362'0,"0"0"-331"16,0 0 34-16,0 0 6 16,0 0-43-16,0 0-25 15,0 0 1-15,27-6 0 16,11 10 2-16,7 1-5 15,-1 0-2-15,-2-1-15 16,-1 3-20-16,-10-2-32 16,-4 1-50-16,-8-2-118 15</inkml:trace>
  <inkml:trace contextRef="#ctx0" brushRef="#br1" timeOffset="90429.21">26901 9499 500 0,'0'0'68'16,"0"0"5"-16,0 0 26 15,0 0-35-15,0 0-22 16,0 0-11-16,-15-10-18 0,13-5-6 15,-8-1-3-15,-1-2-2 16,5 3 3-16,-10-1 0 16,-4 1 3-16,0 6-7 15,-5 1-1-15,-2 5 2 16,0 3-2-16,4 0-2 16,-2 4 2-16,2 12 0 15,7 3 0-15,8 3-2 16,1 3 1-16,7 0 1 15,0 1 0-15,0-5 0 16,11-2 0-16,5-6 0 16,7-4 2-16,-4-7 2 15,6-2 1-15,4 0-2 16,-2 0 5-16,-3-16-6 16,-4-2 7-16,-2 0-9 0,-7 3 20 15,-7 4-9-15,-2 3-3 16,-2 5-4-16,0 2 5 15,0 1-9-15,0 0 0 16,0 0-10-16,0 0 3 16,0 0 1-16,6 5-2 15,-4 11 8-15,6-2 0 16,1 3 1-16,5-5-1 16,-1-2 1-16,3-3 1 15,-1-4-1-15,3-3 2 16,7 0 2-16,4-5 1 15,0-18-2-15,-3 0 3 0,-8-2-3 16,-7-1-3-16,-7 2 5 16,-4 2-5-16,0 5-1 15,0 5 0-15,-17 5-8 16,-1 3-2-16,-4 4 4 16,2 0-22-16,6 0 15 15,7 1 2-15,5 7-9 16,2-1 6-16,0-2 0 15,0 2 9-15,0-2 3 16,0 2 2-16,7 0 2 16,2 1 1-16,2 0-2 15,0 1 0-15,1-2 2 16,-6 2 1-16,3-2-4 0,-5 2 3 16,1 0-2-1,2 3 0-15,-1 0 3 0,1 1-4 16,-3-3-4-16,1 0 4 15,2-2 2-15,-3-3 0 16,3 2-3-16,-3 0 4 16,0-4-6-16,4 1 3 15,-2 0 0-15,5-4 0 16,1 1 0-16,3-1 4 16,-1 0-4-16,1 0-1 15,5 0-2-15,3-7 0 16,-6-12 0-16,1-4 3 0,2-7 3 15,-6-9 0-15,-8-7 0 16,3-8-1-16,-7-2 2 16,0 1 2-16,-2 6 4 15,0 3 2-15,0 8-5 16,0 7 6-16,0 9 2 16,0 11 2-16,0 4-4 15,0 3-8-15,-2 4-2 16,2 0 0-16,0 0-3 15,0 0-3-15,-2 0-6 16,2 22 7-16,0 18 2 16,0 9 3-16,0 5 5 15,0 2 1-15,2-4-7 16,12-4-1-16,1-6 0 16,1-5 4-16,-1-7-5 0,1-7-1 15,-3-6-2-15,1-8-18 16,-3-4-9-16,3-5-18 15,-6 0-14-15,1-2-95 16,3-22-62-16,-12-8-162 16</inkml:trace>
  <inkml:trace contextRef="#ctx0" brushRef="#br1" timeOffset="90594.45">27216 9282 479 0,'0'0'47'0,"0"0"-39"16,0 0 54-16,0 0 7 16,0 0-41-16,120 0-20 15,-76 0-6-15,-2 4-2 16,8 3-69-16,-8 0-107 16,-6 0-125-16</inkml:trace>
  <inkml:trace contextRef="#ctx0" brushRef="#br1" timeOffset="92050.65">27893 9631 587 0,'0'0'106'0,"0"0"-39"0,0 0 10 16,0 0-11-16,0 0-30 15,0 0 10-15,-2-18-25 16,2 0-10-16,0-2-7 16,0 0 3-16,-4 0-7 15,-10 2-2-15,-1 4 2 16,-12 1 3-16,-2 8-3 16,-2 3-3-16,-3 2 3 15,7 0 0-15,9 0-1 16,7 0-3-16,3 3-2 0,2 12-3 15,6 2 8-15,0 2-1 16,0-1 2-16,10 0 0 16,12-6-5-16,-4-4 2 15,9-4 6-15,2-4-5 16,2 0 8-16,0-4-6 16,0-16 7-16,-4-6-3 15,-4-4 1-15,-4-6-2 16,-1-10 2-16,-7-8-4 15,-1-5 0-15,-6 1 0 16,-4 8-1-16,0 13 1 16,0 12-2-16,0 11 1 15,0 9-9-15,0 3-5 16,0 2-12-16,0 0 6 16,0 0 5-16,0 21 6 0,0 11 9 15,0 10 1-15,0 6-1 16,0 2 0-16,0-2 0 15,0-2 0-15,4-9 0 16,5-9 1-16,2-10-1 16,3-6-1-16,1-5 1 15,1-4 1-15,9-3-1 16,-4 0-2-16,4 0 1 16,-5-20-4-16,-7-4 3 15,-3-5 4-15,-10 5-2 16,0 0 0-16,0 7 0 15,-2 6-1-15,-19 5 0 0,-1 6 1 16,-5 0 0-16,-2 4 0 16,5 18 3-16,6 2-3 15,7 4-2-15,9 2 2 16,2 0 0-16,0-7-1 16,0-5 1-16,4-6 0 15,9-5 0-15,3-4-4 16,6-3 4-16,0 0 3 15,3 0-3-15,0-14 0 16,-6-6 14-16,2 0-7 16,-13-1-2-16,0 6-4 15,-6 3-1-15,0 5 2 16,-2 5-2-16,0 2-3 16,0 0-8-16,0 0 1 0,0 0 2 15,0 0-3-15,0 4 4 16,0 13 6-16,2 3-1 15,5-4 1-15,-3-2 1 16,2-4 1-16,4-5 2 16,-1-2-2-16,4-3 0 15,5 0 1-15,9-3 15 16,2-18-15-16,-2-5 4 16,-6-11 0-16,-3-2-2 15,-5-14 0-15,-3-5-4 16,-8-3 4-16,-2-4 5 0,0 9-9 15,0 11-2 1,0 13 2-16,0 15 0 0,0 7-1 16,0 5-5-16,-2 3 4 15,2 2-7-15,-2 0 4 16,-10 17-4-16,3 18 8 16,1 15 1-16,6 8 3 15,-4 5-1-15,6-3-2 16,0-2 6-16,0-7-3 15,8-7-2-15,5-11 2 16,3-4-5-16,-3-9 2 16,5-8 0-16,-3-8 5 15,3-4-2-15,2 0 8 16,2-8 8-16,1-12-10 16,-3-9-7-16,-5-3-2 15,-4-4 0-15,-8 2-1 0,-3 2-8 16,0 8 5-16,0 10-2 15,-3 8 1-15,-1 6-6 16,-5 0 5-16,3 0 1 16,-6 6 3-16,3 18-6 15,3 8 4-15,4 8 4 16,2 0 0-16,0 5 1 16,0-9 4-16,8-2-3 15,6-8-2-15,-1-8-6 16,0-8 5-16,3-4 1 15,0-6-2-15,4 0-15 0,-4-9-56 16,1-14-48-16,-5-12-24 16,-10-2-117-16</inkml:trace>
  <inkml:trace contextRef="#ctx0" brushRef="#br1" timeOffset="92261.99">28205 9168 542 0,'0'0'116'0,"0"0"-95"16,0 0 60-16,0 0-11 16,129-12-39-16,-71 12-23 0,-2 0-8 15,-13 8 0-15,-17 0-23 16,-21 2-111-16,-5 2-178 15</inkml:trace>
  <inkml:trace contextRef="#ctx0" brushRef="#br1" timeOffset="93327.65">29864 9518 593 0,'0'0'49'15,"0"0"-42"-15,0 0 46 16,0 0-3-16,0 0-40 16,-114 9-3-16,72-5 0 15,-1-3 0-15,10-1-6 16,4 0-1-16,2 0 0 0,12 0 0 16,8 0 2-1,7-7 1-15,0-5-3 0,7-8 2 16,17-2-2-16,14-6 3 15,8-2-1-15,4-1-1 16,-8 2 3-16,-6 2 1 16,-10 1 2-16,-6 4 4 15,-9 2-6-15,-3 6 1 16,-8 2-1-16,0 4 5 16,-10-1-7-16,-9 6 5 15,-4 3-1-15,3 0-6 16,-2 0 8-16,4 2-9 15,3 12-3-15,5 2 3 16,6 4 2-16,4 2 3 0,0 4-5 16,0 6 1-16,11 1 0 15,7 4-1-15,0 2 0 16,-1-2 2-16,-3 5 2 16,-3-1 0-16,-2-4 3 15,-9-4-1-15,0-5-1 16,0-5-4-16,0-6 3 15,-13-2 0-15,-3-6 1 16,3-1-7-16,-1-6 5 16,1 0-6-16,2-2-20 15,7 0-42-15,-6-7-72 16,10-18-126-16</inkml:trace>
  <inkml:trace contextRef="#ctx0" brushRef="#br1" timeOffset="94161.92">30410 9549 617 0,'0'0'41'15,"0"0"-36"-15,0 0 41 0,0 0-13 16,0 0-25 0,0 0-3-16,71-43 3 0,-44 20-6 15,0-3 4-15,-10 1 15 16,-5-1 15-16,-8 5-7 16,-4 4-11-16,0 3-9 15,0 2-7-15,0 6 2 16,-11 0-3-16,-5 6-1 15,1 0 0-15,-3 0 0 16,5 6-2-16,1 14 2 16,6 5-6-16,6 5 1 15,0 2 4-15,0-4 1 16,0-2 0-16,10-6-2 0,9-8 2 16,1-6 0-1,2-4 0-15,7-2 0 0,2 0-6 16,10-8-1-16,-8-10-9 15,-2-4 15-15,-2 0-2 16,-7-2 3-16,-6 4 0 16,-3 3 1-16,-8 5 2 15,-3 6-3-15,-2 4 5 16,0 2-5-16,0 0 1 16,0 0-1-16,0 0-1 15,0 8-3-15,0 14 4 16,0 2 7-16,0 1 1 15,0-5-8-15,0-4 6 16,0-6-5-16,0-6 2 0,0-4 0 16,7 0 4-16,-1 0 0 15,10 0-4-15,6-16 4 16,7-9-4-16,-2 1-2 16,2-1 4-16,-11 0-1 15,-5 7-3-15,-7 4 4 16,0 9 2-16,-4 2 1 15,-2 3-6-15,0 0-2 16,0 0-2-16,0 3-4 16,0 19 6-16,0 9 1 15,0 6 0-15,0 0-1 16,0 0 3-16,0-9-2 16,0-5-1-16,6-8-1 0,1-7 1 15,1-4-3-15,6-4-14 16,6 0-30-16,9 0-12 15,4-10-105-15,8-4-43 16,-1-1-112-16</inkml:trace>
  <inkml:trace contextRef="#ctx0" brushRef="#br1" timeOffset="94775.82">31395 9506 566 0,'0'0'103'16,"0"0"-82"-16,0 0 49 16,0 0 1-16,0 0-39 15,0 0-11-15,0-114-2 16,-7 103 2-16,1 0 7 16,-6 6-5-16,1 3-9 15,-7-1-11-15,-6 3-2 16,-7 0-1-16,0 0 3 15,-2 14-3-15,6 6-4 16,6 4 2-16,5 1-2 16,8-1 4-16,8-2-4 15,0 0 3-15,0-6 0 16,2 0 1-16,18-7-1 16,7-4 2-16,4-5 0 15,7 0-1-15,2 0 11 0,3-18 4 16,-8-6-14-16,-6-2 10 15,-2-8-6-15,-4-7-4 16,-4-6 5-16,-5-10-4 16,-3-1 0-16,-7 2-2 15,-4 5 0-15,0 12-1 16,0 13 0-16,0 7-2 16,0 9-6-16,-2 9 2 15,-3-1 0-15,3 2 1 16,0 0-4-16,-2 0-3 0,2 13 7 15,-1 16 5 1,-2 12-3-16,5 12 4 0,0 7 3 16,0 3 4-16,0-3 2 15,0-6 11-15,0-8-1 16,0-10-19-16,10-8 3 16,-4-8-2-16,5-7-2 15,-2-8-1-15,7-5-22 16,9 0-48-16,4-3-64 15,4-20-143-15</inkml:trace>
  <inkml:trace contextRef="#ctx0" brushRef="#br1" timeOffset="96476.38">32113 9444 344 0,'0'0'106'16,"0"0"-71"-16,0 0 47 15,0 0 6-15,0 0-21 16,0 0-20-16,4-16 1 15,-4 6-15-15,0-2-6 16,0-6-12-16,-2 0 2 16,-18 2-13-16,-9 1 2 15,-5 2-3-15,-8 6-1 16,1 7-2-16,6 0-2 16,4 0 2-16,9 11-1 15,8 7 1-15,6 8-4 0,8 2 3 16,0 2 1-16,0 0 0 15,17-3 0-15,8-8 0 16,4-9 2-16,2-5-2 16,7-5 0-16,2 0 1 15,0-12 12-15,3-14-4 16,-7-9-8-16,-7-4 2 16,-8-5-1-16,0-11 2 15,-9-8-3-15,5 0-1 16,-13-1-3-16,0 7 2 15,1 9-1-15,-2 9 1 0,-1 12-4 16,0 11-5-16,-2 8 8 16,0 8-17-16,0 0-11 15,0 3 8-15,0 20 8 16,0 17 14-16,-7 15 1 16,-2 7 0-16,5 5 1 15,-1 3-1-15,5-7 2 16,0-3 0-16,0-9-3 15,9-10 2-15,5-10-4 16,1-11 2-16,5-6 0 16,0-9 1-16,9-5-1 15,4 0-10-15,4 0 8 16,-4-21 2-16,-6-9-8 16,-6-7 6-16,-7-5 2 0,-9-2 0 15,-5 5 1-15,0 4-1 16,0 9 0-16,-13 6 0 15,-3 8-4-15,-5 6 3 16,0 6 2-16,5 0-2 16,-7 2-6-16,6 18 3 15,1 6 4-15,5 6-1 16,2 2 2-16,2 4-1 16,7 1 4-16,0-6-4 15,0-5 3-15,0-7 0 16,7-8-1-16,4-6 2 15,2-5-4-15,3-2 8 0,7 0-8 16,-6-4-3-16,8-14 1 16,-7-6 2-16,1-5 0 15,-3 2-1-15,-3 2 1 16,-3 7-1-16,-6 11 1 16,-4 0 0-16,0 7 0 15,0 0-7-15,0 0-3 16,0 0 3-16,0 9 2 15,0 11 5-15,0 4 3 16,0-1 1-16,0 2 0 16,2-6-4-16,9-2 1 15,3-7 0-15,-1-7 1 16,0-3 7-16,5 0 5 16,3 0-3-16,0-16-3 0,4-9-1 15,-3-8-4-15,-3-7 12 16,-6-10-14-16,-3-14-1 15,0-11-5-15,-1-2-2 16,-1 2-2-16,2 9 7 16,-4 13 2-16,-1 16 0 15,-3 11 0-15,-2 10 3 16,0 10-3-16,0 4 0 16,0 2-1-16,0 0 1 15,0 0-7-15,0 22 1 16,-2 18 6-16,-7 10 1 15,-1 12 3-15,8 6 0 0,2 1-3 16,0-1 0-16,0-8 1 16,4-4 1-16,6-11-3 15,3-9-1-15,3-9 1 16,4-8 2-16,-4-10-2 16,3-4 0-16,4-5 1 15,-1 0-1-15,7 0 0 16,4-21 0-16,5-7 0 15,-2-7-16-15,-2-9-13 16,-10-4 14-16,-10-1 3 16,-10 5-20-16,-4 12-8 15,-4 9 18-15,-23 10-10 16,-11 7 16-16,7 6 14 16,4 0 2-16,7 2 8 0,7 22 2 15,1 8 0-15,12 10 9 16,0 4 9-16,0 0-4 15,20 1-12-15,12-10-3 16,-3-3-5-16,8-8 3 16,1-7-7-16,5-9 4 15,1-7-10-15,3-3-24 16,-7 0-26-16,-11-21-43 16,-15-9-156-16</inkml:trace>
  <inkml:trace contextRef="#ctx0" brushRef="#br1" timeOffset="96781.86">32574 9019 436 0,'0'0'113'16,"0"0"-68"-16,0 0-18 15,0 0 23-15,0 0-29 16,0 0 23-16,79-9-27 16,-38 9 1-16,7 0-6 0,-4 0 7 15,1 0-18-15,-5-3-1 16,-13 3-47-16,-8 0-50 15,-9 0-1-15,-10 0-69 16,0 0-227-16</inkml:trace>
  <inkml:trace contextRef="#ctx0" brushRef="#br1" timeOffset="98913.26">25057 10243 500 0,'0'0'109'0,"0"0"-24"16,0 0-6-16,0 0-5 15,0 0-33-15,0 0-18 16,-2 0-8-16,2-3 4 16,0 3-8-16,0 0-1 15,0 0 6-15,0 0-6 16,0 0-1-16,12 0-6 15,3 0 5-15,14 0 2 0,4 0 1 16,4 0-2 0,-2 0-4-16,3 0 6 0,-7 0-5 15,-2 0-4-15,-4 0 2 16,-17 0-1-16,-1 0-3 16,-7 0 0-16,0 0 1 15,0 0-1-15,0 0-4 16,0 0-16-16,0 0-34 15,0 0-23-15,0 0-28 16,2 0-66-16,-2 0-69 16</inkml:trace>
  <inkml:trace contextRef="#ctx0" brushRef="#br1" timeOffset="100092.16">25724 10203 546 0,'0'0'107'0,"0"0"-48"0,0 0 31 16,0 0-12-16,0 0-26 15,0 0-9-15,0-9-8 16,0 23-32-16,0 31 5 16,0 21 21-16,0 20 16 15,-9 8-37-15,-2-1 10 16,2-11-14-16,0-9-1 15,7-18-2-15,0-9-1 16,2-16-1-16,-5-8-4 16,3-8 3-16,0-7-26 15,0-6-36-15,0-1-30 16,-10 0-22-16,8-18-104 16,-7-21-182-16</inkml:trace>
  <inkml:trace contextRef="#ctx0" brushRef="#br1" timeOffset="100393.67">25615 10215 532 0,'0'0'55'0,"0"0"-10"16,0 0 32-16,0 0 1 16,40-119-44-16,-7 101-11 15,12 4-8-15,6 2-1 16,7 10 2-16,-4 2-9 15,-7 0 6-15,-14 0-3 0,-8 12 0 16,-12 0-10-16,-9 0 2 16,-4 3-2-16,0 2 0 15,-2 5 5-15,-23 2-3 16,-6-2 2-16,-4 0 6 16,-5-6-10-16,1-4-7 15,8-1-27-15,2-4-31 16,14-3-89-16,15-4-102 15</inkml:trace>
  <inkml:trace contextRef="#ctx0" brushRef="#br1" timeOffset="101379.14">25931 10247 434 0,'0'0'155'15,"0"0"-122"-15,0 0 22 16,0 0 14-16,0 0-32 15,0 0-20-15,25 7 20 16,2-7-10-16,2 0-3 16,2 0-6-16,2 0-7 15,-4-7-8-15,-2-7-1 16,-4-2-2-16,-8-3 2 16,-7 2 2-16,-2 0-4 15,-6 3-4-15,0 2-2 16,-6 5-10-16,-9 0 13 0,-5 7 0 15,3 0 1 1,-8 0-6-16,9 8 6 0,1 10 2 16,3 5-1-16,8 0 4 15,-1 5-3-15,5 1 2 16,0 0-2-16,0 3 0 16,12-7 0-16,5-1 0 15,4-6 3-15,0-6-3 16,4-4 14-16,0-8-4 15,4 0-4-15,0 0-3 16,4-8 1-16,-2-11-4 16,-4-2-1-16,-4 1-2 15,-8 1-2-15,-11 2 2 16,-4 5 3-16,0 6-1 0,0 2-3 16,0 4 1-16,0 0 3 15,0 0 0-15,0 0-5 16,0 0 0-16,0 14 4 15,0 4 0-15,0 0 1 16,0 0 0-16,0-6 0 16,2-2 1-16,12-3-1 15,-3-7 0-15,5 0 1 16,1 0-1-16,4 0 10 16,-3-9-8-16,-3-11-2 15,-6-7 2-15,-6 0-1 16,-3-6-1-16,0 6 0 15,-10 1-1-15,-9 5 1 0,-4 7-3 16,1 10 3-16,-7 4-15 16,6 0-6-16,4 2-14 15,5 17-2-15,14 1 5 16,0-3 8-16,0 4 8 16,4-6 1-16,21 2 12 15,2-5 1-15,2-2-1 16,2-6-1-16,9-4-2 15,-4 0 6-15,2 0 0 16,-7 0 3-16,-6-8 2 16,-6-3-2-16,-5 4 0 15,-5-3 20-15,-9 3-10 16,0 2 28-16,0 3 6 0,0 0-2 16,0 2-21-1,0 0-14-15,0 0-5 0,0 2-3 16,0 24 2-16,0 18 1 15,0 20 2-15,0 12 31 16,-11 11-7-16,-1-2-23 16,-1-6 6-16,-3-13-10 15,1-10-3-15,1-16-1 16,1-14 0-16,9-9-3 16,-3-12-18-16,0-2-10 15,-2-3-33-15,-4 0-37 16,2-25-61-16,0-11-126 0</inkml:trace>
  <inkml:trace contextRef="#ctx0" brushRef="#br1" timeOffset="101964.05">26600 10210 519 0,'0'0'30'15,"0"0"6"-15,0 0 20 16,0 0 25-16,141-68-26 15,-108 68-8-15,0 0-15 16,1 0 1-16,-10 0-20 16,-3 12-3-16,-8 7 3 0,-11 6-12 15,-2 1 3 1,0 4 1-16,-15 1 5 0,-12-5-9 16,-4-6 1-16,4-6 2 15,0-6-3-15,9-1-1 16,7-7-12-16,9 0-16 15,2 0 5-15,0 0 4 16,0 0-22-16,13 0-12 16,9-13-17-16,12-3 37 15,-3-1 10-15,4 0 21 16,2-1-5-16,3-5 7 16,-3 0 6-16,4-7-6 15,-1-7-4-15,-5-1 4 16,-6-1 1-16,-4 0 0 15,-8 0 11-15,-7 8 29 0,-6 4 0 16,-4 4 8-16,0 5-13 16,0 4-11-16,0 6-7 15,0 6-2-15,0 2-7 16,0 0-1-16,-4 0-2 16,-6 2 4-16,2 22-6 15,-7 13 0-15,1 14 20 16,1 4-10-16,5 10 14 15,4-6-12-15,4-7 12 16,0-8-7-16,0-7-20 16,0-11 0-16,0-3 0 15,4-7-1-15,10-6-37 16,9-6-53-16,4-4-45 0,4 0-122 16</inkml:trace>
  <inkml:trace contextRef="#ctx0" brushRef="#br1" timeOffset="102368.66">27322 10275 453 0,'0'0'96'0,"0"0"-86"16,0 0 1-16,0 0 68 15,0 0-26-15,0 0-2 16,7 10-19-16,0-6-11 0,4-4-6 15,4 0 16 1,8 0-4-16,-3 0-17 0,5-7-1 16,-6-8-4-16,-1-5 1 15,-7-6-6-15,-1-5-1 16,-10 0 1-16,0 3-12 16,0 5 4-16,-23 9-6 15,1 12 8-15,-5 2 4 16,-2 0 1-16,0 9 1 15,4 12 0-15,8 9 0 16,1 4 1-16,11 6 12 16,5-1-2-16,0-2 0 15,14-6 4-15,10-7-9 0,5-9 3 16,4-2-7-16,4-9-2 16,5-4-3-16,3 0-57 15,1 0-49-15,4-15-136 16</inkml:trace>
  <inkml:trace contextRef="#ctx0" brushRef="#br1" timeOffset="106981.13">28167 10239 498 0,'0'0'65'0,"0"0"-42"16,0 0 33-16,0 0 26 16,0 0-51-16,0 0-8 15,0 0-6-15,0-6-6 16,0 6-9-16,0 0 7 16,0 0-8-16,0 0 1 15,-8 0-1-15,-15 0 4 16,-6 0-1-16,-2 0 0 15,0 0-4-15,2 2 0 16,6-1 2-16,4-1 12 16,5 0-1-16,-1 0 1 0,7 0-7 15,4 0 8-15,4 0 2 16,0 0-3-16,0 0-5 16,0 0-1-16,0 0 3 15,0 0 2-15,0 0-5 16,12 0-2-16,9 0 4 15,15 0 0-15,9 0-9 16,11 0 11-16,2 0-11 16,6 0 6-16,1 0-5 15,-3 0 0-15,3 0 7 16,-16 0-6-16,-5 3-3 16,-10 1 1-16,-14 0 2 15,-9-4-3-15,-4 0 0 16,-2 0 2-16,-5 0 2 15,0 0 0-15,0 0 1 16,0 0-2-16,0 0-2 0,0 0 2 16,0 0-6-16,0 0-2 15,0 0-2-15,0 0-8 16,0-3-25-16,0-6 16 16,-12-2 3-16,3-1-4 15,-4 3-6-15,-1-4 17 16,-1-1 4-16,-1 0 5 15,-1 1 2-15,1-1 2 16,3 6-4-16,3-1 5 16,6 6 11-16,2-2 1 15,2 5 5-15,0-2-3 0,0 2 2 16,0 0-4-16,0 0-7 16,0 0 10-16,0-2-10 15,0 0 16-15,0 2-11 16,0-3-4-16,0 3 1 15,0 0 3-15,0 0 0 16,0 0 0-16,14 0 5 16,3 0-12-16,8 7 7 15,-3 3-2-15,5 3 3 16,4 0-9-16,5 5 2 16,-5 2-3-16,7-2-1 15,-7-3 3-15,-2-4-6 16,-2-1 3-16,-5-2 0 15,-2-1 0-15,-11-4 0 16,-2-1 3-16,-7-2 0 0,0 0-3 16,0 0 1-16,0 0 1 15,0 0 1-15,0 0-2 16,0 0 3-16,0 0-4 16,0 0 1-16,0 0 0 15,-7 0 0-15,-2 0-1 16,-4 0 0-16,-3 0-1 15,-4 0 3-15,0 0-5 16,-3 0 2-16,2 7-3 16,-6 9 2-16,2-1 2 15,0 5-2-15,3-1 2 16,5-1 1-16,-2 0 1 0,4-2-2 16,1-4-2-16,6-4 2 15,3-2 0-15,1-6 9 16,4 2-9-16,0-2-7 15,0 0 7-15,0 0-1 16,0 0 1-16,0 0 8 16,0 0-8-16,0 0-8 15,0 0 6-15,0 0-27 16,0 0-8-16,0 0-9 16,0 0-7-16,0 0-50 15,11 0-132-15</inkml:trace>
  <inkml:trace contextRef="#ctx0" brushRef="#br1" timeOffset="108491.51">29170 10465 460 0,'0'0'81'16,"0"0"-37"-16,0 0 28 16,0 0 32-16,0 0-29 15,0 0-36-15,19-10-15 16,2-6-13-16,8-5-3 16,7-6-2-16,7-4-2 15,-6-3-1-15,3-5 3 16,1-4-5-16,-12-1 3 0,-5 8-3 15,-10 7-1-15,-14 11 5 16,0 2-10-16,0 9 2 16,-5 3 2-16,-13 0 0 15,1 4-12-15,-6 0-6 16,5 0 3-16,5 4 14 16,3 7-7-16,8-2-1 15,2 1 9-15,0 5-1 16,0-3 2-16,8 0 2 15,5 2-1-15,-5 2 0 16,2 0 3-16,3 3-4 16,-1 1 3-16,-6 1 4 0,3-4 3 15,-7 0 1 1,-2-2 5-16,0-1-9 0,0 3 0 16,0-2-5-16,2 4 1 15,2-1 2-15,1-2-3 16,2-2 0-16,2-2 7 15,-3-4-1-15,8-2 6 16,-1-4 3-16,10-2 10 16,1 0-8-16,10-4-8 15,-5-15-4-15,2 5-2 16,-2-7-4-16,-2-4 0 16,-10-2 0-16,-1-4 1 15,-7-2-4-15,-9 3 0 16,0 0 0-16,0 9-8 15,-2 3 6-15,-19 9 3 0,8 2-2 16,-3 5-4-16,5 2 2 16,3 0-1-16,0 9 3 15,4 11-7-15,4 8 10 16,0 2 0-16,0 4-1 16,16 2-6-16,11-4 7 15,2-2 0-15,9-4 4 16,-1-8-4-16,13-6 0 15,-2-7 1-15,6-5 0 16,-3 0 1-16,-2 0 0 16,-8-12-2-16,-8-7 2 15,-8-5 4-15,-10-5-5 0,-7-6 1 16,-8-3 1 0,0 2-2-16,0 4-1 0,-10 6 0 15,-11 8-4-15,0 3 2 16,0 9 2-16,-1 4-1 15,-3 2-7-15,6 0 8 16,-6 21 1-16,2 6-1 16,8 6-2-16,1 2 2 15,8 2 1-15,6-5-1 16,0-6 0-16,0-8-1 16,2-6 2-16,14-4 5 15,1-6-4-15,6-2 18 16,8 0-16-16,7 0 1 0,7-6 0 15,-3-10 0 1,-2 2-3-16,-11-2-2 0,-5 2-6 16,-8 3 6-16,-5 6 4 15,-9 3 3-15,-2 2-7 16,0 0-4-16,0 0 2 16,0 0 1-16,0 14-8 15,-6 25 9-15,-5 21 2 16,-3 13 9-16,8 2-6 15,6-10 0-15,0-12-2 16,0-11 4-16,0-15-7 16,0-10-3-16,0-8 3 0,0-6 2 15,0-1 3 1,0-2-5-16,4 0 7 0,12-5-7 16,8-14 0-16,3-6-11 15,2 4 9-15,-7 5-11 16,-7 10 6-16,-1 6-6 15,-3 0-1-15,1 0 6 16,1 16 0-16,3 9 8 16,3 2 1-16,4 6-1 15,4 2 0-15,-8-5 0 16,4-8-1-16,-5-7-19 16,-1-14-48-16,-1-1-17 15,-1-4-78-15,-5-24-178 16</inkml:trace>
  <inkml:trace contextRef="#ctx0" brushRef="#br1" timeOffset="111528.16">30487 10196 502 0,'0'0'107'16,"0"0"-58"-16,0 0 33 16,0 0-1-16,0 0-28 15,0 0-27-15,0-11-11 0,0 12-13 16,0 23-1-16,0 9 10 16,0 5-5-16,0 2 0 15,10-8-5-15,-1-8 0 16,-1-8 1-16,4-8-1 15,-1-6 3-15,7-2-1 16,4 0 3-16,2-6-4 16,3-17-2-16,-2-2-2 15,0-3 1-15,-10 0 1 16,-1 0-5-16,-6 6 2 16,-1 5 3-16,-1 10 0 15,-4 5 0-15,-2 2 0 16,0 0-7-16,0 0 5 0,0 0-4 15,0 12-3 1,0 13 9-16,6 8 1 0,-2 1 0 16,5 0 8-16,1-8-9 15,2-6 8-15,-1-8-4 16,0-7 0-16,-2 0 4 16,4-5 3-16,8 0 4 15,-2 0-6-15,4-18-4 16,1-2-4-16,1-5 1 15,-8-4-2-15,4-5-1 16,-15 2-13-16,2 6 5 16,-2 8 8-16,-6 9-1 15,0 7-6-15,0 2 0 16,0 0-4-16,0 2 6 0,-4 17 3 16,-8 4 3-16,8 5 0 15,-3 4-2-15,7-1 2 16,0-2-1-16,0-4 4 15,11-6 2-15,5-10-1 16,-3-4 16-16,3-5-4 16,6 0 3-16,5-2-5 15,2-15-8-15,2-5-2 16,-2-4-3-16,-2-8-2 16,-13 0-2-16,-8 0-5 15,-6 4-1-15,0 9-4 16,0 9 3-16,-6 5-6 15,-19 7-8-15,2 0-2 0,5 0 14 16,7 0 5 0,9 0-9-16,2 7 14 0,0 5-2 15,0 2 3-15,11 3-3 16,7-2 4-16,3 2 0 16,-6-5 2-16,1 0 4 15,-3-4-3-15,-5-1 13 16,4-2-11-16,-3 1 8 15,-1-3-11-15,0 6 5 16,-2 1-7-16,3 0 2 16,-3 2 0-16,1 0 8 15,5 0-8-15,-6 0 5 16,5 1-6-16,3-1 0 0,3 2 6 16,-1-5 5-16,2-3 8 15,0 2-16-15,2-6 8 16,5 0-3-16,2-2-3 15,4 0 3-15,-3-6-7 16,-1-10-2-16,-3-3 5 16,-3-6-4-16,-6-8-1 15,-3-4-6-15,-6-4-9 16,-6 5 11-16,0 7-19 16,0 10 18-16,-6 9-7 15,-8 4-4-15,-1 6 6 16,3 0 3-16,1 0 6 0,5 9-1 15,-1 12 2 1,5 6-1-16,2 4 1 0,0 3 0 16,0 3 1-1,4-7 0-15,7-6 1 0,-2-6-2 16,5-8 2-16,-6-1-2 16,8-6 8-16,4-3-2 15,2 0 0-15,5 0 1 16,2-6-7-16,2-14 0 15,0-4-21-15,-1-4 19 16,-11-2-25-16,-3 0 10 16,-5 2 12-16,-4 10 3 15,-2 4 2-15,-5 8 4 0,0 3-4 16,0 3-1-16,0 0-1 16,0 0-2-16,0 0-10 15,0 16 14-15,0 9 0 16,0 5 0-16,-5-2 4 15,0 0 2-15,5-4 8 16,0-8-2-16,0-5 4 16,0-8-4-16,0 1-1 15,12-4-2-15,3 0-1 16,3 0-4-16,5-10-1 16,0-8-6-16,0-2 2 15,-3-4-20-15,1-4 16 16,-6 4-7-16,-4 10 8 15,-9 4 4-15,1 8 0 0,-3 2-3 16,0 0 1 0,0 0 2-16,0 2-5 0,2 18 5 15,0 4 11-15,5 2 1 16,-3-1 0-16,5-11 0 16,-9-3-4-16,2-7-1 15,-2-2-6-15,2-2 23 16,1 0 1-16,4 0-4 15,8-2-8-15,1-16-13 16,6-5 1-16,-4 3-3 16,-2 1-8-16,-8 5 1 15,-3 4 9-15,-3 4-1 0,0 6 0 16,-2 0 1-16,0 0-6 16,2 0-3-16,0 0-2 15,8 10 4-15,5 8 7 16,3 2 1-16,2-2-1 15,-2-3 3-15,2-1-2 16,0-1 2-16,2-5 0 16,3 0 10-16,0-5-9 15,-2-3 1-15,0 0 0 16,2 0-5-16,-5 0 0 16,-3-9-1-16,-1-9-5 15,-5-6-4-15,-4-8-6 16,-7-2-16-16,0-2 9 15,0 6 11-15,-5 5 6 16,-3 11 4-16,-1 7-1 0,-1 3 3 16,6 4-7-16,-2 0 7 15,-5 0-4-15,3 13 3 16,4 11-2-16,0 5 3 16,4 5 1-16,0 2 1 15,0-2-2-15,2-4 2 16,12-6 0-16,-1-6-1 15,1-6-1-15,3-4-1 16,3-2 1-16,2-6 0 16,5 0 0-16,0 0 0 0,-9-4-21 15,1-15-1 1,-1-8-2-16,-7-4-7 0,3-4 1 16,-7 0-1-16,-5 6 26 15,0 5 4-15,-2 10 2 16,0 3 0-16,0 9 17 15,0 2 6-15,0 0-7 16,0 0-6-16,0 0-11 16,0 0 0-16,0 21 3 15,0 6 7-15,0 2 2 16,0-2 7-16,0-4-1 16,0-5-7-16,0-6-4 15,0-6 3-15,0-5-6 16,0-1 3-16,0 0 2 15,0 0-6-15,0 0 16 16,0 0-6-16,10-7-1 0,3-12-11 16,7-8-1-16,1 1-18 15,0 1-8-15,-3 8 8 16,-5 5 8-16,-6 8 7 16,-3 2 3-16,-1 2-4 15,-3 0 2-15,4 0-5 16,3 11 6-16,-1 10 1 15,5 7 4-15,-1 0 6 16,-2-3-6-16,5-6 3 16,-3-5-2-16,1-6 5 15,-3-6-1-15,2-2 2 0,3 0 11 16,5 0 3-16,9-6-15 16,0-17-5-16,-4-4-5 15,0-11 0-15,-5-13-9 16,-5-14-11-16,-6-15-2 15,-3-11 2-15,-4 5 2 16,0 8 8-16,-4 21 7 16,-9 19 0-16,2 17 3 15,4 10 0-15,-2 6 4 16,7 5-4-16,2 0 0 16,-2 0-10-16,2 9 2 15,0 21 5-15,0 12 3 16,0 12 3-16,0 9 4 15,13 3-4-15,-2 1 1 0,7-4 2 16,-5-5 4-16,3-7-1 16,0-7 1-16,-3-6 8 15,3-9-6-15,-1-4 4 16,1-9-10-16,-1-8-2 16,1-2 1-16,1-6-4 15,4 0 3-15,8 0 0 16,4-10-4-16,3-15-2 15,1-10-12-15,-2-11 2 16,-6-7-13-16,-10-7 5 16,-10 9 0-16,-9 12 18 15,0 11 0-15,-16 11 0 0,-6 8 2 16,-3 5-4-16,4 4-1 16,5 0 0-16,3 0 4 15,3 16-5-15,6 6 4 16,4 8-1-16,0 6 3 15,0 2-2-15,14 0 2 16,1-1 4-16,1-5-4 16,-3-6 0-16,-1-3 1 15,-2-2 8-15,-3-7-7 16,-5-2 6-16,2-3 1 16,-4 0 0-16,0-1 2 15,0 0-10-15,-23-2-1 16,-18-2-3-16,-8-4 2 15,-21 0-37-15,-5-6-57 0,4-16-194 16</inkml:trace>
  <inkml:trace contextRef="#ctx0" brushRef="#br1" timeOffset="111768.51">32690 9811 581 0,'0'0'44'0,"0"0"-32"15,0 0 57-15,165-4-6 0,-93 4-29 16,9 0-16-16,2 11-9 16,-2-6-5-16,-17 2-4 15,-12-4-4-15,-14-3-14 16,-25 2-69-16,-13-2-87 15,0 0-230-15</inkml:trace>
  <inkml:trace contextRef="#ctx0" brushRef="#br1" timeOffset="112310.46">30969 9934 365 0,'0'0'160'0,"0"0"-106"16,0 0 15-16,0 0 19 15,0 0-41-15,0 0-22 16,4 5-12-16,2 2-1 16,-4-2 1-16,4 2 4 15,-1-3 1-15,-3-2 1 16,2-2-2-16,-2 0 2 15,0 0-4-15,3 0-5 0,-5-16-10 16,0-2-25-16,0 2-32 16,-7 4-92-16,-28 2-122 15</inkml:trace>
  <inkml:trace contextRef="#ctx0" brushRef="#br1" timeOffset="117159.27">24888 9256 507 0,'0'0'49'0,"0"0"-26"15,0 0 13-15,0 0 23 0,0 0 1 16,0 0-17 0,0 0-6-16,0 0-15 0,0 0-4 15,0-2-7-15,0 0 13 16,0-1-14-16,0 3 2 15,0 0-11-15,0 0 8 16,0 0-8-16,0 0-1 16,0 0 0-16,0 0 2 15,0 0-2-15,0 3 0 16,0 15-3-16,0 5 3 16,21 0-1-16,-4 5 1 15,3-5 4-15,3-4-4 16,-4-1 0-16,4-1 1 0,-1-3-1 15,-2-5 4-15,-4 0-5 16,-3-5 4-16,-4-1-1 16,-2-1 0-16,-7-2 1 15,0 0-2-15,0 0 1 16,0 0 4-16,0 0 7 16,0 0-5-16,0 0-2 15,0 0 1-15,-16 0-7 16,-4 0-1-16,-2 0 0 15,-7 0-1-15,0 3 2 16,0 8-2-16,2 7 2 16,0 1-1-16,2 3 1 0,6 2-3 15,1-5 5 1,0 0-7-16,9-6 9 0,0-1-5 16,7-7 1-16,2 1-4 15,-2 0 0-15,2 0-11 16,0 2-2-16,0 4-36 15,-9 3-56-15,-9-6-145 16</inkml:trace>
  <inkml:trace contextRef="#ctx0" brushRef="#br1" timeOffset="119777.45">22507 12250 518 0,'0'0'95'16,"0"0"-53"-16,0 0-5 15,0 0 28-15,0 0-30 16,0 0-21-16,0 0 6 16,0 0-13-16,18 0 5 15,9 0 20-15,2 0-8 0,2 0-12 16,-2-3-6-1,-2-9-3-15,-2-1 0 16,-6-1 1-16,-3-3-2 0,-5-1-2 16,-4-1 1-16,-7-2-1 15,0 2-8-15,0 5 6 16,-5 1-13-16,-3 6 0 16,-11 2 5-16,4 5 10 15,-3 0-1-15,1 0 0 16,-4 7 0-16,3 15 0 15,1 5-2-15,1 10 3 16,5 7-2-16,7 2 3 16,2 1-1-16,2-4 0 0,0-6 0 15,0-8 1 1,10-7-1-16,13-10 2 0,-4-3 3 16,10-9 10-16,5 0-2 15,2-9-3-15,2-13-4 16,-3-4-6-16,1-2 3 15,-14-2-3-15,1 2 2 16,-10 0-1-16,-1 4-1 16,-8 4-2-16,-2 6 2 15,0 7 0-15,0 4-1 16,-2 3 0-16,0-2-1 16,5 2-2-16,-5 0 4 15,0 0-2-15,2 0-1 16,-2 16 3-16,2 6 1 15,2 3 1-15,6-2 0 16,-6-5 4-16,5-1-3 0,-3-10-1 16,2 0 4-16,3-7 0 15,-3 0 0-15,6 0 2 16,8 0 3-16,-2-12-8 16,5-7 2-16,-6-1-4 15,4 0 0-15,-7 0-1 16,-3 2 0-16,-7 6-1 15,4 6 1-15,-10 3-2 16,0 3 2-16,0 0-5 16,0 0 1-16,0 0-4 15,0 14 2-15,0 9 6 0,0 3 0 16,0 2 0-16,6-3-1 16,3-6-2-16,5-3-27 15,3-5-16-15,10-8-12 16,4-3 10-16,7 0-49 15,5 0-63-15,-3-10-80 16</inkml:trace>
  <inkml:trace contextRef="#ctx0" brushRef="#br1" timeOffset="120277.25">23501 12235 447 0,'0'0'106'15,"0"0"-35"-15,0 0 19 0,0 0-3 16,0 0-50-16,0 0-10 15,-110-44-4-15,87 44-10 16,7 17-2-16,1 7-5 16,3 4 0-16,8 5 2 15,4 0-1-15,0-3-5 16,0-3 2-16,2-8-4 16,12-5 1-16,1-6 1 15,3-8 0-15,5 0 4 16,3-8 9-16,3-16-2 15,0-5 5-15,-5-8-16 16,-1 1 9-16,-8-7-11 16,-1-6 0-16,-3-3-1 0,-9-5 0 15,-2 3 0 1,0 7-3-16,0 3 4 0,-11 18 0 16,0 6 0-16,6 15-2 15,3 5 2-15,-5 0 0 16,1 0-3-16,-10 25 1 15,3 21 2-15,2 13 1 16,9 14 1-16,2 1-1 16,0-2 1-16,0-9 8 15,13-10-8-15,-7-9 6 16,8-12-6-16,-5-11 0 16,-3-8-1-16,1-5-2 15,0-4-5-15,4-1-28 16,12-3-32-16,6 0-65 15,2-19-61-15,2-9-294 0</inkml:trace>
  <inkml:trace contextRef="#ctx0" brushRef="#br1" timeOffset="121258.82">23923 12194 351 0,'0'0'380'0,"0"0"-327"16,0 0 6-1,0 0 15-15,0 0-24 0,0 0-24 16,-7-3 1 0,7 3-17-16,7 0-7 0,20 0 19 15,6 10 2-15,14 1-9 16,6-2-4-16,9-2-1 15,8 0-4-15,-1 0-2 16,0 1-1-16,1-2-3 16,-13-2 0-16,-12 0 0 15,-16-4 1-15,-14 0-2 16,-5 0-5-16,-10 0 1 16,0 0 1-16,0 0-4 15,0 0-8-15,0 0-1 0,-10 0 3 16,-5-6-28-16,-3 0-4 15,-2-2 6-15,0-1-13 16,4 0-8-16,-4-5-14 16,4-2 0-16,1 0 12 15,1-2 11-15,1-1 26 16,-1 4 26-16,6-1 2 16,-3 1 24-16,7 3 16 15,-6 0 1-15,6 3-9 16,-3 0-6-16,5 5 21 15,2 1 3-15,0 3-6 16,0 0-22-16,0 0 1 16,0 0-6-16,0 0-3 0,0 0-6 15,0 0 2 1,17 9 17-16,8 9 10 0,4 7-9 16,4 1-9-16,4 3-9 15,-9 2 2-15,3-1-7 16,-6-6-3-16,-5-4-1 15,-5-4-2-15,-1-4-1 16,-5-4 0-16,-3-4 0 16,2-2 0-16,-6 1 0 15,0-3 0-15,-2 0 0 16,0 0 3-16,0 0-1 16,0 0 3-16,0 0-2 15,0 0 3-15,0 0-5 16,0 0-1-16,0 0-1 15,0 0 0-15,0 0 2 0,-6 0-2 16,-15 0-1-16,-6 13-4 16,-8 9 6-16,-5 6-1 15,6 2 1-15,-2 1 0 16,15-3 0-16,-2-2-2 16,11-8 2-16,6-6 0 15,6-4-1-15,-2-7 1 16,2-1 0-16,0 0 0 15,0 0-1-15,0 0 0 16,0 0 1-16,0 0 0 16,0 3 1-16,0-3-1 15,0 0 0-15,0 0-4 0,0 0-13 16,0 0-11 0,0 0-2-16,0 0-30 0,0 0 0 15,0-3-35-15,2-3-67 16,2 3-86-16</inkml:trace>
  <inkml:trace contextRef="#ctx0" brushRef="#br1" timeOffset="130807.56">29712 10650 491 0,'0'0'63'0,"0"0"-4"16,0 0 31-16,0 0-5 16,0 0-26-16,0 0-16 15,0 0-15-15,0 0-6 16,0 0 13-16,0 0-1 15,0 0-8-15,0 0-7 16,0 0 2-16,0 0-2 16,0 0 5-16,0 0-8 15,0 0 0-15,0 0-2 0,0 0 2 16,0 0-11-16,0 0 2 16,0 0 5-16,0 0 4 15,0 0-8-15,0 2-7 16,0-2 2-16,0 0-1 15,0 2 1-15,0-1 6 16,0 6-7-16,0-1 11 16,0 6-10-16,0 2 2 15,0 0-1-15,0 4 1 16,-2 0-5-16,0 2 11 16,0-2-11-16,-8 2 4 15,8-3-1-15,-2 4 0 16,-3 3-1-16,1 2 0 0,-4 5-2 15,4 3 3-15,-5 4-3 16,1 1 1-16,4 5-1 16,-3 2 2-16,3 5-1 15,-2-3 1-15,0 0 1 16,-1-3 1-16,5-5-3 16,-3-4 0-16,0-3 0 15,2 6-1-15,-1-1 0 16,2 5 3-16,-5-2 0 15,4 3-3-15,-2 0 1 16,3 1 0-16,2-6-1 16,2-4 2-16,0-7-2 15,-2-7 0-15,2-1-1 16,0-3 1-16,0-1-1 0,0 0 2 16,0-2 0-16,-5-2-1 15,5-4 2-15,0-1-2 16,-2-2 0-16,2-1 0 15,0 2-1-15,0-2 1 16,0 0 0-16,-2-1 1 16,2 0-1-16,0 1 0 15,0 1-2-15,0-2 1 16,0 2 0-16,0-5-1 16,0 1 0-16,0-1 1 15,0 0-7-15,0 0-5 16,0 0-5-16,0 0-16 0,0 0-9 15,0 0-27-15,0-6-10 16,0-16-74-16,0-3-94 16,0 4-255-16</inkml:trace>
  <inkml:trace contextRef="#ctx0" brushRef="#br1" timeOffset="131342.47">29333 11794 409 0,'0'0'82'0,"0"0"-24"16,0 0 30-16,0 0-10 16,0 0-29-16,0 0-15 15,0 0-18-15,-2-1-6 16,2 1 3-16,0 0 6 15,0 0-9-15,0-2 5 16,0 0 2-16,0 0-4 16,0 2 9-16,0 0 1 15,0-2-11-15,-7 0 1 16,1-2-8-16,-1 4-2 16,0-4-2-16,2 2 1 15,5 2-2-15,0-5 0 0,0 5 1 16,0 0-1-16,0 0 0 15,0 0 2-15,0 0-2 16,0 0 3-16,5 12 0 16,9 9 11-16,5 4-8 15,6 4 10-15,-3-1-6 16,3 0 3-16,2 0 2 16,0 0-4-16,-8-4-2 15,2 2-6-15,-6 0 1 16,-6-5 5-16,0-3-4 15,-3-7 8-15,-1-7-11 16,-5 0-1-16,0-4-2 16,0 3 0-16,0-3-12 15,5 0-15-15,4 0-32 16,-3-3-50-16,12-13-45 0,2-1-85 16</inkml:trace>
  <inkml:trace contextRef="#ctx0" brushRef="#br1" timeOffset="131704.01">29785 11907 455 0,'0'0'121'0,"0"0"-47"16,0 0 17-16,0 0-5 0,0 0-22 15,0 0-17-15,5-2-8 16,-5 2-2-16,0 0-18 15,-5 10 16-15,-12 8 2 16,-3 4-12-16,-3-1-10 16,4-8-7-16,-4 1-3 15,1-2-5-15,4 0 3 16,2 0 4-16,3-4-7 16,6-1-5-16,3-2 5 15,-1-3 3-15,5 1-3 16,0-3-6-16,0 2 2 15,0-2-3-15,0 0-13 16,0 2-14-16,0-2-11 16,0 1-11-16,0-1-11 15,7 0-38-15,7 0-124 0,-6-15-363 16</inkml:trace>
  <inkml:trace contextRef="#ctx0" brushRef="#br1" timeOffset="133042.23">30334 11622 611 0,'0'0'77'16,"0"0"-40"-16,0 0 31 15,0 0-2-15,0 0-19 16,0 0-4-16,0 0 1 16,2 0-9-16,12-8-16 15,3-10 2-15,8-9-11 16,4 1-6-16,-2 0-2 16,-3 3 7-16,-3 3-8 15,-8 8-1-15,-9 4 4 0,-2 2 0 16,-2 4-2-16,0 2-2 15,0 0-6-15,0 0 6 16,0 0-3-16,0 0-3 16,0 5-1-16,0 18-1 15,0 9 8-15,0 8 1 16,0 4-1-16,0 1 0 16,0-8 0-16,9-4-4 15,5-12 4-15,3-4-24 16,8-12-25-16,-3-5-36 15,7 0-34-15,-6-18-109 16,-8-14-221-16</inkml:trace>
  <inkml:trace contextRef="#ctx0" brushRef="#br1" timeOffset="133344.71">30466 11323 440 0,'0'0'170'16,"0"0"-130"-16,0 0-23 16,0 0 47-16,0 0-12 15,0 0-29-15,-8-2-9 16,14 2-10-16,7 2-2 16,3 5 23-16,1-5 3 15,-3-2-4-15,-1 0-9 16,-2 0 3-16,-7 0 6 0,3-9-14 15,-2-7-2-15,-1 2-5 16,-4 5-3-16,0 2-7 16,0 3-8-16,-4 4-13 15,-8 0-28-15,1 0-23 16,0 20-52-16,7 2-39 16,4 0-70-16</inkml:trace>
  <inkml:trace contextRef="#ctx0" brushRef="#br1" timeOffset="133779.34">30728 11464 377 0,'0'0'131'0,"0"0"-77"0,0 0-23 16,0 0 39-16,0 0-32 16,0 0 21-16,-4 66-19 15,0-38-4-15,-1 3-18 16,5-6-9-16,-2-1 5 15,2-6-10-15,0-6-1 16,0-7 5-16,0-2-6 16,0-3 1-16,0 0-2 15,0 0 10-15,0 0 2 16,0 0 7-16,0-16-4 16,7-11-11-16,9-10-5 15,-1 1-1-15,5 2-8 0,2 10-1 16,-4 7 6-16,-2 10-5 15,1 3 4-15,-1 4-7 16,-3 0 6-16,-2 0 0 16,1 14 5-16,-1 4 1 15,-5 6-1-15,2 1 2 16,-4 4-1-16,0 0 1 16,-4-2-1-16,0-5 1 15,0-2-1-15,0-6-2 16,0-3 1-16,0-1-9 15,0-5-52-15,0-2-91 16,0-3-133-16</inkml:trace>
  <inkml:trace contextRef="#ctx0" brushRef="#br1" timeOffset="136356.31">31152 11520 551 0,'0'0'71'0,"0"0"2"16,0 0 26-16,0 0-34 16,0 0-28-16,0 0-15 15,0 0-12-15,0-14-5 16,-7 14-1-16,-6 5 0 16,-5 16-4-16,0 2 0 0,5 6 9 15,4 2-9 1,9 4 6-16,0-5-3 0,0 2 0 15,0-7-1-15,9-4 1 16,16-4 5-16,4-7 0 16,6-8-5-16,15-2 2 15,-2 0 0-15,-1-14-5 16,0-8 8-16,-12-4-6 16,-4-6 0-16,-8-7-2 15,-9 0-13-15,-10 4 12 16,-4 5-2-16,0 6-8 15,-2 8 11-15,-12 8 0 16,1 3-3-16,7 5 3 16,-4 0-6-16,6 0 4 15,4 9-7-15,0 8 3 16,0 3 2-16,0-1 1 0,16-1-3 16,1-2 6-16,-1 1 0 15,-1-4 1-15,-1 3-1 16,-1-2 0-16,3 1-1 15,-1 3 1-15,-1-2 0 16,-3 0 2-16,-5 0-2 16,1 0-1-16,-2-2 0 15,2-2 1-15,-5 0 0 16,2-2 1-16,3-4-1 16,-7-2 0-16,4-1 1 15,8-3-3-15,-4 0 2 0,13 0 0 16,8-2 7-16,2-12-6 15,0-1-1-15,0-1 2 16,-6-8-1-16,-1-7-1 16,-10-5-3-16,-6-4 1 15,-1 5-3-15,-7 2-1 16,0 13 5-16,0 6-3 16,-9 9 4-16,3 2 0 15,-8 3 0-15,3 0-3 16,0 0 2-16,4 0-4 15,-4 14 4-15,9 6-5 16,-1 6 4-16,3 3 1 16,0 6-2-16,16-1 3 15,6-6 0-15,7-1-1 0,11-10 0 16,12-5 1-16,6-5 0 16,6-6 2-16,-4-1 2 15,-6 0-1-15,-12-5-1 16,-11-15-2-16,-10-5 3 15,-8-5 3-15,-13-4 4 16,0 0 1-16,0 4 5 16,-7 7-14-16,-10 10 1 15,-1 6-3-15,-7 7-2 16,-2 0 2-16,0 9-1 16,1 13 1-16,4 10 0 15,6 4 0-15,3 6 0 16,6 1-2-16,5-6 2 0,2-2 0 15,0-13 4-15,0-6-4 16,11-8 0-16,7-5 1 16,4-3 1-16,7 0 10 15,0-3-5-15,-2-15 0 16,2-4-2-16,-9-6-3 16,-3-7-1-16,-1-5 3 15,-5-1-4-15,-9 12-6 16,3 11 5-16,-5 10 1 15,0 5-17-15,0 3 11 16,0 0-13-16,0 0 12 16,0 18-11-16,0 8 18 15,0 1 2-15,0 1-2 0,2-2 0 16,9-10-6-16,5-1 6 16,-2-10 0-16,1-5 6 15,9 0-3-15,10-1 9 16,9-21 5-16,-6-5-12 15,1-3 1-15,-7-4-4 16,-4-4 6-16,-9 0-6 16,-5 2-2-16,-6 6-12 15,-7 7 11-15,0 11-7 16,-7 7 8-16,-11 5-19 16,1 0 0-16,-4 0 8 15,6 8-6-15,8 10-2 0,5 5 10 16,2 3 0-1,0 3-2-15,7 2 10 0,15 6 0 16,-2-5 1-16,5 2 0 16,2-4-4-16,-8-5 8 15,-1-5-7-15,-9-8 4 16,-5-3-1-16,-4-2 0 16,0-2 1-16,0 0-1 15,-15-3 3-15,-5-2 4 16,5 0-5-16,-4 0 5 15,11 0-5-15,1 0-2 16,7-10 0-16,0-6-1 16,0-2-13-16,11-8-3 0,16-4 14 15,2-5-6 1,9 1 8-16,-1 5-5 0,4 2-12 16,-6 11 8-16,-6 6 5 15,-9 4 1-15,-8 6 4 16,-8-4 8-16,-2 1 9 15,-2 3-3-15,0 0 3 16,0 0-17-16,0 21 2 16,0 4 12-16,0 8-10 15,0 1 1-15,0-4-4 16,2-3 2-16,9-8 0 16,7-4 1-16,5-8-1 0,4-4 6 15,8-3 3 1,5 0-5-16,0-4-2 0,-4-12-4 15,-4-8 1-15,-9-7 0 16,-2-4-2-16,-3-3-1 16,-7-1-3-16,-7 5-9 15,-4 10 12-15,0 6-2 16,0 8-1-16,0 6 1 16,0 4-15-16,0 0 7 15,0 0 9-15,0 0-3 16,0 17 4-16,-4 6 1 15,-5 6 1-15,7 4 8 16,0 1 0-16,0-4 0 16,2-6 1-16,-6-12-9 15,6-6 2-15,0-3 2 0,0-3 14 16,0 0 10-16,0 0 0 16,0 0-3-16,0-10 8 15,6-15-28-15,9-7-5 16,7-5-1-16,5 2-3 15,-3 5 1-15,1 8-17 16,-7 10 4-16,-5 4-5 16,-2 6 5-16,-6 2 14 15,6 0-7-15,-7 0 2 16,5 16 2-16,7 7 3 16,-8 9 1-16,6-1 0 15,1-2 2-15,3-2-2 0,7-5 4 16,9-6 8-16,1-4 5 15,3-10 7-15,-3-2-4 16,-1 0-5-16,-4-11-8 16,-7-12-4-16,-2-3 1 15,-3-7 3-15,-7-2-7 16,-9 1-2-16,-2 8-3 16,0 6 1-16,-15 8 0 15,-14 6-5-15,-2 6-7 16,-8 0 3-16,6 4 3 15,6 18-1-15,7 7 4 16,8 0 4-16,8 0 1 16,4-2 0-16,0-1 4 0,2-9-2 15,17-4 1 1,-2-4 2-16,3-6 3 0,3-3-5 16,1 0 12-16,0 0-3 15,-1-3-7-15,-1-10 5 16,-9 0-1-16,1-4 7 15,-5 5-1-15,-5 7 8 16,0 0-14-16,-1 5 2 16,-1 0-9-16,-2 0-5 15,0 0 0-15,0 19-11 16,0 18 11-16,0 18 2 16,0 8 6-16,-9 7 0 15,-8 5 9-15,1 3-9 16,-2-2 1-16,-2 0 3 0,0-6 4 15,-5-7-5-15,-2-13-4 16,1-13 0-16,2-12-1 16,-5-11-1-16,-9-6 0 15,-14-8 0-15,-10 0-26 16,-10-22-49-16,-1-20-31 16,2-16-131-16,6-12-357 15</inkml:trace>
  <inkml:trace contextRef="#ctx0" brushRef="#br1" timeOffset="136726.97">33085 11310 551 0,'0'0'119'0,"0"0"-78"15,0 0 16-15,0 0-1 16,0 0-26-16,0 0-14 16,4-3 5-16,-4 3 0 15,7 0-1-15,-7 0 5 0,2 0 11 16,0 0 8-16,-2 0-27 15,12 0 4-15,-4-3-7 16,3-9-8-16,-1-3-6 16,-10 3 0-16,0 2-16 15,0 2-17-15,-21 7-7 16,-23 1-33-16,-14 0-30 16,-4 7-96-16,-10 17-210 15</inkml:trace>
  <inkml:trace contextRef="#ctx0" brushRef="#br1" timeOffset="140431.07">30867 12061 509 0,'0'0'81'16,"0"0"-62"-16,0 0 15 15,0 0 42-15,0 0-26 16,0 0-19-16,0 0-3 0,0-7-6 15,0 7-8-15,0 0 10 16,0-3-1-16,0 3-5 16,0 0-10-16,0 0-5 15,0 0-1-15,0 0 1 16,0 0-2-16,0 0 0 16,0 0-1-16,0 0 2 15,0 0 0-15,0 0 7 16,0 0-8-16,-2 0 1 15,-19 15 1-15,-12 12 11 0,-14 13-9 16,-10 11 15 0,-15 3-13-16,-8 6 2 15,-9 2 7-15,-8 2-15 0,-5 2 11 16,-10-1-8 0,1 1 0-16,0-2 0 0,4-2 0 15,6 0-2-15,8-4-1 16,-5-3 4-16,2-1-5 15,5-6 1-15,6-4-1 16,14-8 0-16,13-4 3 16,6-6-2-16,17-4 4 15,8-6-3-15,6-8-2 16,15-4 1-16,4 1-1 16,2-4 0-16,0 2 0 15,0-2-1-15,0-1 1 16,0 0-4-16,0 0 0 0,0 0-9 15,0 0-1-15,0 0-11 16,0 0-17-16,0 0-18 16,0-8-99-16,0-17-451 15</inkml:trace>
  <inkml:trace contextRef="#ctx0" brushRef="#br1" timeOffset="141706.18">31411 12046 371 0,'0'0'77'15,"0"0"-53"-15,0 0 10 16,0 0 34-16,0 0-3 15,0 0-9-15,-7-3-10 16,7 3-14-16,0 0-4 16,-3 0 5-16,3-2-11 15,0 2-8-15,0 0-7 16,0 0-1-16,0 0-1 16,0 0 4-16,0 0-4 15,0 0 0-15,0 0-2 0,0 0-2 16,0 0 5-16,0 0-4 15,0 0 0-15,0 0 4 16,0 0-1-16,0 0 1 16,0 0-3-16,0 0 6 15,0 0-6-15,3 2 3 16,2 3-3-16,-3 2 4 16,2 2-2-16,3 0 2 15,-5 3-7-15,4 3 6 16,4 0 0-16,-6 3-5 15,3 3 2-15,-1 5 2 16,2 2-1-16,2 6-2 0,3 6-2 16,3 4 7-16,4 6-6 15,2 3 10-15,5 1-10 16,7 0 4-16,-1 2 0 16,0-2 0-16,6-1-2 15,-4 2-2-15,-1-3 14 16,-3 0-15-16,-4 1 4 15,0-3 1-15,-3-3-1 16,0-1 1-16,-1 0-3 16,1-7-1-16,-1 3-2 15,1-2 3-15,5 3-3 16,-7-3 1-16,5 1 0 16,-2-6 2-16,2-5-1 15,-8-2 1-15,4-8 0 16,-7 2-4-16,1-4 4 0,1 5-4 15,2-6 4-15,-4 3-2 16,2-1 0-16,-5-8 0 16,0 1 6-16,-2 1-6 15,-2-5 1-15,-2-1 0 16,-5 0-1-16,-2-5 0 16,2-2 0-16,-2 2 0 15,0-2 1-15,0 0-1 16,0 0 0-16,0 0 0 15,0 0-1-15,0 0 1 16,3 0-1-16,-3 0-1 16,0 0-12-16,2 0-11 15,-2 0-21-15,0 0-26 0,0 0-91 16,-29-11-344-16</inkml:trace>
  <inkml:trace contextRef="#ctx0" brushRef="#br1" timeOffset="143991.72">26645 13343 541 0,'0'0'68'0,"0"0"-50"16,0 0 0-16,0 0 15 15,0 0 18-15,0 0-4 16,0 0-17-16,11 0-11 16,-11 0-7-16,0 0 8 15,0 0 6-15,0 0-9 16,0 0-6-16,0 0 0 15,0 0 2-15,0 0 15 16,0-4-13-16,-11-9-4 16,-12-2-11-16,1-5-2 0,0 1 0 15,4 0 2-15,5 0 0 16,-1 3-5-16,10 5 6 16,-5 4-2-16,7 3-1 15,2 2 2-15,0 2-6 16,0 0 0-16,0 0 0 15,22 0-2-15,13 0 5 16,19 6 6-16,6 4-3 16,9-2 0-16,1-1 0 15,3-6 5-15,-11-1-4 16,-8 0-2-16,-12-1 1 16,-11-12-5-16,-13-1 0 15,-7-2 0-15,-1 0 5 16,-10 0 1-16,0-1-1 0,0 0-4 15,-2 2 3-15,-17 4 1 16,6 3 1-16,4 1-1 16,-4 4 0-16,4 1 1 15,4 2 0-15,1 0 0 16,-3 0-1-16,3 19 0 16,-7 8 1-16,1 7 1 15,2 9 0-15,-1 4-1 16,4 6 7-16,-8 7-7 15,4-2-1-15,3-2 2 16,-8-6-1-16,3-8-1 0,-1-8 0 16,4-5 0-16,-5-10 4 15,1-5-1-15,-1-6 1 16,-5-3-4-16,-5-5 0 16,-5 0 1-16,-3 0 0 15,-3-2-1-15,0-10-10 16,3-1 10-16,4 1 1 15,6 0-1-15,5 2-2 16,3 4 0-16,11 2 3 16,-4 4-1-16,6 0 0 15,0 0 0-15,0 0-9 16,0 0-1-16,12 0 8 16,15 0 1-16,2 0 1 15,9 0 1-15,-1 0-1 16,4 0 1-16,1 0-1 0,2 0-1 15,-1-4-4-15,-1-9 5 16,-2-3-7-16,-4-2-4 16,-7-3 1-16,-9 4-13 15,-11-2 5-15,-4 6 14 16,-5 4 4-16,0 4 3 16,0 0-3-16,0 1 4 15,0 4 4-15,0 0-6 16,0 0-1-16,-8 0 5 15,2 18-6-15,4 8 10 0,-3 4 0 16,5 2-1 0,0-6-3-16,0-2-1 0,16-7-4 15,-3-7 0-15,0-3-1 16,3-7-1-16,5 0-15 16,-4 0-27-16,3-24-49 15,-2-6-125-15,-13-5-261 16</inkml:trace>
  <inkml:trace contextRef="#ctx0" brushRef="#br1" timeOffset="144272.15">27195 13305 551 0,'0'0'62'0,"0"0"-40"0,0 0 8 16,0 0 51-16,0 0-18 15,0 0-25-15,21 55-16 16,-15-55-10-16,1 0 5 16,-3 0-8-16,-2 0 5 15,0-2-6-15,-2-10-5 16,0-3-3-16,0 0-1 16,-4 6-1-16,-9 0-5 15,-1 6-6-15,1 3-21 16,-3 0-40-16,5 12-67 15,3 10-63-15,0 4-195 16</inkml:trace>
  <inkml:trace contextRef="#ctx0" brushRef="#br1" timeOffset="145325.81">27256 13614 597 0,'0'0'76'0,"0"0"-34"15,0 0 22-15,0 0 8 16,0 0-41-16,0 0 2 16,0-10-12-16,0 2-6 15,0-5-2-15,0-2 12 16,0-4-22-16,0 4 0 16,4-2 0-16,7 8-3 15,-4 0 0-15,2 6-1 16,-7 3-2-16,2 0 3 0,3 0-2 15,2 0 2-15,0 5-2 16,2 14 2-16,3 2 3 16,-10 4 1-16,5-2 4 15,-7 2-6-15,2-6 0 16,-2-2 5-16,1-5-5 16,-3-6-1-16,0-4 2 15,0-2 0-15,0 0 2 16,0 0 2-16,0 0-2 15,0 0-4-15,5-8-1 0,1-14-9 16,7-6-11 0,10-2-4-16,-3 5-6 0,7 2 9 15,0 12 6-15,-1 8 11 16,-6 0 0-16,-4 3-4 16,-3 0 8-16,-4 5-1 15,0 10 3-15,-2 3-2 16,-5 5 16-16,2-1-4 15,-4-3-4-15,0 0 17 16,0-6 1-16,0-2-12 16,0-7 3-16,0-4-6 15,0 0-1-15,0 0-8 16,0 0 0-16,0 0 2 16,5 0-4-16,6-12-5 15,9-13-9-15,9 0-6 16,2-1-12-16,0 3-7 0,0 11 23 15,-2 3 7-15,-4 9 3 16,-9 0 0-16,-3 0 6 16,-4 3-1-16,-7 11 1 15,0 3 0-15,-2 4 2 16,0 2 3-16,0-2 6 16,0 1-7-16,0-2 5 15,0-4-2-15,10-3-1 16,-6-3-6-16,5-3 4 15,-1-7-2-15,8 0 0 16,5 0 0-16,0 0 2 0,6-9-2 16,0-12-4-1,0-4-4-15,-2-3-6 0,-6-6-4 16,-3-2-14-16,-7 2-15 16,-7 8 6-16,-2 9 30 15,0 7 3-15,-2 8 5 16,-11 2-1-16,-1 0 2 15,1 0 4-15,4 14 0 16,2 10 5-16,7 6-2 16,0 5 7-16,0-2 2 15,0-2 3-15,7-2-1 16,15 0-15-16,-2-9 4 16,5-4 8-16,0-4 1 15,-4-10-5-15,2-2-2 16,4 0 3-16,-7 0-5 0,2-7-4 15,-6-5-3-15,-8 3 0 16,2-1-4-16,-8-2-15 16,-2 2-14-16,0 0-50 15,-12 3-89-15,-17 3-281 16</inkml:trace>
  <inkml:trace contextRef="#ctx0" brushRef="#br1" timeOffset="146023.91">28555 12939 488 0,'0'0'88'0,"0"0"-49"16,0 0 17-16,0 0 26 15,0 0-18-15,0 0-6 16,-33 127-7-16,17-43-9 15,3 22-6-15,-5 9 1 16,3 3-7-16,-10-6-3 16,0-5-8-16,3-10-10 15,1-14 4-15,13-14-13 16,-1-18 1-16,9-14-1 16,0-13 0-16,0-9-12 15,0-6-28-15,0-6-65 16,17-3-41-16,8 0-109 0,2-17-298 15</inkml:trace>
  <inkml:trace contextRef="#ctx0" brushRef="#br1" timeOffset="146474.63">28626 13872 459 0,'0'0'251'0,"0"0"-228"16,0 0 4-16,0 0 19 16,0 0-16-16,0 0-20 0,48-139-4 15,-19 100-3-15,-1-4-3 16,-4-4 0-16,-1-2 8 16,-10 5 2-16,-6 9-8 15,-7 14-2-15,0 9 2 16,-4 6-2-16,-16 6 0 15,-3 0 0-15,3 0 0 16,-2 2 0-16,6 14-3 16,10 2 1-16,-1 5 2 15,7 3-1-15,0 1 1 16,0 6 2-16,11-3 3 16,9-2-2-16,0-2-2 15,0-5 0-15,-4 0 0 0,-5-5 1 16,-7 2-4-1,-4-2 6-15,0 0-4 0,-4 0 2 16,-21-1-1-16,-2-6 2 16,-2-3 0-16,6-1-3 15,-2-5-13-15,13 0-25 16,8 0-32-16,4-11-81 16,0-12-148-16</inkml:trace>
  <inkml:trace contextRef="#ctx0" brushRef="#br1" timeOffset="148712.26">29041 13534 226 0,'0'0'459'16,"0"0"-377"-16,0 0-22 16,0 0 10-16,0 0-13 15,0 0-27-15,5-19 8 16,-5 19-22-16,0 0-16 15,-5 5 2-15,-11 14-1 16,-3 8 2-16,3 3-3 16,0 1 2-16,5 0 0 15,9-5-2-15,2-5 0 16,0 0-2-16,0-5 1 16,13-2-1-16,5-8 2 15,9-4 3-15,0-2-3 16,8-5-9-16,3-16-10 0,-5-8-2 15,-4-5-3-15,-4-3-6 16,-7-9-3-16,-5-7 3 16,-4-13-6-16,-4-3-5 15,-1 6 2-15,-4 17 20 16,0 22 16-16,0 16 3 16,0 8 6-16,-4 0-4 15,-6 0 2-15,2 16-2 16,-7 12 19-16,3 11 5 15,3 12-4-15,3 2 10 16,-2 5-20-16,8-5 12 0,0-5-14 16,0-6 6-1,0-7-4-15,0-13 9 0,6-9 4 16,-2-4-10-16,7-7 3 16,7-2-11-16,1 0-7 15,8 0 4-15,2-16-8 16,-2-9 0-16,2-3-16 15,-4 3-1-15,-8 2 5 16,-1 8 6-16,-7 8 7 16,-5 6 2-16,-4 1-3 15,0 0 4-15,0 0 1 16,0 0 2-16,0 5-3 16,2 13 12-16,6 5 5 15,5 1-5-15,1-2 8 0,1-5-17 16,1-4-2-1,-1-6 2-15,10-7 3 0,-8 0-4 16,10 0 6-16,-5-7-4 16,3-13-3-16,-5-6-1 15,-2-4-3-15,-8-3-10 16,-2-3 0-16,-6 4-8 16,-2 10 6-16,0 6 2 15,-4 10 10-15,-12 6 1 16,-2 0-6-16,2 0-2 15,3 8 10-15,4 11-2 16,0 4 2-16,5 5 0 16,4 1 0-16,0 0 1 0,2 4 2 15,18-4 0-15,4 1-3 16,5-9 0-16,2-5-5 16,6-8 5-16,3-7-2 15,-1-1 2-15,4 0-1 16,-3-11-4-16,-4-7-1 15,-5-2-7-15,-4-2-2 16,-12-2-2-16,-8 2-1 16,-7 1 15-16,0 6-5 15,-14 6 8-15,-7 1 0 16,-4 4 0-16,-2 4 0 16,0 0 2-16,5 0-2 15,2 14 1-15,11 5 1 16,0 1 2-16,7 0 6 0,2 1-3 15,0 4 4-15,0-4 1 16,6-2-12-16,13-5 7 16,-2-6 1-16,8-3-7 15,-5-5 10-15,5 0-8 16,1 0 2-16,-6-17-3 16,0-3 0-16,-2-6-1 15,-9-3-1-15,0-7 0 16,-7-6-12-16,2-12 9 15,-4-12-7-15,0-8 5 16,0-8 4-16,0 5 1 16,-2 14 1-16,-4 18 3 0,1 19-3 15,1 12 2-15,-1 7-1 16,3 7-1-16,2 0-1 16,0 0 0-16,0 0-2 15,0 0 7-15,0 12-5 16,0 23 4-16,0 25 8 15,0 16 6-15,0 11-3 16,0-1-6-16,2-6-2 16,1-8-1-16,1-9 0 15,3-11 5-15,-3-10-9 16,0-10-2-16,3-12 0 16,-5-10-1-16,3-8-1 15,0-2 2-15,-3 0 0 16,6 0-20-16,6-16 5 0,6-12-4 15,-2-8-5-15,1-5-4 16,2 4-12-16,-5 5-3 16,-3 11-3-16,-7 11 27 15,-4 6 5-15,-2 4 9 16,0 0-14-16,0 0 15 16,0 7 4-16,0 7 0 15,0 3 4-15,0 6 9 16,0-2 9-16,0 6 0 15,6-6 3-15,0 0-6 16,3-10-3-16,-3-2 0 0,1-6-3 16,-2-3 4-16,4 0-7 15,4 0 1-15,3-20-11 16,4-4-3-16,-3-2-14 16,2 1-6-16,-9-4-15 15,-1 5 10-15,1 5 5 16,-10 8 14-16,0 6 3 15,0 5 0-15,0 0 4 16,0 0 0-16,0 4 2 16,0 13 4-16,0 7 15 15,4 3 6-15,7-1 3 16,3-2-7-16,3-2-2 16,1-6-6-16,-1-8 3 15,2-8-4-15,1 0-5 16,-3 0 7-16,4-20-8 0,-1-10-2 15,-5-7-1-15,1-7-3 16,-5-11 0-16,-2-15-1 16,0-15-4-16,0-7 2 15,2 10 1-15,-9 17 2 16,0 29 3-16,0 21 10 16,-2 10-9-16,0 5-4 15,0 0-1-15,0 19-3 16,0 25 4-16,0 18 1 15,8 16 7-15,-2 9-6 16,7-6 5-16,-1-9 7 16,1-7-5-16,1-14-5 0,-1-8 1 15,3-9-4-15,-3-8 1 16,-3-11 0-16,4-6-2 16,-1-5 0-16,3-2 3 15,4-2-3-15,-2 0-3 16,0-6-6-16,2-15-5 15,-4-6-3-15,-3-9-4 16,1-5 4-16,-12-2-4 16,0 2-23-16,-2 9 30 15,0 10 5-15,-2 12 9 16,-12 8 4-16,-3 2 2 16,-4 0 3-16,3 16 8 15,1 14 1-15,3 4 5 0,5 10 9 16,5 5-13-16,4 1 1 15,0 2-6-15,2-8 8 16,23-2-13-16,4-8 5 16,8-10-12-16,11-6-4 15,9-12-2-15,1-6-75 16,6 0-83-16,0-18-376 16</inkml:trace>
  <inkml:trace contextRef="#ctx0" brushRef="#br1" timeOffset="150226.64">32200 13614 623 0,'0'0'84'0,"0"0"-57"15,0 0 25-15,0 0-3 16,0 0 10-16,-118 90-20 16,95-47-8-16,8 1-18 15,8-1-3-15,0-9 6 16,7-7-6-16,0-6 2 15,0-7-7-15,14-3 9 0,8-8-5 16,0-3 3 0,9 0-7-16,5 0-2 0,-1-5 2 15,2-13-3-15,-2-7-2 16,1-3-1-16,-5 0 1 16,-8 6-4-16,-8 9-2 15,-13 8 5-15,-2 5-8 16,0 0-7-16,0 0 8 15,0 0 4-15,0 20 1 16,-2 11 1-16,-3 4 3 16,3 8-1-16,2-1 1 15,0-5-1-15,0-2 0 16,7-9-2-16,7-11 2 16,-2-3 0-16,7-9-1 15,0-3 2-15,8 0 3 0,0 0-1 16,-2-10-2-16,-5-10-1 15,-7-8 0-15,-4-7-8 16,-7-9-11-16,-2 0-2 16,-2 0 13-16,-27 7-17 15,-9 10 1-15,0 8 16 16,3 14-5-16,6 5 5 16,4 0 4-16,9 0 4 15,5 16-2-15,9 7 4 16,2 8-1-16,0 3 17 15,18 2-2-15,6-4 2 16,1-1-6-16,2-9-4 0,-3-7-2 16,3-7 3-1,4-5 4-15,5-3-1 0,-1 0-2 16,1-11-4-16,-1-9-4 16,4-10 2-16,-1-5-4 15,-5-8 0-15,-6-1-12 16,-9 8-1-16,-9 9 5 15,-9 12 3-15,0 6 3 16,0 6 1-16,-16 1-6 16,-4 2 4-16,4 0-3 15,10 0 5-15,-3 2 1 16,9 13-1-16,0 6 1 16,0 4 0-16,0 1 0 0,0 6 3 15,11-6-3 1,5 1 0-16,-5-1 0 0,4-4 0 15,1-2 2-15,-3 1-1 16,1-5 0-16,-8 0-1 16,-4-2-1-16,-2-1 0 15,0-1-3-15,-11-3 2 16,-11-1 2-16,-7-4 0 16,2-4-5-16,2 0-4 15,10 0-6-15,7 0-8 16,8 0 9-16,0-4 2 15,0-10-27-15,29-6-15 16,13-2 27-16,7-6 10 16,8-2-16-16,11-7 4 0,1 1 7 15,4 0 12-15,-11-3 10 16,-10-2 2-16,-10-5 13 16,-16 0 14-16,-3-2 0 15,0-5-5-15,-10 4 0 16,-9 3 5-16,-2 12-1 15,-2 11-4-15,0 13 19 16,0 5-20-16,0 0 5 16,0 5-4-16,-6 0-14 15,-14 5 1-15,-2 24 12 16,-7 15 2-16,2 13-6 16,4 9-2-16,10 6-2 15,5 0-1-15,-6 1-5 0,7-7-2 16,-1-11-3-1,0-6-3-15,4-9 2 0,2-10-3 16,2-8-2-16,0-5 1 16,0-5-8-16,6-7-17 15,12-3-19-15,5-2-24 16,2 0-13-16,-2-4-73 16,0-20-155-16</inkml:trace>
  <inkml:trace contextRef="#ctx0" brushRef="#br1" timeOffset="150458.99">32960 13682 655 0,'0'0'137'15,"0"0"-109"-15,0 0 16 16,0 0 13-16,0 0-19 15,0 0-20-15,160-2-11 16,-93 9-2-16,0 0-5 16,-9 0-3-16,0 4 0 15,0 3-13-15,-5-5-40 16,-3 2-103-16,-8-1-117 16</inkml:trace>
  <inkml:trace contextRef="#ctx0" brushRef="#br1" timeOffset="150611.25">33716 13805 801 0,'0'0'100'0,"0"0"-63"15,0 0 32-15,0 0-10 16,0 0-25-16,0 0-34 16,4 0-7-16,-4 0-108 15,-18-5-250-15</inkml:trace>
  <inkml:trace contextRef="#ctx0" brushRef="#br1" timeOffset="153175.37">32410 14480 409 0,'0'0'167'16,"0"0"-55"-16,0 0-33 15,0 0-12-15,0 0-7 16,0 0-15-16,0 0-2 0,-17-14-11 16,0 14-13-16,-7 2-6 15,-3 20 0-15,-2 8 9 16,2 2-8-16,4 0-6 16,8-3 2-16,11-9-10 15,4-5-2-15,0-4 2 16,0 1-9-16,13-7 9 15,18-1 2-15,9-4-2 16,7 0-1-16,-3-8 0 16,-5-14-4-16,-4 0-3 15,-8-6-3-15,-7-6-1 16,-13 0-4-16,-7-1-4 16,0 4-2-16,-12 6 19 15,-21 7-5-15,-7 7 6 16,-5 8 0-16,5 3-5 0,9 0 4 15,11 0 2-15,2 4 1 16,14 15-5-16,4-1 0 16,0 2 3-16,9 2-2 15,17 0 4-15,14-4 6 16,8-7 4-16,-4-2-3 16,3-9-4-16,-5 0 10 15,3-6-9-15,-9-14 0 16,-3-2 1-16,-6-4-5 15,-10-1 0-15,-5-1-10 0,-8 5-12 16,-4 2 9 0,0 6 8-16,0 2 4 0,-12 5-9 15,1 4 4-15,3 4 3 16,4 0 1-16,4 0 1 16,0 0-5-16,0 0-2 15,0 15 5-15,0 0 3 16,8 6-2-16,3-6 1 15,1 3 0-15,-6-2 2 16,-1-1 0-16,-1 7-1 16,0-3 0-16,-2 3 0 15,-2 4 2-15,0-1-2 16,0-3 4-16,0 1 5 16,0-8-2-16,2-1 3 15,10-6 0-15,5 1 0 0,13-2-6 16,8-1-3-16,11-6-1 15,-2 0-32-15,1 0-17 16,-7 0-85-16,-16-4-72 16,-21-5-293-16</inkml:trace>
  <inkml:trace contextRef="#ctx0" brushRef="#br1" timeOffset="155772.51">31181 14816 764 0,'0'0'71'0,"0"0"-36"0,0 0 17 15,0 0 11 1,0 0-19-16,0 0 15 0,-44 137-19 15,21-70-19-15,1 2-8 16,9-4-6-16,-8-11 7 16,8-6-10-16,4-16-3 15,0-9-1-15,5-14 2 16,4-9-1-16,0 0 1 16,0 0-2-16,0 0-3 15,6-2-25-15,17-18 9 16,12-4-3-16,10-3-3 15,4 4-11-15,0 3 11 16,0 7 0-16,-13 9 8 16,-5 4 9-16,-7 0 2 0,-8 0 4 15,-3 11 0-15,-3 3 2 16,-10 4 2-16,0 2-1 16,-10 0 6-16,-21 1 9 15,-11-1-12-15,-5-6-1 16,-4-7-1-16,6-2-2 15,7-5 4-15,9 0-4 16,9 0-1-16,5 0-15 16,13-7-7-16,2-3-6 15,0-2-18-15,6-5-4 16,21 5 16-16,11-1 8 16,7 3-8-16,1 1 14 15,6 2 18-15,-8-3-1 0,3 1-17 16,-3-3 7-16,-1 1 1 15,-8-3-3-15,-5 2 8 16,-10 3 7-16,-7 8 1 16,-9-2 10-16,-2 3 17 15,-2 0 19-15,0 0 11 16,0 0-15-16,0 4-16 16,-8 17 13-16,-6 4-9 15,5 4 8-15,3-5-13 16,6-2-6-16,0-4-7 15,0-4-2-15,0-5-1 16,2-2 0-16,11-5-6 0,7-2 1 16,5 0-1-16,6-6-3 15,0-11-2-15,3-6-15 16,-5-6-6-16,-7 3-15 16,-2-3 6-16,-4 9 13 15,-10-1 2-15,1 13-1 16,-7 4 6-16,0 4 3 15,0 0-2-15,0 0 6 16,0 0 5-16,0 12 2 16,0 11 20-16,0 4-5 15,0 2-1-15,2 1 3 16,10-4-4-16,-6-1-7 16,7-6-2-16,5-3-3 15,5-4-3-15,4-6 1 16,6-2-1-16,5-4-19 0,4 0-11 15,-2-8-14-15,-2-10 2 16,-5-2-22-16,-1-3 6 16,-12-4 10-16,-7 1 28 15,-9 0 20-15,-4 6 4 16,0-1 6-16,-8 5 14 16,-17 4-5-16,-2 8-4 15,-2 4 23-15,0 0 8 16,3 0-1-16,1 13-5 15,5 6-18-15,5 6 0 16,3 3 3-16,10 0-4 16,2-2-7-16,0-1 3 0,0-6-6 15,9-1 2-15,7-6-4 16,4-6-3-16,11-4-3 16,3-2 2-16,3 0-5 15,-1-22-2-15,-5-6-10 16,-2-6-2-16,-2-8-1 15,0-12-17-15,2-13 7 16,2-15-8-16,0-10-2 16,-6 8 10-16,-8 14 22 15,-7 26 3-15,-6 25 0 16,-4 14 9-16,0 5-8 16,0 0-1-16,-12 5 0 15,-5 25 4-15,1 14 12 0,-1 17-2 16,5 9 6-1,3 3 3-15,5 2-14 0,2-7 4 16,2-7-4-16,0-9 1 16,0-12-4-16,13-10-6 15,1-13 4-15,10-6 2 16,4-9 3-16,11-2-7 16,3 0-2-16,1-18-3 15,-8-6-7-15,-6-10 6 16,-9-4 0-16,-8 6-12 15,-10 2 10-15,-2 10 2 16,0 3 4-16,-21 8 3 0,-3 5 0 16,-3 4 0-16,-4 0-1 15,1 9 13-15,7 14-5 16,5 4-2-16,7 4 1 16,9 3 2-16,2 0-5 15,0-5 1-15,2-6-3 16,13-5 1-16,5-8 1 15,3-3-1-15,1-7 6 16,5 0-6-16,-5 0-2 16,-1-15 3-16,-3-5-4 15,-5 2-1-15,-6-4 3 16,1 2-4-16,-10 4-3 16,0 6 3-16,0 6 5 15,0 1 0-15,0 3-2 16,0 0-3-16,0 5-3 0,0 23 3 15,-14 14 3-15,3 16 1 16,7 10 2-16,-4 2-3 16,8 5-3-16,0-5 1 15,0-2-1-15,0-6 1 16,0-13-2-16,0-12-1 16,-2-13-2-16,-2-11 1 15,-7-4 0-15,0-9 3 16,-9 0 0-16,-5 0-1 15,-2-5-2-15,-4-13-5 0,2-9 0 16,4-3-16 0,6-4 5-16,5-6 18 0,9-6-9 15,5-4 8-15,17-4-13 16,29-3-4-16,12 7 10 16,9 8 9-16,5 11 1 15,1 4-1-15,1 2 0 16,-1 2 0-16,-6-3 1 15,-5 3 0-15,-6 0 4 16,-18 3-5-16,-14 2 6 16,-13 4 6-16,-8 4 5 15,-3 2 8-15,0 0-7 16,0 2-18-16,-5 2-1 16,-15 4 0-16,-2 0-3 15,-9 0 1-15,2 16 1 0,2 9 1 16,4 6 0-16,8 5 1 15,11 2-5-15,4-1 5 16,0 2 9-16,2-7-3 16,15-1-2-16,10-8 1 15,2-5 7-15,7-9-2 16,9-5-4-16,-1-4-2 16,5 0 1-16,1-18-3 15,-10-10-4-15,-3-11 2 16,-1-5-2-16,-3-16 0 15,4-14-10-15,-14-12 3 16,4-11-11-16,-9-5 5 16,-7 12 4-16,-4 21 11 0,-7 22 3 15,0 20-2-15,0 11-1 16,-9 13-4-16,7-1 3 16,0 4 0-16,2 0 1 15,0 5 0-15,-7 31 1 16,1 23 17-16,-2 16 9 15,2 6-10-15,-1 3-1 16,1-5-4-16,2-7 8 16,4-6-7-16,0-6-8 15,0-8-5-15,0-12 0 16,0-13 0-16,2-12 0 16,8-7-12-16,-1-8-6 15,5 0-12-15,8 0-8 16,0-12-50-16,5-21-59 0,-2-10-179 15</inkml:trace>
  <inkml:trace contextRef="#ctx0" brushRef="#br1" timeOffset="156053.97">33297 15020 216 0,'0'0'555'16,"0"0"-462"-16,0 0-48 15,0 0 5-15,0 0 10 0,0 0-1 16,143-9-28 0,-95 9-22-16,10 6-9 0,-6-3 3 15,-10 0-2-15,-9-1 2 16,-4 2 2-16,-9-2-3 16,-9 1 1-16,-4 0 2 15,-4-3-5-15,-3 3 0 16,0-3-1-16,0 0-6 15,0 1 1-15,0-1-17 16,0 2-18-16,0 1-16 16,0 5-45-16,0-3-183 15</inkml:trace>
  <inkml:trace contextRef="#ctx0" brushRef="#br1" timeOffset="-203427.46">22012 14328 534 0,'0'0'79'0,"0"0"-14"16,0 0 43-16,0 0-25 16,0 0-7-16,0 0 5 15,0 0-37-15,0 0-17 16,-46-24-1-16,13 24-6 0,-10 15-10 16,-9 17-2-16,4 14 2 15,-4 11-10-15,12 5 0 16,11 2 0-16,13-6-3 15,16-5 2-15,0-14-10 16,23-3 4-16,22-14 5 16,12-10 2-16,11-12 5 15,5-3 3-15,0-33-7 16,-3-13 9-16,-10-7-3 16,-16-4-4-16,-13-7 2 15,-10 2 1-15,-21-4 2 16,0 7 3-16,-23 8-9 0,-8 13 7 15,-9 15-6 1,-3 9-2-16,3 15-2 0,-6 2-4 16,1 19 0-16,1 20 4 15,7 3-5-15,18 2-11 16,9-4-8-16,10-4 8 16,0-1 3-16,12-7 10 15,15 0 4-15,0-6 4 16,4 0-1-16,2-2 2 15,3-1-4-15,-5 1-1 16,-2-1 2-16,-2 3 1 16,-8 2 0-16,2 4-3 15,-5 2 0-15,-1 2 0 16,-1 3 2-16,1 1-2 16,-1-2 0-16,-1-4-2 0,-2-2 2 15,-2-10-1-15,0-6-1 16,-5-5 2-16,3-7 0 15,-5 0 0-15,0 0 0 16,10-5 1-16,5-29 1 16,3-10 0-16,7-10 0 15,0-6 2-15,0-1-4 16,0 7 3-16,-10 14-1 16,-3 14-1-16,-3 14 0 15,-9 10-1-15,-2 2 2 16,0 0-7-16,0 8 4 15,0 21-19-15,0 9 20 0,0 8 4 16,0-3-1-16,0-2-1 16,0-5 0-16,0-6 1 15,9-8-3-15,-5-10-1 16,3-4 1-16,2-7 1 16,2-1 0-16,5 0 4 15,11-23 5-15,2-9-2 16,2-9-2-16,-2 0-1 15,-2 2 1-15,-10 11-6 16,-5 10 13-16,-8 10-12 16,-4 8 2-16,0 0-3 15,0 0-6-15,0 0 1 16,0 10-21-16,0 12 23 16,-4 10 1-16,1 2-6 0,3 1 7 15,0-1-7-15,0-6-5 16,3-8-5-16,12-2-11 15,10-6 22-15,4-12 7 16,2 0-1-16,4-7 1 16,5-16 1-16,1-7 4 15,-8-4-5-15,-4-3 0 16,-7-1 0-16,-6 4 4 16,-7 6-1-16,-9 10 14 15,0 10-1-15,-7 6 0 16,-18 2-8-16,-8 0 0 0,-5 10-3 15,3 14-5 1,2 5-2-16,8-2 2 0,11 1 0 16,3 1-2-16,9-4-2 15,2 0-2-15,0-7-1 16,13-4 6-16,12 0 1 16,-5-10 1-16,7-4 1 15,0 0 4-15,-1-4 0 16,-4-16-5-16,3-4 4 15,-9-3-2-15,-1 2 0 16,-4 0 1-16,-6 7-3 16,-3 4 2-16,-2 13-2 15,0-2-1-15,0 3-1 16,0 0-13-16,0 0-11 16,0 3 7-16,0 17 11 0,0 6 7 15,0 1-5-15,0 4-1 16,20-3 4-16,7-5 2 15,2-3 7-15,2-6-4 16,2-5-3-16,3-9 3 16,-2 0 2-16,4-23-3 15,-3-14 13-15,1-15-5 16,-12-11 4-16,-1-15-9 16,-10-12 8-16,-2-6-13 15,-6 9 0-15,-5 21 1 16,0 24 2-16,-2 19 5 15,-12 11-2-15,1 9-6 0,-1 3-6 16,-3 3 3 0,-8 26 1-16,7 21 1 0,-2 17-2 15,13 9 3-15,7 8-5 16,0 0 4-16,0 2 0 16,0-4-1-16,14-6 2 15,1-6-4-15,1-17 1 16,-1-13-1-16,1-13-3 15,-5-16 5-15,3-9-1 16,-1-2 6-16,9-17 3 16,7-28 3-16,7-13-9 15,-1-10 3-15,-6 2-1 16,-4 12 0-16,-10 18-2 0,-5 15 1 16,-6 20-1-1,-4 1-3-15,0 0-4 0,0 0-19 16,0 22 2-16,-4 10 24 15,2 6 0-15,2-1-7 16,0 2 7-16,4-6-11 16,21-1 11-16,-4-11 8 15,4-11-6-15,2-10 1 16,-5 0 0-16,12-18-2 16,-1-20 10-16,7-12-9 15,-9-12 2-15,0-16 3 16,-4-21 0-16,-2-9-3 0,-7-2-4 15,-1 13 8 1,-5 25-6-16,-8 23 2 0,-4 17-1 16,0 18 8-16,0 11-11 15,0 3-9-15,-6 0-4 16,-6 10 2-16,-3 29 5 16,-3 19 0-16,3 14 6 15,1 13 0-15,3 10-5 16,7-3 5-16,-4 2 4 15,6-9-3-15,2-11 0 16,0-11-1-16,0-17 0 16,4-11-2-16,8-17-1 15,1-16 0-15,12-2 3 0,15-20 3 16,7-24-1 0,13-12-1-16,-4-2 2 0,-3 10-3 15,-17 9-18-15,-12 22 7 16,-8 10 4-16,-12 7-21 15,-4 0-7-15,0 20-9 16,0 16 30-16,-6 7 0 16,4 3 12-16,2 0-12 15,0-3 10-15,2-4 2 16,23-11-4-16,-4-10 6 16,8-13 6-16,10-5-3 15,5-3-2-15,3-26 1 16,4-4 6-16,-8-3-5 15,-12-2 1-15,-4 3 14 0,-12 10 16 16,-9 9-23-16,-6 8 23 16,0 8 2-16,0 0-25 15,-4 20-11-15,-13 26 18 16,-10 20-15-16,-2 18 9 16,0 11-8-16,6 5-4 15,6 3 2-15,-1-2-2 16,5-7 2-16,-3-9 0 15,3-10-2-15,-5-29 0 16,-1-14-3-16,9-18 1 16,-3-14 2-16,-8 0 10 15,1-14 6-15,-5-29-16 16,4-18 2-16,2-29-2 0,15-12 8 16,4-4-5-1,0 6-4-15,25 16 2 0,4 16-2 16,-2 10 2-16,-4 11-3 15,0 13-7-15,-7 4-19 16,-3 13-10-16,1 0-34 16,-8-3-49-16,-6 6-133 15,0-6-332-15</inkml:trace>
  <inkml:trace contextRef="#ctx0" brushRef="#br1" timeOffset="-203148.98">23642 14561 664 0,'0'0'120'0,"0"0"-93"15,0 0-13-15,0 0 15 16,0 0 11-16,167-11 61 15,-60 1-46-15,18-4-30 16,4 0-6-16,-11-1-10 16,-12 3-8-16,-33 3-1 15,-29 3 2-15,-26-5-4 0,-18 6-1 16,-15-1-88 0,-34 2-73-16,-28-1-88 0</inkml:trace>
  <inkml:trace contextRef="#ctx0" brushRef="#br1" timeOffset="-202827.46">23644 14215 792 0,'0'0'100'0,"0"0"-47"15,0 0 19-15,0 0-23 0,0 0-29 16,0 0-9-16,-18-3-6 16,18 3-5-16,0 0 1 15,0 0-1-15,0 0 0 16,0 0 0-16,16 0 12 16,5-15 2-16,-4-2-7 15,-1 0 1-15,-5 5-1 16,-11 3-5-16,0 9-2 15,-7 0-20-15,-26 9-28 16,-10 25-58-16,-15 12-78 16,0 7-274-16</inkml:trace>
  <inkml:trace contextRef="#ctx0" brushRef="#br1" timeOffset="-202144.39">22278 15502 685 0,'0'0'124'16,"0"0"-81"-16,0 0 38 16,0 0 19-16,0 0-60 15,0 0-39-15,0-32 12 16,58 19-7-16,33-3 8 15,32-3 4-15,17 6-10 16,17 4-3-16,1 9 1 16,-9 0-3-16,-11 0 2 15,-29 0-2-15,-28 0 0 16,-35 0-3-16,-23 0 0 16,-21 0 0-16,-2 0-9 0,-27 0 9 15,-22 0-4 1,-29 4 4-16,-20 4-8 0,-16 0-2 15,-10 1-4-15,-11-2 1 16,4 1 11-16,13 2 2 16,6 2 2-16,23 1-1 15,18-2 5-15,29-2 7 16,17-6 0-16,21-1-6 16,4 2-7-16,25 0-12 15,35 3 12-15,26-6 6 16,40-1 2-16,18 0-1 15,17 0 2-15,10-4 4 0,-15 3-6 16,-24-2-7-16,-36 3 0 16,-47 0 0-16,-34 0 0 15,-15 0-1-15,-27 0-42 16,-37 0-9-16,-32 3-112 16,-18 6-207-16</inkml:trace>
  <inkml:trace contextRef="#ctx0" brushRef="#br1" timeOffset="-201034.67">23649 14289 423 0,'0'0'65'15,"0"0"-32"-15,0 0 27 16,0 0-10-16,0 0-19 16,0 0-8-16,-25-8-7 15,25 8-11-15,0 0 4 16,0 0-9-16,0 0 0 15,0 0 3-15,4 0 15 16,4 0 3-16,-4 3 0 16,5-3-5-16,-7 0-4 15,2 0-2-15,4 0 10 16,-4 0 4-16,-2-5-9 16,2-11-9-16,-4 0 1 0,0 0-3 15,0 2 6-15,0 2 1 16,-6 4-8-16,-10 2 18 15,3 4-16-15,-3 2-5 16,1 0-1-16,-1 0 0 16,5 2-1-16,-1 12-1 15,10-2 3-15,2 6 0 16,0-4-4-16,0-2 4 16,7-3-3-16,11-2 3 15,-8-5 8-15,4-2-4 16,1 0 6-16,-3 0-3 0,-1-9-1 15,3-8 5-15,-12-1-4 16,0 0-3-16,-2-2-4 16,0 6-4-16,0 2 0 15,-18 7-22-15,-7 5-19 16,-4 0-76-16,-4 17-116 16</inkml:trace>
  <inkml:trace contextRef="#ctx0" brushRef="#br1" timeOffset="-184913.94">4665 12104 213 0,'-78'138'0'16,"40"6"-26"-16,38-4-27 16</inkml:trace>
  <inkml:trace contextRef="#ctx0" brushRef="#br1" timeOffset="-136791.39">31999 13631 606 0,'0'0'28'0,"0"0"-11"16,0 0 16-16,0 0 20 15,0 0-15-15,0 0 1 16,0 0-13-16,-98-102-18 15,82 96 12-15,-1 3-4 16,1 3 3-16,-11 0-10 16,1 0 3-16,-5 0-8 15,-6 2 6-15,0 10 0 16,1 5-5-16,7 1 3 16,7 0 2-16,-1 4-7 15,8 2 0-15,-1 5 1 16,3 3-3-16,4 6 1 0,2 4-1 15,5 4 7 1,2 5-8-16,0-1 4 0,0 1 3 16,0-1-3-16,0 1-2 15,0-4-2-15,0-1 7 16,-5-5-7-16,-3-3 1 16,-1-4 0-16,-3-6 0 15,-5-3 1-15,-3-6 2 16,-9-1-2-16,-5-4 2 15,-3-4 7-15,-15 1-4 16,-2-6-5-16,-4-1-1 16,3-4 2-16,2 0-3 0,10 0 6 15,5 0-2 1,11 0-3-16,8-8 2 16,7 3-1-16,8-2-2 0,-3 4 0 15,7 3 2-15,0 0-2 16,0-2 0-16,0 2-3 15,0 0 1-15,0 0-5 16,0 0 1-16,0 0 3 16,0 0 0-16,7 0 1 15,-3 3-1-15,6 14 1 16,-8 5 2-16,0 2 0 16,-2 2 0-16,0 0 2 15,0 2-2-15,0 2 6 0,-18-2-4 16,-7 4 1-1,-2 0 0-15,-6-4-3 0,-5 0 6 16,-4 0 2 0,-5 0 1-16,-7-1-4 0,4-3-2 15,-2 0 4-15,5-2-3 16,3 0 1-16,2 0 0 16,-1-1-2-16,5 6-2 15,0 1 4-15,7 4-3 16,4 2-1-16,5 1-1 15,7 3 0-15,7 1-1 16,6 2 0-16,2-1-1 16,0 7 2-16,10-1 0 15,5 0 1-15,7 0-2 16,1-7 1-16,1 1-1 0,0-5 1 16,3-3 0-16,0-11 0 15,2 2-1-15,0-5 1 16,0-6 2-16,0-2-2 15,-2-3 0-15,-3 0 1 16,3-3 0-16,-5-4 1 16,3 3 0-16,0 0-1 15,-10 0 6-15,1-2-7 16,-3-1 2-16,-11 0-2 16,0 0 2-16,0 0 0 15,-2 0-2-15,0 0 3 16,0 0-1-16,2 0-2 0,-2 0 0 15,0 0 1 1,0 0 0-16,0 0-1 0,0 0-2 16,0 0-8-16,0 0-24 15,6 0-58-15,-4-12-110 16,4-12-354-16</inkml:trace>
  <inkml:trace contextRef="#ctx0" brushRef="#br1" timeOffset="103536.15">12306 10405 358 0,'0'0'0'0,"135"-114"-52"0,-93 56 47 15,-13-9 0 1,-21-1 1-16,-8-2-21 0,-15-10-13 15,-14-24 37-15,7-26-49 16,9-29-87-16</inkml:trace>
  <inkml:trace contextRef="#ctx0" brushRef="#br1" timeOffset="106574.89">6099 9247 223 0,'0'0'88'15,"0"0"-44"-15,0 0 4 0,0 0-1 16,0 0-6-16,0 0 7 16,4-3-8-16,-4 3 5 15,0 0 1-15,0 0-5 16,0-2-8-16,0 2 1 16,0 0-3-16,0 0-10 15,0 0 8-15,0 0-14 16,0 0-3-16,0 0 1 15,0 0-2-15,0 0-5 16,0-2 3-16,0 0-6 16,0 2 7-16,0 0-2 15,-9 0-6-15,-9 0-2 16,-7 0 3-16,-4 9-6 16,10 0 6-16,-4-1 0 15,3 4-3-15,1-2 0 0,0 0 2 16,4 1-1-16,6-6 0 15,2 2-1-15,3-2 0 16,-3 3-1-16,3 4 1 16,-3 2-5-16,2 2 4 15,3 0 1-15,0 5-2 16,2-4 2-16,0 5-3 16,0 2 2-16,0-1 1 15,4 3-2-15,5-2 2 16,-2 0 0-16,6 2 2 15,-4-1 3-15,3 2-5 16,-4 1-4-16,3 0 4 16,-1 5 2-16,-2-4-1 0,5 4 1 15,-1-1-2-15,1 0-2 16,3-1 1-16,-7 4 1 16,-1 0 0-16,6 2 1 15,-9 4 2-15,1-2-2 16,-2-1 2-16,-4 1-2 15,0-2-1-15,0-2 0 16,0-3 0-16,0-2 1 16,0 0-1-16,0-2 0 15,-10 4 2-15,-1 0 0 16,-3 0 4-16,-6 2-4 16,0-2 10-16,-7 1-10 15,0-4-1-15,3 0 5 16,-1-5 0-16,1-2 0 0,2-4 0 15,3-2-1-15,4-2-3 16,1-2 0-16,4-4-1 16,1-2 2-16,-1-2 0 15,4-2-2-15,-1 3 0 16,-3-2 1-16,-4 1 0 16,1-2-1-16,-3 1-1 15,5-3 1-15,2 0 0 16,4 2 4-16,1 1-4 15,4-3 0-15,0 0 0 0,0 0 4 16,0 0-5 0,0 0 1-16,0 0-3 0,0 0 2 15,0 0-2-15,0 0-2 16,0 0 3-16,0 0 1 16,0 0-2-16,0 0-1 15,0 0 1-15,0 4 1 16,9 7 1-16,4 2 4 15,-2 3-2-15,1 2 0 16,-4 4 2-16,5 2 4 16,-3 4-7-16,-4 2 3 15,1 0 0-15,-1 3 3 16,-6 1-3-16,6 3-1 16,-6 7 3-16,0-4-2 15,0 9 3-15,0-1-1 0,-12 0 4 16,-1 3-2-16,-3-2-6 15,1 4 8-15,-1-2-4 16,1-2-3-16,1-3 3 16,3-4 2-16,-5 3-4 15,5-2 2-15,-2 3-3 16,-1 3 0-16,3 3-3 16,-3 2 2-16,4 0 2 15,1 0-1-15,-1 0-3 16,2 1 1-16,1 1-1 15,1 2 1-15,-2 0-1 16,8 0 0-16,0-2-2 0,0 1 1 16,0-6 1-16,0-4 0 15,0-3 0-15,0 0-1 16,10-4 3-16,-1 2-3 16,1-2 1-16,2-1-2 15,1-3 1-15,-1-7 0 16,1 0 0-16,0-5 1 15,1-6-1-15,-1-1 0 16,-2-6 1-16,2-1-2 16,3-2-1-16,-3 0 3 15,6-2 0-15,-9 0 0 16,9 0-1-16,-9-3 1 16,1 2 0-16,-1-1 0 0,1-2 0 15,-1 1 0-15,-2 2 0 16,-4-3-1-16,-2 0-4 15,-2 1-4-15,2-3-6 16,1 3-14-16,-3-1-9 16,0 8-23-16,0 4-46 15,-5 6-50-15,-17 0-239 16</inkml:trace>
  <inkml:trace contextRef="#ctx0" brushRef="#br1" timeOffset="-211691.84">21759 1018 558 0,'0'0'36'16,"0"0"12"-16,0 0 39 15,0 0-39-15,0 0-21 16,0 0 11-16,0 0-10 15,4 2-17-15,-4-2 25 16,0 0-8-16,2-4-7 16,-2-11-13-16,0-5 1 15,0-1-1-15,0 1-4 16,-2 1-4-16,-12 4-1 16,-1 3 1-16,-3 4 0 0,-6 4-11 15,-5 4 7-15,0 0-1 16,2 0 1-16,9 14 3 15,-2 6-4-15,9 6 3 16,0 4-1-16,2-1 1 16,9-2 1-16,0-4 1 15,0-3-8-15,9-3 8 16,6-6 2-16,1-4 2 16,1-4-2-16,6-3 16 15,-5 0 5-15,4 0 5 16,-2-4-14-16,0-9 2 15,0-3-7-15,-4-1 1 16,-3-1 4-16,-1 2-12 16,-8 1 4-16,-4 7-3 15,0 4 1-15,0 4-4 0,0 0-2 16,0 0-2-16,0 0-10 16,0 0 9-16,0 0-8 15,2 17 12-15,9 2-2 16,-4-1 2-16,4-1 1 15,2-3 0-15,3-5-1 16,-3-4 1-16,3-5 0 16,1 0 5-16,6 0-2 15,2-21-2-15,-1-9 3 16,1-1-4-16,-3-3 3 16,-13-3-3-16,0-1 4 15,-3 6 0-15,-1-2-2 0,-3 8 1 16,-2 8 2-16,0 6-5 15,0 6 0-15,0 1 0 16,0 5-12-16,0 0 9 16,0 0-2-16,0 7-14 15,-9 18 9-15,3 8 9 16,-1 6-4-16,2 5 5 16,5-5 2-16,0-5-2 15,0-3-3-15,7-5 1 16,6-8 2-16,1-6-1 15,-1-5 0-15,0-5 2 16,3-2 7-16,5 0-5 16,0-5 0-16,6-17 2 15,2-9 0-15,-2-7-2 16,0-6 2-16,-7-4-3 0,0 0-2 16,-11 6 1-16,-2 3-2 15,-5 12 3-15,-2 7-2 16,0 7 0-16,0 8-1 15,0 5-8-15,0 0 9 16,-2 0-9-16,-10 12 0 16,-3 17 8-16,1 10-1 15,5 4 1-15,5 6 1 16,4-5 0-16,0-1 0 16,0-8 1-16,0-7-2 0,11-7 1 15,-4-8-3-15,2-4 0 16,6-6 3-16,-8-3 0 15,11 0 0-15,0 0-28 16,1-7-54-16,4-14-122 16,-3 1-120-16</inkml:trace>
  <inkml:trace contextRef="#ctx0" brushRef="#br1" timeOffset="-210910.59">22463 1109 519 0,'0'0'78'0,"0"0"36"15,0 0 8-15,0 0-36 0,0 0-19 16,0 0-14-16,80-33-27 16,-44 8-10-16,6-8 0 15,-9 3-1-15,-2-3-9 16,-4-4-1-16,-4 3-5 15,-17 1 0-15,1 10-1 16,-7 9 0-16,0 6-15 16,-13 2 10-16,-10 6 0 15,1 0-19-15,0 0 10 16,4 5-10-16,7 9-2 16,9 3 4-16,2 3 13 0,0 6-5 15,0 4 2-15,0 2 11 16,17 0 4-16,4 0-4 15,-1 1-3-15,-1-3 4 16,2-4 1-16,-6-4 1 16,-10-5 1-16,-3 0-2 15,-2-7-10-15,0 0 7 16,-18-6 3-16,-7-4 11 16,4 0-3-16,-6 0-4 15,2 0-1-15,7-13 1 16,9 0-3-16,5-3-1 15,4-2-3-15,0-4-10 16,27 0 13-16,11-5 0 0,11 1 0 16,11 0-4-16,9 1 3 15,0-2 1-15,-5 1 0 16,-8-2 4-16,-6-2-4 16,-15 0 2-16,-6-2 2 15,-6-3-1-15,-15 1 2 16,-1 6-5-16,-7 5 0 15,0 2 8-15,0 7 3 16,-13 3-6-16,-5 4-2 16,-5 5-3-16,6 2-5 15,1 0 0-15,-4 14 0 16,4 10 2-16,8 6 2 16,-4 7-1-16,3 5 2 0,3 4 1 15,6 6-1-15,0 3 4 16,0-6 2-16,0-3-2 15,0-10 4-15,2-3-8 16,11-9 0-16,1-9-2 16,-1-4-2-16,3-11-19 15,-1 0-57-15,5-14-153 16</inkml:trace>
  <inkml:trace contextRef="#ctx0" brushRef="#br1" timeOffset="-210729.32">23022 824 489 0,'0'0'275'0,"0"0"-252"15,0 0 30-15,0 0-10 16,0 0-37-16,0 0-2 16,70-5 3-16,-26 5-1 15,1 0-6-15,-3 0-25 16,0 0-76-16,1 5-117 15,-1 2-219-15</inkml:trace>
  <inkml:trace contextRef="#ctx0" brushRef="#br1" timeOffset="-209976.19">23570 1076 634 0,'0'0'106'0,"0"0"-53"15,0 0 62-15,0 0-36 16,0 0-28-16,0 0 1 16,-2-3-24-16,2-14-16 15,0-5-10-15,-2 3-2 16,-7-3 0-16,-4 8-2 16,-3 2 2-16,-4 3-8 15,-9 9 0-15,3 0-5 16,-13 0-7-16,8 12 6 15,6 6-2-15,8 2 4 16,11 4 5-16,-2-1 7 0,8-4-12 16,0 2 9-16,0-7-4 15,10-4 5-15,5-2-2 16,10-6 3-16,4-2 1 16,2 0 6-16,9-8-1 15,-9-11 2-15,-2 2 3 16,-2-4-8-16,-11-1-1 15,-3 3 5-15,-9 1-6 16,-2 7-5-16,-2 7-3 16,0 0-12-16,0 4-2 15,0 0 3-15,0 0-10 16,0 7 16-16,0 13 1 16,0 1 11-16,0 4-2 0,0-1 2 15,0-6 2-15,2-4-4 16,10-5 6-16,-1-4-8 15,5-5 5-15,1 0 0 16,10-7 6-16,2-18-4 16,2-8-2-16,-2-6-17 15,0-7-12-15,-4-9-2 16,0 1 14-16,-6 3 17 16,-5 10 2-16,-3 10 4 15,-9 11 11-15,-2 10 12 16,0 10 0-16,0 0-10 15,0 0-19-15,0 7-7 0,0 18 5 16,0 14 2-16,-4 9 1 16,-7 4 1-16,7 4 9 15,-6 1-6-15,8-6 13 16,-2-4-7-16,-5-11-6 16,7-8-5-16,2-11 0 15,0-8-1-15,0-7-19 16,0-2-82-16,0 0-73 15,13-27-333-15</inkml:trace>
  <inkml:trace contextRef="#ctx0" brushRef="#br1" timeOffset="-208309.61">24139 784 600 0,'0'0'74'16,"0"0"45"-16,0 0-47 15,0 0-48-15,0 0-10 16,-142-11 2-16,95 30-10 16,7 1-4-16,3 6 1 15,14 2-1-15,-2 2 1 16,9 0 5-16,7 2-4 16,7-2-3-16,2 2 1 15,0-4 7-15,0 0-1 16,23-3 0-16,0-5 0 15,14-5 4-15,5-3 8 16,5-7-14-16,13-5-5 0,5 0 9 16,-3 0-7-16,-4-7-3 15,-9-8 0-15,-14-3-3 16,-6-5 3-16,-11-3 5 16,-9-1-5-16,-9-2-8 15,0 4 1-15,0 2-3 16,-2 10 8-16,-11 4 2 15,-1 3-6-15,1 6 3 16,-1 0-9-16,-1 0 10 16,4 10 0-16,-3 13-1 15,8 6 0-15,4 2 2 16,-3 0 1-16,5 1-1 16,0-3 1-16,0-5-2 0,11-6 1 15,7-4-6 1,2-7 7-16,9-7 2 0,6 0-2 15,13 0-7-15,3-16 6 16,2-9-9-16,-4-12-14 16,-1-10-6-16,-13-14-17 15,-4-3-40-15,-8 2-2 16,-10 4 72-16,-7 9 17 16,-6 14 10-16,0 7 31 15,0 10 5-15,0 7-2 16,-4 9-22-16,-5 2-5 15,-7 0-17-15,1 14 0 0,-3 18 0 16,1 7 1-16,3 9 3 16,3 6 11-16,1 2 3 15,4 3 16-15,4-8 15 16,-3-2-6-16,3-9-24 16,2-10 6-16,0-6 0 15,0-12-12-15,0-4-10 16,0-8 0-16,0 0 1 15,9 0-1-15,7 0-3 16,13-3 13-16,11-20-10 16,-3-5-3-16,-1 0-8 15,-7 0-23-15,-4 10 0 16,-16 7 1-16,0 6 14 16,-9 5 9-16,0 0 2 15,0 0-2-15,0 0-13 0,0 0 10 16,0 9 2-16,0 12 8 15,0 2 0-15,0 0 0 16,0-3 1-16,0-4 4 16,0-7-1-16,0-2 0 15,6-3 11-15,5-2-12 16,5-2 8-16,7 0 3 16,6 0-3-16,0-10-2 15,4-12-9-15,3-10 2 16,-5-4-2-16,-9 4-10 15,-4 6-18-15,-14 12 20 16,-2 9 7-16,-2 3-4 0,0 2 2 16,0 0-2-16,0 0-5 15,0 8 1-15,-6 15 7 16,-5 4 2-16,2 4 0 16,9-1-1-16,0-2 1 15,0-2 0-15,7-2 0 16,8-6 0-16,7-6 0 15,3-4 0-15,0-8 13 16,4 0-12-16,0 0 7 16,-10-10 7-16,4-15 1 15,-8-9 2-15,-8-4-13 16,0-3-5-16,-7-1-4 16,0 8-6-16,-2 5 1 0,-23 8 7 15,-2 6-7-15,0 5 6 16,0 8 3-16,6 2-6 15,0 0 4-15,5 4-3 16,8 14 1-16,-1 8-3 16,9 4 4-16,0 1 0 15,0 1 0-15,11-4 1 16,9-4 2-16,3-6 0 16,-2-9 0-16,8-2 0 15,5-7 3-15,4 0-3 16,11-2 5-16,0-18 5 15,1-7-7-15,-13-8 0 0,1-13 0 16,-7-10-3-16,-2-7-10 16,-4 3-5-16,-12 8 1 15,-13 10 13-15,0 7 2 16,0 14 7-16,-9 5 5 16,-5 5-1-16,3 5-6 15,5 7-1-15,2 1 2 16,-1 0-7-16,3 5-1 15,-1 23 1-15,1 12 0 16,0 11 12-16,2 4 23 16,0 3-4-16,0 5 3 15,0-7-13-15,0-1-7 16,0-14-7-16,0-4-3 16,0-7 3-16,0-6-5 15,0-2-2-15,0-4-1 0,0 0 1 16,0 0-1-16,4-2-10 15,8-2-42-15,7 0-69 16,13-7 19-16,17-2-73 16,9-5 1-16</inkml:trace>
  <inkml:trace contextRef="#ctx0" brushRef="#br1" timeOffset="-205957.98">25972 1215 456 0,'0'0'174'16,"0"0"-101"-16,0 0 30 0,0 0-26 15,0-113-24 1,0 94-20-16,0-1 1 0,-5 5-7 16,-8 4-14-16,-10 1-5 15,-2 3-8-15,-8 3 0 16,-7 4-6-16,3 0 5 16,-6 16 0-16,5 12 1 15,11 9-2-15,8 1 0 16,3 2 2-16,5 0-2 15,11-3 2-15,0-2 1 16,0-5-1-16,13-3 0 16,9-10 1-16,5-5-1 15,4-5 9-15,9-7 3 16,5 0 3-16,4-19-7 16,-2-15 6-16,4-12-6 0,-4-12-4 15,-5-12-4-15,1-14-2 16,-8-6 0-16,-6-1-8 15,-2 5-4-15,-12 11 7 16,-3 21 7-16,-3 8 0 16,-7 16 1-16,-2 10-1 15,0 8 0-15,0 10-1 16,0 2 0-16,0 0-11 16,0 29-4-16,-11 14 14 15,-7 13 2-15,-3 11 2 16,4-6-1-16,1 6 6 15,1-3 0-15,5 1-5 0,4-9 9 16,6-5-10 0,0-9 4-16,0-7-4 0,0-8-2 15,0-12 2-15,14-4-1 16,-3-6 1-16,5-3 2 16,-1-2 2-16,12 0 1 15,2-21 0-15,2-16-3 16,2-11-3-16,3-6 0 15,-7-3-22-15,-11 3-7 16,-7 13 14-16,-11 6 5 16,0 11 0-16,0 10 10 15,-13 8-10-15,-10 6 4 16,3 0-3-16,-9 12 8 16,7 17-2-16,2 9 0 15,7 1 2-15,8 7-3 0,0 0 8 16,5-3-5-16,0-5 1 15,0-8 0-15,10-6 0 16,3-8 3-16,5-6 13 16,6-6-2-16,5-4 11 15,14 0-8-15,3-2-5 16,14-16-5-16,5-6-5 16,7-7-2-16,-10-4-1 15,-6-3-14-15,-18 3-5 16,-21 7-4-16,-12 9 9 0,-5 0 3 15,-9 6-2 1,-18 2 3-16,5 8 0 0,6 3 7 16,12 0 1-1,2 0 3-15,2 0-1 0,0 0 0 16,0 0-5-16,0 2 3 16,0 8 3-16,2-3 2 15,2 1 8-15,0-1-1 16,4-2 1-16,-8 2-3 15,4-2-2-15,3 4-2 16,-5 3-3-16,-2 4 0 16,0 2 0-16,0 1 2 15,0 4 1-15,0-3 1 16,0-2-2-16,0-3-1 16,0 0 0-16,0-4 2 0,0 0 2 15,0-3-1-15,0-4 6 16,2 0-5-16,2 1 8 15,3-5-1-15,0 3 3 16,4-1-2-16,2-2-1 16,5 0 1-16,5 0-1 15,-6 0-2-15,3 0-2 16,-1-5-5-16,-11 2 0 16,-1 1 1-16,-5 0 4 15,-2 2-3-15,0 0 0 16,0 0-3-16,0 0-2 15,0 0 0-15,0 0 0 0,0 0 1 16,0 0-1 0,0 0 2-16,0 0-2 0,0 0 2 15,0 0-3-15,0 0 1 16,0 0 0-16,0 0 2 16,0 0-1-16,0 0-1 15,0 0 0-15,0 0 3 16,0 0-2-16,0 0 1 15,0 0-1-15,0 0-2 16,0 0 2-16,0 0-1 16,0 0 0-16,0 0-2 15,0 0 0-15,0 0 2 16,0 0 1-16,0 0 0 0,0 0 2 16,0-2 5-1,0 2-3-15,0 0 4 0,0-2 1 16,0 2-1-16,0 0-1 15,0 0-5-15,0 0-3 16,0 0 0-16,0 0 0 16,0 0 0-16,0 0 0 15,0 0 2-15,0 0-2 16,0 0-2-16,0 0 2 16,0 0 1-16,0 0-1 15,0 0 0-15,0 0 0 16,0 0-1-16,0 0 1 0,0 0 0 15,0 0 0 1,0 0 0-16,0 0-1 0,0 0 1 16,0 0 0-1,0 0-1-15,0 0 1 0,0 0-1 16,0 0-2-16,0 0 3 16,0 0 2-16,0 0-2 15,0 0 0-15,0 0 0 16,0 0 0-16,0 0 0 15,2 0 1-15,2 0-1 16,4-4 1-16,0-4-2 16,5-1 2-16,8-5 0 15,-3-6-1-15,8-4 0 16,3-6 0-16,5-7-2 16,4-7-3-16,4-2-6 0,-9 2 0 15,-4 11 1-15,-8 8 3 16,-15 11 7-16,-2 2 0 15,-4 7-3-15,0-1-7 16,-4 2 3-16,-21 2-5 16,-4 2 12-16,0 0-5 15,-2 0-1-15,7 20 6 16,4 3-8-16,4-2 4 16,5 4 4-16,7-6 2 15,-3-1-2-15,5 3-7 16,2-6 6-16,0 4-1 15,0-2-1-15,0-1 3 0,2 0 3 16,5 1-3 0,-1-1-1-16,1-4 1 0,-7 3 0 15,2-3 3-15,-2 0-3 16,0-1 0-16,0-2 0 16,0 3 1-16,0-7 1 15,0 1-2-15,0-3 0 16,0-3-2-16,-9 5 4 15,-6-3-1-15,-5 0-1 16,-9 0 3-16,0-2-3 16,6 0-1-16,8 0 1 15,9 0-6-15,0 0-2 16,6 0-5-16,0 0 7 16,0 0-8-16,0 1-5 15,8 4 5-15,9 1 8 0,12-4 5 16,4-2 2-16,6 0-1 15,1 0 2-15,2-6 2 16,3-8 1-16,1-5 3 16,6-2-5-16,-8-3 3 15,1 2 4-15,-3-1-4 16,-1 2-5-16,-12 3 3 16,-12-1 0-16,-5 3-1 15,-10 5 0-15,-2 0-3 16,0 5-13-16,-10 2-20 15,-11 4-49-15,-8 0 8 16,-8 4-37-16,8 14-137 0</inkml:trace>
  <inkml:trace contextRef="#ctx0" brushRef="#br1" timeOffset="-204761.09">22612 1463 548 0,'0'0'31'16,"0"0"22"-16,0 0 39 16,0 0-30-16,0 0-34 15,0 0 4-15,-20 0-15 16,20 0-12-16,41 0 7 15,21 2 20-15,34-2 7 0,22 0-15 16,26 0-5-16,13 0 1 16,3 0-14-16,-4 0 2 15,-15 0-2-15,-16 0-5 16,-21 0 6-16,-19-2-4 16,-16-1-2-16,-26 1 4 15,-22 0-2-15,-11-1 0 16,-10 1-1-16,0 0 4 15,0-1-5-15,-41-2-1 16,-30-1-11-16,-31 6-43 16,-30 0-5-16,-22 9-2 15,-2 12-17-15,7 2-47 16,6-3-13-16,16-5 64 16,14-3 74-16,12 1 6 0,16-6 22 15,16-2 19 1,21-5 47-16,11 0 3 0,20 0-22 15,3 0-20-15,14 0-14 16,0 0-5-16,0 0-3 16,0 0-5-16,27 0-12 15,31 0 3-15,40-8 2 16,36-9 24-16,33 3-27 16,7 4 0-16,2 5-10 15,-9-2 2-15,-11 4-4 16,-22-5-4-16,-20 0 6 15,-25 2-1-15,-26-1-4 0,-32 3 1 16,-18 4-2-16,-11 0-1 16,-2 0 1-16,0 0-2 15,0 0-10-15,0 0-47 16,-23 0-15-16,-12 0-46 16,-23 4-150-16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1-28T04:59:16.976"/>
    </inkml:context>
    <inkml:brush xml:id="br0">
      <inkml:brushProperty name="width" value="0.05292" units="cm"/>
      <inkml:brushProperty name="height" value="0.05292" units="cm"/>
      <inkml:brushProperty name="color" value="#FF0000"/>
    </inkml:brush>
  </inkml:definitions>
  <inkml:trace contextRef="#ctx0" brushRef="#br0">16563 1632 276 0,'0'0'115'0,"0"0"-70"16,0 0 7-16,0 0 5 16,0 0-9-16,0 0-2 15,0 0 2-15,0 0-2 0,73-36-2 16,-71 32 0-16,-2-2-10 15,0 0 1-15,0-2-6 16,0-4 8-16,0 2-26 16,-11-1-8-16,-1 4 1 15,-3 3 7-15,-1 4-11 16,-11 0 0-16,4 0-4 16,-9 0 2-16,8 7 2 15,1 6 4-15,8 3-4 16,10-2-15-16,0 2 7 15,5 3-14-15,0 0 6 16,0 3 16-16,14-2 0 16,6 2 0-16,0 1 0 15,3-4-2-15,-2-1 1 16,2 1 2-16,-5-5-2 0,-7-2 1 16,-5 0-1-16,2-4-16 15,-8-3-3-15,0 4 4 16,0-2-11-16,0 0-6 15,0 3 6-15,-12-2 17 16,-1-1 7-16,-3 0-12 16,3-4-2-16,-1-3 6 15,1 0-10-15,7 0 1 16,-6 0-10-16,1-1 30 16,7-8 6-16,-5-1 2 15,7 2 8-15,-3 3-3 16,3 1 20-16,2 2-8 0,0 2 3 15,0-3-8-15,0 3-19 16,0 0-1-16,0 0-3 16,0 0-3-16,7 0 5 15,8 3 1-15,3 4 1 16,0 1-1-16,0 1 6 16,-1-1-6-16,-1-4-5 15,7-2 5-15,-4-2 5 16,6 0-5-16,0-2 0 15,-3-15 3-15,5 0-3 16,1-6 1-16,-1-5 1 16,-7-2-2-16,5-2-8 15,-8-4 8-15,-3 2 4 0,-3 2 0 16,-11 1 0-16,0 8-4 16,0 5 1-16,0 6-5 15,0 6-3-15,-2 3 4 16,-9 3 3-16,-3 0 3 15,1 0 1-15,-3 4-4 16,1 13 0-16,6 3 1 16,4 8-1-16,3 2-6 15,0 6 6-15,2 2 8 16,0 1-8-16,0-1 0 16,0-4 1-16,6-6 1 15,8-2-2-15,-1-7-5 0,5-2-4 16,3-7-8-16,0-8-19 15,6-2-20-15,9 0-37 16,-5-12-17-16,-9-10-177 16</inkml:trace>
  <inkml:trace contextRef="#ctx0" brushRef="#br0" timeOffset="229.41">16729 1642 388 0,'0'0'84'15,"0"0"-68"-15,0 0 16 0,0 0-27 16,0 0-5-16,0 0 19 16,21 12-8-16,0-7 1 15,14 2-4-15,2-2-7 16,5-3-1-16,3-1 0 15,-3-1-85-15,-2 0-186 16</inkml:trace>
  <inkml:trace contextRef="#ctx0" brushRef="#br0" timeOffset="1060.76">17207 1828 315 0,'0'0'51'0,"0"0"18"15,0 0 5-15,0 0 2 16,0 0-10-16,0 0 12 16,2 0-23-16,0 0-15 15,-2 0-16-15,2-9-9 16,-2-1-12-16,0-3 12 15,0 6-7-15,-6-2-8 16,-13 4 3-16,4 3-3 16,-3 2 0-16,-9 0 0 15,6 0-4-15,-2 14-1 0,5 4 5 16,3 0-13-16,5-1-1 16,4 3 4-16,6 1-7 15,0 1-12-15,0-4 0 16,0 0-27-16,6-6 30 15,8-4 0-15,3-6 1 16,6-2 11-16,-1 0-2 16,7-10-43-16,-4-9 13 15,-1 4 31-15,-6-4 14 16,-7 5 1-16,-4 2-1 16,0 7 2-16,-5 1 1 15,0 4 3-15,-2 0 4 0,0 0 3 16,0 0-12-1,0 0 1-15,0 8-2 0,0 10 4 16,0 2 1-16,0-4-4 16,9 0-3-16,5-4 3 15,-1-6 0-15,3-2-4 16,-1-4 4-16,3 0 0 16,9-10 7-16,-8-13-10 15,6 0 6-15,-5-5 15 16,3-6 0-16,-8-5 4 15,1-1-12-15,-7 3-5 16,-3 0 9-16,1 4-2 16,-3 8 10-16,-4 4 8 15,0 9-1-15,0 7 7 16,0 3-11-16,0 2-24 0,0 0-1 16,0 0-2-16,-9 7 2 15,-1 19 9-15,-9 6-8 16,11 9 2-16,-1 2 3 15,4 1-3-15,-2 4 6 16,7-6-8-16,0-1-2 16,0-4 3-16,0-7-3 15,0-6 1-15,7-6 0 16,-2-6-1-16,-5-5 0 16,9-2-42-16,-5-5-40 0,0 0-76 15</inkml:trace>
  <inkml:trace contextRef="#ctx0" brushRef="#br0" timeOffset="2787.39">17710 1746 524 0,'0'0'85'0,"0"0"8"15,0 0 11-15,0 0-79 16,0 0 16-16,0 0-24 16,-69-2-14-16,29 9-1 15,5 5 2-15,-2 0-4 0,6 4 1 16,7-1-1-16,6 2 4 16,3-2-4-16,5-1-9 15,6 1 8-15,4-1-15 16,0 0 16-16,0 4 4 15,18-1-4-15,9-3 1 16,4-2 1-16,9-1-2 16,0-5 5-16,-5-3-3 15,4-3-2-15,-6 0 0 16,3 0-1-16,-7 0 1 16,-2-3-4-16,-8-9 4 15,4-2 0-15,-7-1 0 0,-5-4 0 16,-5 1 3-16,-4-3 0 15,-2 3-2-15,0 7 4 16,0 3-5-16,0 4-12 16,0 4-17-16,0 0 29 15,-4 0 0-15,-9 0-6 16,1 12 3-16,6 3 3 16,-3 6-9-16,9-1 0 15,0 4-9-15,0 0 15 16,0-4-10-16,0 2 13 15,13-6-2-15,5 0-3 16,7-5 5-16,0-8 2 16,1-3 1-16,5 0-6 15,3 0 6-15,2-14-4 16,-3-7 4-16,-6-5-3 0,-8-6 8 16,2-2-6-16,-11-5 14 15,4-8-12-15,-5 0-2 16,-5-4 3-16,-2 3-5 15,-2 12 3-15,0 10-2 16,0 11 8-16,0 10 5 16,0 3 4-16,0 2-18 15,0 0-5-15,0 0 4 16,-4 7 2-16,-11 16-1 16,1 12 4-16,8 4-4 15,-3 6 0-15,7 1 1 16,0-2-1-16,2 0 6 0,0-7-6 15,0-4 0-15,0-7-1 16,0-4 1-16,0-10 3 16,0-6-3-16,4-2-2 15,5-4 1-15,7 0 0 16,3-3 1-16,8-16 0 16,0-5-3-16,0-3-20 15,-8-3 2-15,4 9 7 16,-7 5-15-16,-10 6 8 15,1 7 21-15,-5 3 0 16,-2 0 0-16,0 0-4 0,0 0-3 16,0 0 2-16,0 7 2 15,2 13 1-15,2 2 1 16,6 0 1-16,-6-1 4 16,5-1-3-16,-5-8 2 15,6-3-3-15,-6-4 0 16,3-5 7-16,-1 0-4 15,8 0-1-15,3-7 5 16,8-7 1-16,-5-4-8 16,2-1 1-16,-6 2 0 15,-1-3-1-15,-5 2-2 16,-6 3-13-16,0 10-2 16,1 3 7-16,-5 2-22 15,0 0-4-15,0 0 10 0,0 10 26 16,0 6 0-16,0 1 8 15,0 3-8-15,0-6-7 16,2 3 7-16,2-2 10 16,10-6-10-16,-3-3 0 15,7-4 1-15,-1-2 11 16,6 0-7-16,6 0 7 16,-4-12 1-16,-3-6 1 15,0-4 3-15,-13-5-6 16,0 2 2-16,-9-5 2 15,0-3-2-15,0 3-12 16,-16 0-1-16,-10 8-5 16,-1 7 3-16,-2 8 2 0,0 7 2 15,0 0-2 1,4 0 0-16,10 18-1 0,8 6-1 16,7 3-9-16,0 1 11 15,0-2 5-15,4-2 1 16,19-4-3-16,-3-4 4 15,7-4-7-15,-2-4 0 16,-2-3 6-16,2-5-5 16,4 0-1-16,0 0 7 15,0 0 4-15,-2-16-6 16,2-5 1-16,-6-9-6 16,-6-9 4-16,1-7-2 0,-5-8-2 15,1-2 1 1,-1 4-1-16,-9 5 2 0,3 8-1 15,-4 8 0-15,-1 13 1 16,-2 9 9-16,0 4 6 16,0 3-8-16,0 2-9 15,0 0-5-15,0 5 1 16,0 22 4-16,0 15 1 16,-5 11 4-16,-2 5-1 15,5 2-4-15,2 0 3 16,0-6-3-16,0-7 4 15,0-11-3-15,0-11-1 16,4-2 0-16,8-7-2 16,1-2 0-16,3-6 1 15,6-4-17-15,0-4-40 0,7 0-112 16,-2 0-147 0</inkml:trace>
  <inkml:trace contextRef="#ctx0" brushRef="#br0" timeOffset="4268.63">19333 1932 509 0,'0'0'88'16,"0"0"-18"-16,0 0 11 15,0 0-28-15,0 0-7 0,0 0-7 16,0 0-14-16,-6-65 3 15,-6 58-7-15,-3 3-8 16,-1 4-13-16,-6 0-4 16,2 0 1-16,-5 0 3 15,0 0-7-15,6 7 7 16,5 9 0-16,5 0-10 16,5 3 4-16,4 4-2 15,0 1-1-15,0-2-11 16,0-3 6-16,0 0 11 15,15-6-4-15,6-4 3 16,-1-1 4-16,-1-8 0 16,4 0-3-16,4 0 6 15,0-14-1-15,-6-6 0 0,6-9-2 16,-2-10 7-16,-5-7-3 16,0-12 0-16,-4-10-1 15,-8-4-1-15,2-3-2 16,-1 11 0-16,-3 14 1 15,-6 15 1-15,2 14 4 16,-2 9 5-16,0 8-1 16,0 1-7-16,0 3 1 15,0 0-4-15,0 17-15 16,-2 17 15-16,-4 12 2 16,-1 6-2-16,7 4 0 0,0 0 10 15,0-2-9 1,0 0 7-16,0-1-6 0,0-7-4 15,11-4-3-15,-5-5 4 16,6-11 2-16,1-6-2 16,-4-8-1-16,0-5 0 15,4-7-4-15,8 0 5 16,-2 0 0-16,10-16 1 16,-2-8 4-16,0-8-4 15,-5-7-1-15,1 0-4 16,-10-1-2-16,-9 5 2 15,-4 9-1-15,0 8 5 16,0 9-9-16,-4 4-2 16,-12 3 11-16,-4 2 1 15,0 0-5-15,-5 2 1 0,8 17 2 16,3-2-9 0,3 3 4-16,7 5-5 0,2 3 1 15,2-2 8-15,0 1-8 16,0 0 11-16,4-5 1 15,11-6 0-15,1-4 2 16,7-4-3-16,1-8 2 16,7 0-2-16,3 0 1 15,6-6 1-15,0-14-2 16,-7-4 1-16,0-4 0 16,-4-2 3-16,-6 4-4 15,-7-1 3-15,-12 9 0 0,-4 4 0 16,0 6-3-16,0 5-7 15,0 0 7-15,0 3 2 16,0-1-1-16,0 1-2 16,0 0-3-16,0 0 4 15,0 0 0-15,0 0-12 16,0 0 5-16,0 5-5 16,0 5 12-16,5 1 4 15,-1-4-2-15,-2 6 2 16,0-1-5-16,3 4 1 15,-5-1 0-15,0 4 2 16,0-4 3-16,0 4-5 0,0-3 0 16,0-2 3-1,0-2 0-15,2-3-3 0,1 2-6 16,1-5 6-16,5-4 6 16,2 0-5-16,-2-2 3 15,4 0 3-15,8 0 21 16,-2-9-3-16,10-8 1 15,0-4-14-15,0-6-4 16,4-4 0-16,-1 4 3 16,-8-5-5-16,1 1-3 15,-14 4 0-15,-4 3 8 16,-7 5-8-16,0 4-3 16,0 6-2-16,-5 6-10 0,-8 1 8 15,-3 2-8 1,3 0-12-16,0 0 23 0,6 0-3 15,-2 0-2-15,9 9 1 16,0 1 1-16,0 5-8 16,0 0 2-16,0 3 6 15,0 0 4-15,2 1 2 16,10-1 2-16,-8 2-2 16,7-2-2-16,-2-2 0 15,-7 0 0-15,0-5 1 16,-2 4-1-16,0-6-7 15,0 0 2-15,0 2-12 0,-15-4-34 16,-8-2-6 0,-6-5-82-16,-4 0-115 0</inkml:trace>
  <inkml:trace contextRef="#ctx0" brushRef="#br0" timeOffset="5203.13">20403 2029 247 0,'0'0'100'0,"0"0"-60"16,0 0 58-16,0 0-29 0,0 0-8 15,0 0-25-15,0 0 10 16,0 0-6-16,0 0-9 16,0 0 6-16,0 0-12 15,0 0 6-15,0 0-3 16,0-4-5-16,2-4-11 15,-2 0-9-15,2 1 0 16,6 7-3-16,-4-3-3 16,0 1 1-16,5 2-5 15,5 0 4-15,-1 0 0 16,2 5 1-16,-1 22 1 16,-10 9-6-16,-4 10-12 15,0-2-68-15,-11-8-140 0,-11-7-235 16</inkml:trace>
  <inkml:trace contextRef="#ctx0" brushRef="#br0" timeOffset="7601.16">20486 2013 118 0,'0'0'174'0,"0"0"-113"16,0 0-8-16,0 0-9 15,0 0-24-15,0 0-1 16,-12 12-8-16,8-10 5 16,-1 0-5-16,1 0-4 0,4-2 1 15,-2 0 9-15,0 0 0 16,-3 0 9-16,3 0-5 15,0 0-2-15,2 0-6 16,0 0-6-16,0-4 0 16,0-2 2-16,0 2-7 15,0 0-2-15,0 2 0 16,0 2 2-16,0 0 4 16,0 0-5-16,0 0-1 15,0 0 0-15,0 0 5 16,-2 0-5-16,-1 0-4 15,-2 0 0-15,1 0-5 0,2 0 3 16,0 6 6 0,-5-4 11-16,3 0-9 0,2-2 0 15,0 0 2-15,2 0-1 16,-6 0 0-16,4 0 5 16,0 0 0-16,0 0-8 15,2 0 3-15,0-4 8 16,-2 0 5-16,0 0-14 15,2 2 4-15,0-3 7 16,0 5 2-16,0 0-5 16,0 0 0-16,0 0 10 15,0 0-12-15,0 0-8 16,0 0 7-16,0 0-5 16,0 0 1-16,0 0-2 15,6 0-1-15,4 0 0 0,-4 9 4 16,5 5 1-16,-7 4-5 15,6-4 0-15,-6 2-4 16,3-2 4-16,-5 0 0 16,0-2-1-16,-2-2 1 15,0 0-8-15,0-2 3 16,0 3 4-16,0-1-11 16,0 1 12-16,-13 1 0 15,-3 1-12-15,-1 4-21 16,-6-1-39-16,7-3-32 15,1-5-37-15</inkml:trace>
  <inkml:trace contextRef="#ctx0" brushRef="#br0" timeOffset="10402.52">20762 1879 296 0,'0'0'19'0,"0"0"56"15,0 0-3-15,0 0-13 16,0 0-27-16,0 0 8 16,0 0-8-16,62 46 10 15,-41-46-2-15,-4 0 2 16,10 0-2-16,-5-18-8 15,10-3-13-15,-8-6-5 16,1-4-3-16,-10-3-2 16,-4 0-3-16,-6 0-5 15,-5 8 1-15,0 6 3 16,0 6-2-16,0 7-3 16,-5 0-13-16,1 5 1 0,-5 2 11 15,9 0 1 1,-9 0-5-16,5 0-7 0,-6 2 3 15,6 8 3-15,4 2-21 16,0-1 27-16,0 2-5 16,0-1 5-16,0-2-5 15,0 1 0-15,11 1 5 16,-4-3 6-16,4 2-6 16,0 1 0-16,1 0 3 15,-4 2-2-15,3-2 7 16,1-1-8-16,-6 2-5 15,3-1 5-15,3-1 7 0,-8 0-7 16,7-1-5-16,-7 0 5 16,8-3 0-16,-6 0 0 15,7-3 0-15,3-3-1 16,7-1 1-16,1 0 1 16,-2 0 2-16,7-7-4 15,-2-12 4-15,0-2-2 16,-10-4 1-16,-1-4 6 15,-7-3 3-15,-5-1 0 16,-4 3-8-16,0 8 3 16,0 4 6-16,0 6 0 15,-4 6-12-15,-9 4 0 16,1 2-3-16,6 0 3 16,-5 0-1-16,2 8 0 15,2 10-1-15,7 4-2 0,0 7-3 16,0 0-4-16,12 3 10 15,7-1 2-15,6-5 1 16,-3-4 0-16,3-9-2 16,2-6-4-16,4-7 4 15,7 0-1-15,-1-5 1 16,3-17 3-16,1-5 3 16,-12-5-3-16,-2-3-3 15,-8-2 0-15,-9 2 5 16,-6 3-3-16,-4 4 1 15,0 8-3-15,-6 8-3 16,-17 4-2-16,3 8 4 0,-9 0 1 16,0 0-9-16,-2 15-11 15,4 6-5-15,5 1-3 16,6 4-3-16,10 0 23 16,-3 4 3-16,9-4-10 15,0-3 7-15,0-5-13 16,0-7 12-16,4-4 1 15,7-6 8-15,2-1 1 16,3 0 2-16,0 0-2 16,4-5 9-16,-9-12 1 15,2-1-3-15,-2 2 4 16,-1 4-1-16,-6 0-3 16,-4 4 9-16,2 5 1 15,-2 1 2-15,0 2 1 16,0 0-6-16,0 0-15 0,0 0-8 15,0 0 1-15,0 21 7 16,0 9 5-16,0 12-2 16,0 11-1-16,0 5 8 15,-2 4-10-15,-8 1-3 16,4-5-1-16,4-7 8 16,-5-8-7-16,7-11 9 15,-2-10-12-15,2-10 5 16,-2-8 0-16,2-4-3 15,0 0-1-15,0 0-10 0,0 0-18 16,0-11 14-16,0-16 6 16,11-5-14-16,5 5 21 15,-1 6 5-15,-1 14 1 16,-3 7 0-16,-7 0-1 16,8 0 1-16,-6 12 0 15,5 7 6-15,3 5-2 16,1-2 9-16,-1 0-9 15,-1-7-1-15,2-4-4 16,-1-8 1-16,1-3-6 16,5 0-10-16,3-3-49 15,-6-18-143-15,-3-9-116 16</inkml:trace>
  <inkml:trace contextRef="#ctx0" brushRef="#br0" timeOffset="13234.22">21734 1662 468 0,'0'0'109'16,"0"0"-66"-16,0 0 18 15,0 0-25-15,0 0-9 16,0 0-22-16,0 0-4 0,0 9 4 16,0 10 7-16,0 1 9 15,11 6-4-15,-2 2-10 16,0-3-1-16,4-5-2 16,-1-6-1-16,-6-4-2 15,5-5 1-15,-4-3-2 16,6-2-1-16,8 0-2 15,-4 0 3-15,8-12 1 16,-5-7 0-16,-3-3 7 16,-5-2-8-16,1-1 2 15,-11 4-1-15,5 4 0 16,-2 7-1-16,-5 5 0 16,0 2 1-16,0 3-1 15,0 0-8-15,0 0 3 16,0 0-23-16,0 0 15 0,0 8 13 15,0 12 9-15,0 3-9 16,0 0 0-16,4 1 6 16,5-3-6-16,2-6 0 15,-4-5 0-15,2-5 4 16,-7-3-2-16,9-2-2 16,3 0 5-16,3 0-4 15,1-17 6-15,5-7-1 16,-6-4-5-16,-1 0 1 15,-3 0 3-15,1 5-3 0,-10 2-2 16,3 11 0 0,-7 4 2-16,0 6-2 0,0 0-4 15,0 0-36-15,0 0 26 16,0 4 6-16,0 12 8 16,-5 8 0-16,5 3 2 15,0 2-2-15,0-2 2 16,11-4-1-16,5-7 6 15,-5-6-1-15,-2-3-4 16,-2-5-2-16,6-2 0 16,3 0 2-16,8-2 8 15,-4-16 6-15,5-6-1 16,-6-2-11-16,-3-6 2 16,-3-1-6-16,-3 6 1 15,-10 4-2-15,0 7 2 0,0 8-2 16,0 2-31-16,-14 6 0 15,1 0 19-15,-1 0-13 16,8 0 16-16,1 0 1 16,5 0 2-16,0 4 2 15,0 1-2-15,0 4-10 16,0-3 12-16,5 2 3 16,1-2 2-16,6 2-2 15,1 2 2-15,1-2 1 16,-6 2 0-16,3 0-1 15,1 0 1-15,-8 4 3 16,5 0-4-16,-3 1-2 0,2 0 2 16,-4 4 2-1,3-6 0-15,-3 1-1 0,2-2 1 16,2-3-2-16,-4-1 4 16,7-4-3-16,-2-1-1 15,2-3 3-15,2 0 2 16,3 0 3-16,6 0 11 15,-4-10-2-15,5-4-5 16,-6-4-3-16,3-1 2 16,1-8-5-16,-6-1-1 15,-3 0 0-15,1 0 1 16,-7 2-5-16,-4 8-1 16,-2 9 1-16,0 2-2 0,0 5-32 15,-6 2-4 1,-7 0 17-16,-1 0 3 0,-1 0 10 15,1 9 6-15,1 8-6 16,3 5 5-16,6 4 2 16,2 1 0-16,2 2-3 15,0 0 3-15,0-4-3 16,6-3 3-16,6-6-2 16,3-4-3-16,-1-4 10 15,1-5-8-15,6-3 3 16,-3 0 0-16,3 0 0 15,11-11 3-15,-3-8-2 16,0-4 6-16,-5 0-6 16,-1-6 0-16,2 0 0 0,-15-2 5 15,3 6-6-15,-3 2 4 16,-10 7 1-16,0 6 4 16,0 6 19-16,0 2-11 15,0 2-5-15,0 0-2 16,0 0-5-16,0 0 7 15,0 0-11-15,0 16 2 16,0 6 5-16,0 4-6 16,0 0 7-16,0 0-1 15,0-4-8-15,6-8-3 16,1-2 3-16,-3-5 5 16,3-4 0-16,-2-3-5 15,-5 0 2-15,4 0 4 0,5 0-5 16,-3-8 1-1,8-12 1-15,-1-1 0 0,3-5-2 16,-3 1 0-16,1 4-1 16,-3 2-5-16,-2 9 4 15,-5 7-3-15,-4 3 3 16,0 0-6-16,2 0 5 16,1 0-6-16,-1 9 0 15,5 7 8-15,-3 5 0 16,5 0 4-16,-3-1-3 15,4-3-1-15,-6-5 0 16,3-7 2-16,-3-2 0 16,-4-3-2-16,0 0 0 15,2 0 3-15,6 0 0 0,0-11 1 16,7-7-4-16,1-2-1 16,5-2 1-16,-6 3 0 15,-1 2 0-15,-3 7 0 16,-7 6 0-16,0 1 0 15,-4 3-2-15,2 0-3 16,-2 0 2-16,5 9 2 16,-3 9-2-16,5 4 2 15,2 2 1-15,4-2 6 16,3-1-6-16,-1-6-2 16,1-3 2-16,-1-3 0 0,6-8 2 15,-3-1 1 1,1 0-2-16,6 0-1 0,2-15 7 15,-5-6-6-15,-2-1 0 16,-2-4-1-16,-5-6 0 16,-1 4-1-16,-10 2-15 15,-2 8-12-15,0 8 11 16,-2 6-29-16,-14 4-19 16,-6 0 52-16,4 0 11 15,3 16 0-15,1 5 2 16,5 4 0-16,5 3 2 15,4 2-3-15,0 3 4 0,0-3 0 16,4-5-3 0,7-2 0-16,3-7 0 0,-3-2 3 15,4-9 2-15,3-2-4 16,9-3 0-16,2 0 0 16,4 0-1-16,5-10-1 15,-7-6 1-15,0-4 0 16,-4-4 0-16,-4-5 0 15,-10-5-2-15,-6 2-23 16,2 6 18-16,-9 8 7 16,0 7 0-16,0 8 5 15,0 1-5-15,0 2-18 16,0 0 17-16,0 0 2 16,-9 5 1-16,4 15 2 15,-2 3 4-15,3 5 11 0,4-2 3 16,0 1 1-16,0-8-6 15,0-3-4-15,0-5-5 16,0-7-8-16,0-3 10 16,0-1-7-16,0 0 1 15,9 0 0-15,7-4 2 16,1-12-2-16,10-3-4 16,0-5-4-16,2-1 3 15,-2 4-8-15,-7 1-18 16,-7 9 4-16,-1 5 15 15,-10 6 2-15,-2 0 5 16,0 0-15-16,0 0 15 0,0 10-6 16,0 6 7-16,2 2 3 15,2 3 1-15,3-2-4 16,-1-1 0-16,4-4-3 16,1-6 3-16,-5-2 4 15,3-6-1-15,-4 0 1 16,6 0 8-16,2-2 8 15,3-14-10-15,-1-4-1 16,1-2-7-16,-3-4 5 16,-1-6-3-16,-4-6 0 15,-1-8 3-15,-3-2-4 16,4 6-3-16,-8 8 12 16,0 13-12-16,0 11 23 15,0 7-23-15,-10 3 6 0,8 0-10 16,-9 0 4-16,-3 8 0 15,1 16 0-15,5 10 0 16,-2 4-1-16,10 6 1 16,0 0 7-16,0 0-3 15,2-6 1-15,10-2 19 16,-1-7-2-16,-5-10-21 16,4-5 3-16,-2-5-7 15,3-5 6-15,3-4-6 16,1 0-8-16,8 0-63 15,-7-2-47-15,-3-17-125 0</inkml:trace>
  <inkml:trace contextRef="#ctx0" brushRef="#br0" timeOffset="13495.6">23902 1560 254 0,'0'0'419'16,"0"0"-353"-16,0 0-20 15,0 0 8-15,0 0-20 16,0 0-18-16,12 0-5 16,24 0 10-16,11 0 14 15,6-5-6-15,0 0-13 0,1-6-11 16,-5 0-5-16,-15 3-3 15,-10-1-46-15,-13 2-55 16,-11-1-58-16,0-4-171 16</inkml:trace>
  <inkml:trace contextRef="#ctx0" brushRef="#br0" timeOffset="14246.78">22079 1481 396 0,'0'0'117'16,"0"0"-74"-16,0 0 44 15,0 0-15-15,0 0-38 16,0 0-3-16,-2 0-17 15,2 0-10-15,0 3 10 16,0 2 10-16,0 2-15 16,0-6-9-16,0-1 5 15,0 0-2-15,2 0 1 16,-2 0 2-16,0 0 1 16,4 0 1-16,4 0 8 15,-4-9-1-15,-2 1-9 0,-2 4-1 16,0 2 0-16,0 2-5 15,0 0-14-15,-4 0-32 16,-10 0-1-16,-1 0-165 16</inkml:trace>
  <inkml:trace contextRef="#ctx0" brushRef="#br0" timeOffset="15516.84">24286 1806 292 0,'0'0'73'16,"0"0"-38"-16,0 0 38 15,0 0-6-15,102-112 10 16,-79 89-31-16,-5-2 15 15,-3 6-39-15,-5 2 0 16,1 3-4-16,-9 4-7 16,-2 2-3-16,0 4-5 15,0 2-1-15,0-1-2 16,0 3-35-16,0 0 12 16,-11 0 1-16,-3 0 1 0,1 0 9 15,1 0-7 1,4 9 19-16,-3 1 1 0,9 3-1 15,0-1-1-15,2 2 1 16,0 3 0-16,0-2 0 16,0 4 0-16,2-1 10 15,11 3-4-15,1-4-4 16,-6 1 2-16,7-2 3 16,-1 0-5-16,-5-2-2 15,2-3 5-15,-8-4-3 16,-3-2 6-16,0-3 0 15,0 1-2-15,-14-1 1 16,-15 1-7-16,-9-3-21 16,1 0-130-16,-4-3-336 0</inkml:trace>
  <inkml:trace contextRef="#ctx0" brushRef="#br0" timeOffset="36244.92">25624 3747 417 0,'0'0'99'0,"0"0"-73"15,0 0-19-15,0 0 16 16,0 0 39-16,0 0-4 15,0 0-33-15,0 0-12 16,2-1-1-16,-2 7 6 16,0-4 3-16,0 1 8 15,0-1 4-15,0 1-4 16,0 1 16-16,2-3-4 16,-2 2-7-16,0 1-8 15,0 0-7-15,0-4 3 16,0 4-9-16,0-2 2 15,0 2-6-15,0-3 0 0,0 2 2 16,0-2-2 0,0 2-2-16,0-1-5 0,0 0 15 15,0 3-16-15,2 0 11 16,0-1-11-16,0-1 2 16,6 4 2-16,-4-3-2 15,5-1-1-15,-3 3-2 16,4-3 4-16,3-1-2 15,-2 2 2-15,-2 0-1 16,4-3 0-16,-1 4-1 16,1-1 4-16,0-1-3 15,1 0-1-15,1 1 0 16,5-2 3-16,3 4-5 16,-1-2-2-16,-2-2 2 15,-2 0 4-15,-5 0-4 0,1-2 4 16,-8 0-4-16,3 0 0 15,5 0 5-15,-3 0 0 16,-5 1-4-16,8-1 1 16,-3 3-2-16,2 0 1 15,3-3-2-15,-1 1 2 16,1 1-1-16,-3 0 4 16,1-2-4-16,-1 0 0 15,5 0 1-15,-3 0-2 16,1 0 2-16,-1 0-1 15,6 0 0-15,-1 0 1 16,3 0-1-16,-4 0 1 0,-1 0 0 16,2 0-1-1,-2 0 0-15,0 0 0 0,-3-2 1 16,4 2 1-16,-4-2-2 16,1 1-1-16,-3 1 1 15,1-3 0-15,-6 3 0 16,5 0 0-16,-1 0 2 15,-1-3-2-15,3 2 0 16,-6-1 0-16,1 0-1 16,2 0 1-16,3 2 0 15,-6 0-2-15,4 0 4 16,-1 0-3-16,2 0 2 16,-8 0 0-16,6 0-1 0,2 0 1 15,-6 0-1 1,6 0 1-16,-2 0-1 0,1 0 0 15,-4 0 0-15,1 0 2 16,1 0-4-16,-6 0 2 16,2 0 0-16,1 0 2 15,-3 0-1-15,6 0-2 16,-6 0 1-16,5 0 0 16,-3 0-2-16,4 0 5 15,-8 0-6-15,2 0 3 16,3 0 0-16,-7 0 2 15,2 0-1-15,2 0-1 16,-2 0 0-16,3 0 0 16,-2 0-3-16,1 0 5 0,5 0-2 15,-5 0 0-15,5 0 2 16,-7 0-2-16,3 0 0 16,-3 0-5-16,-2 0 5 15,5 0 0-15,-5 0 4 16,0 0-2-16,0 0-1 15,0 0-1-15,0 0 1 16,0 0-1-16,0 0 1 16,0 0-1-16,0 0 1 15,0 0 4-15,0 0-4 16,0 0 1-16,0 0 4 16,0 0-6-16,0 0-1 15,0 0-4-15,0 0 2 0,0 0 0 16,-5 0 0-1,-2 0 3-15,-2 0 4 0,1 0-2 16,-6 0 0-16,1 0-2 16,-8 0-2-16,6 0 2 15,-1 0 4-15,1 0-4 16,1 0-1-16,3 0 1 16,1 0 0-16,-2 0 0 15,1 0 1-15,0 0-2 16,2 0 1-16,-2 0-1 15,-5 0 1-15,3 0 1 16,-1 0-1-16,-1 0 0 16,2 0 0-16,-1 2 0 0,1 0-1 15,-1 0 1-15,3-2 2 16,-5 0 2-16,3 0-8 16,5 0 4-16,-11 0 0 15,9 0 2-15,-4 0-2 16,1 0 0-16,-1 0-4 15,-1 0 4-15,3 0-1 16,-3 0 1-16,1 0-1 16,1 0 5-16,0 0-6 15,-1 0 2-15,3 0-6 16,-3 0 4-16,6 0 2 16,-5 0-3-16,1 0 2 0,6 0-3 15,-5 0 3 1,1 0-3-16,4 0 0 0,-5 0 1 15,7 0-4-15,-8 0 5 16,3 0-5-16,1 0 3 16,-4 0-3-16,-3 0-2 15,3 0 2-15,-3 0 3 16,-1 0-1-16,3 0 5 16,-5 0-1-16,5 0 0 15,0 0 2-15,-1 0-3 16,1 0 2-16,-3 0 0 15,3 0 0-15,-3 0 0 0,3 0-3 16,-1 0 1-16,-1 0 2 16,-1 0-2-16,-9 0 1 15,8 0-1-15,-8 0-2 16,5 0 3-16,0 0 1 16,4 0 0-16,3 0-1 15,-3 0 0-15,3 0-1 16,-3 0 0-16,1 0 2 15,1 0 0-15,1 0 2 16,-3 0-2-16,3 0 1 16,-5 0-1-16,3 0 0 15,1 0-1-15,-1 0 1 16,1 0 0-16,3 0-1 16,-2 0 2-16,1 0-1 15,4 0 0-15,-3 0 1 0,-1 0-1 16,6 0 0-16,-1 0 1 15,5 0-1-15,0 0 1 16,0 0 0-16,2 0 0 16,0 0 5-16,0 0-6 15,0 0 0-15,0 0-3 16,0 0-5-16,0 0 6 16,0 0 2-16,0 0 0 15,0 0-5-15,0 0 5 16,0 0-1-16,4 0 1 15,13 0-4-15,8 0 4 16,2 0 4-16,0 0-4 0,4 0-3 16,0 0 3-16,5-2 9 15,-5 0-9-15,0 0 1 16,-2 0-6-16,0 2 12 16,2 0-5-16,5 0-2 15,-5 0-2-15,-2 0 2 16,2 0 2-16,-2 0-1 15,-2 0-1-15,0 0 0 16,-5 0-5-16,-2 0 6 16,0 0-1-16,1 0 0 15,-6 0 1-15,1 0-1 16,-3 0 0-16,3 0 1 16,-3 0-1-16,3 0 0 15,-3 0 2-15,3 0-2 0,-3 0 0 16,1 0 1-16,1 0-1 15,-4 0 1-15,7 0-1 16,-5 0 0-16,3 0 0 16,4 0 1-16,0 0-1 15,-2 0 0-15,-1 0 0 16,1 0-1-16,-5 0 1 16,1 0 0-16,1 0 2 15,-3 0-1-15,1 0 0 16,-1 0-1-16,1 0 0 15,-7 0-1-15,6 0 1 0,-1 0 0 16,-5 0 0 0,3 0 0-16,3 0 1 0,-6 0-2 15,3 0 1-15,-2 0 0 16,2 0 0-16,-3 0 1 16,3 0 0-16,3 0-1 15,1 0-1-15,-5 0 0 16,4 0 1-16,-1 0 0 15,-5 0 0-15,4 2 2 16,-4-2-2-16,-1 0 1 16,-1 2-2-16,0-2-2 15,4 0 3-15,-6 0 2 16,-2 0-2-16,2 0 2 16,-2 0-2-16,0 0-1 15,0 0-2-15,0 0 6 0,0 0-6 16,0 0 1-16,0 0 0 15,0 0-4-15,0 0-41 16,0 0-76-16,0 0-90 16</inkml:trace>
  <inkml:trace contextRef="#ctx0" brushRef="#br0" timeOffset="41251.07">24855 3146 10 0,'0'0'39'16,"0"0"0"-16,0 0-8 16,0 0 31-16,0 0 5 15,0 0-7-15,0 0-15 16,4 13-14-16,-2-13-9 15,-2 0-1-15,0 0-3 16,5 0 0-16,-5 0 8 0,0 0 3 16,0 0 14-1,0 0 10-15,0 0-14 0,0 0 3 16,0 0 5-16,0 0-8 16,0 0-11-16,0 0-2 15,0 0-9-15,0 0-6 16,0 0 0-16,2 0 6 15,2 0-14-15,8 0 13 16,1-3-5-16,1-1 5 16,-1 2-15-16,-5 0 7 15,6 2-7-15,-3 0 5 16,1 0-3-16,-6 0-1 0,1 0 2 16,-7 0-4-16,2 0 1 15,-2 0-4 1,2 14 6-16,0 15 3 0,-2 6 2 15,0-1-3-15,0-3-2 16,0-8-2-16,0-6 5 16,0-7-6-16,0-4 1 15,0-6 0-15,0 0 1 16,0 0-2-16,0 0 1 16,0 0 6-16,2 0-7 15,5 0 4-15,5-6-3 16,-2-12 10-16,11-4 0 15,1-4-2-15,2 3-8 16,1 5 2-16,-5 4 3 16,1 2-4-16,-13 4-2 0,1 2-1 15,-7 3 1-15,0 3-1 16,-2 0-3-16,0 0 3 16,0 0 2-16,0 0 3 15,0 0-4-15,0 0-2 16,0 0-8-16,0 1 6 15,0 12 4-15,2 4 4 16,4 5-2-16,-4-3-1 16,0-4-1-16,4-2 0 15,1-6 0-15,-3 1-4 16,6-1 5-16,1-4-4 16,-5 0 3-16,5-1-1 15,1-2-1-15,-2 0-15 0,11 0 11 16,-6-5 0-16,10-9-3 15,-7-1 8-15,-1-2-8 16,-1-1 0-16,-5 3-2 16,1-5 6-16,-6 3 5 15,1-3-1-15,-5 4 1 16,0 2-1-16,-2 3 2 16,0 4-6-16,0 2 5 15,0 3 0-15,0 1-2 16,0 1 1-16,0 0-28 15,-2 0 27-15,-11 1 2 16,1 16 0-16,-1 3 5 0,-1 3-10 16,8 4 2-16,6 3 3 15,0-4 1-15,0 0 2 16,0-4-2-16,16-5-1 16,-1-5-1-16,12-5-2 15,0-4 4-15,2-2-6 16,0-1 2-16,-2 0-15 15,-5 0 18-15,2-11 0 16,-6-6-1-16,-3-1 1 16,1-1 5-16,-1-6-3 15,-3 3-1-15,-3-2 2 16,-7 4-3-16,-2 2 4 16,0 7 0-16,0 4-3 0,0 5-1 15,0 2 1 1,0 0-2-16,0 0-12 0,0 0 13 15,-2 0 7-15,-9 0-5 16,1 6-2-16,0 10 0 16,-1 8 2-16,-3-2-2 15,10 2 0-15,-1-3 0 16,5-4-4-16,0 0 1 16,0-3 3-16,0-3 0 15,0-3-3-15,21-1-4 16,0-4 4-16,14-3-33 15,-2 0-23-15,9 0-29 16,0-3-11-16,1-12-86 16,-3 2-100-16</inkml:trace>
  <inkml:trace contextRef="#ctx0" brushRef="#br0" timeOffset="42133.55">26041 3214 544 0,'0'0'57'15,"0"0"-23"-15,0 0 4 16,0 0 23-16,0 0-1 16,0 0-24-16,-23-32-28 15,8 32 0-15,-3 0 1 16,-11 0-7-16,-2 9 0 16,-3 6 4-16,10 5-6 15,-1 2-4-15,10-2 4 0,5 0-9 16,6-3 1-16,4-3-14 15,0-2 11-15,0-5 8 16,14 0 3-16,1-5-4 16,10-2 2-16,-1 0-5 15,5 0 6-15,5-10 1 16,-10-8-2-16,3-3 2 16,-5-2 0-16,-2-2 0 15,-4-8-1-15,-7-2 1 16,-3-3 0-16,1-5 2 15,-7 2 2-15,0 1-4 16,0 5 0-16,0 13 3 0,0 8-3 16,0 11 0-16,0 1-4 15,0 2-8-15,0 0 3 16,-9 2 9-16,1 19 5 16,-6 11-1-16,3 7 0 15,2 4-4-15,4 6 0 16,5-3 5-16,0-2-3 15,0-8 4-15,0-5-6 16,0-9-1-16,5-5 1 16,6-6-4-16,2-7-6 15,5-4 7-15,5 0 0 16,-6 0 1-16,10-7-7 16,0-11 9-16,0-4-2 0,2-6 0 15,-5 0 2-15,-2 0-4 16,-6 0-4-16,-3 5 8 15,-3 3 0-15,-8 6 1 16,-2 7-2-16,0 2 1 16,0 5 0-16,0 0-11 15,0 0-14-15,-7 0 25 16,-9 0 1-16,-2 12 2 16,3 5 3-16,2 3-3 15,8 0-2-15,-4-4-1 16,7 0-1-16,2 0 1 15,0-2 9-15,0-4-8 0,0 2-1 16,11-3 1 0,5 0-1-16,-1 1 0 0,1-2-2 15,-5 0 3-15,-2-2-1 16,0 2 5-16,2-1 6 16,-9-4-2-16,0 1-6 15,-2-1 9-15,0-2-8 16,0 4-4-16,0-2 0 15,0 3-1-15,-15-3-18 16,-8-3 3-16,-6 0-143 16,-4 0-202-16</inkml:trace>
  <inkml:trace contextRef="#ctx0" brushRef="#br0" timeOffset="206024.27">21562 4680 364 0,'0'0'82'0,"0"0"-23"15,0 0 9-15,0 0-21 16,0 0-5-16,0 0 15 0,0 0-15 15,0-26 3-15,0 24 9 16,0 2-6-16,0 0-8 16,0 0-9-16,0 0-13 15,0 0-13-15,0 19-4 16,0 15 2-16,0 3 17 16,0 5-8-16,-9 0 0 15,5-1-3-15,0-9-7 16,-1-6 1-16,3-10-3 15,2-7 0-15,0-4 2 16,0-5-2-16,0 0 5 16,0 0-3-16,0 0-1 15,0 0 9-15,2-20 0 16,18-8-8-16,-2 0 0 16,-1 5 1-16,-3 8-3 0,-5 8 0 15,-7 6 0-15,-2 1-5 16,0 0 3-16,2 0-1 15,8 0-5-15,-4 1-5 16,9 18 5-16,6 5 0 16,-3 2 2-16,1-4-5 15,4-2-10-15,-3-6-2 16,0-4 4-16,-2-8-5 16,-5-2 20-16,3 0 4 15,-3 0 2-15,3-9 10 0,-3-12-5 16,3-6 0-16,-7-3 5 15,-5-5 14-15,-4-4 1 16,0 4-13-16,0 0-7 16,0 5-3-16,-13 11-4 15,-3 2 0-15,-7 7-8 16,4 8-4-16,-4 2-3 16,1 0 0-16,0 2-1 15,4 16 2-15,3 3-11 16,12 0 3-16,3 4-2 15,0-4 13-15,3 1 9 16,14-4 0-16,10-4 0 16,2-4-3-16,9-3 4 15,-5-7 1-15,8 0 0 16,-1 0 9-16,-5-13-7 0,5-6-1 16,-11-3 3-16,-2-7-3 15,-2 1 0-15,-9-6 4 16,-8-3 2-16,1-4-3 15,-9 3-1-15,0 8-1 16,0 9-1-16,0 9 4 16,0 4-4-16,-9 6 9 15,1 2-10-15,-4 0-5 16,1 0 2-16,-1 2 1 16,6 18 2-16,-1 13 0 15,3 5 0-15,4 4 1 16,0 4 1-16,0 0-1 0,0-5 1 15,0-2-2 1,0-3 3-16,0-5-3 0,4-8 0 16,5-4 0-16,3-10-3 15,-10-2 0-15,7-5 1 16,-5-2-3-16,2 0 5 16,8-4 11-16,9-20-6 15,-2-8 1-15,11-4-3 16,-8-2 1-16,1 9-3 15,-9 9-1-15,-12 11 1 16,1 6-1-16,-5 3 0 16,0 0-6-16,0 0 3 15,0 6-2-15,0 14-5 0,0 6 10 16,-5 4 4-16,5 2-2 16,0-1 1-16,0-4-1 15,0 0-2-15,20-10 1 16,-2-3 1-16,5-2-2 15,-4-9-1-15,1-3 1 16,3 0 1-16,-4 0-1 16,2-20-36-16,-8-4-64 15,-8-5-152-15</inkml:trace>
  <inkml:trace contextRef="#ctx0" brushRef="#br0" timeOffset="206891.65">22575 4882 389 0,'0'0'106'0,"0"0"-16"16,0 0-26-16,0 0-5 15,0 0-12-15,0 0-1 16,75-8-10-16,-59-8 0 15,-5-1 12-15,-5-3-8 16,1-3-3-16,-7 0-3 16,0 0-13-16,0 3-10 15,0 2 4-15,-5 4-13 16,-10 6-2-16,-3 2-10 0,1 6 0 16,-10 0 9-16,-4 6 2 15,-3 16 3-15,5 7-4 16,7 3-4-16,4 2 2 15,7-2-9-15,2-2 9 16,7-6 2-16,2-6-5 16,0-6 1-16,9-7-7 15,6-3 7-15,3-2 4 16,2 0 10-16,2-9-1 16,7-14 0-16,-4-6 12 15,-7-4 2-15,1 0-1 16,-3 0-4-16,-7 3-3 0,1 8-6 15,-8 8-4 1,-2 8-2-16,0 4-1 0,0 2-2 16,0 0-8-16,0 0-2 15,0 14-9-15,0 14 13 16,0 4 4-16,0 3-5 16,0-4-3-16,0-2-7 15,4-7 4-15,11-7 7 16,10-3-3-16,4-7 9 15,0-5 0-15,2 0 1 16,-2 0 2-16,0-18 1 16,-2-13 1-16,-2-3-4 15,-10-9 6-15,1-12-4 0,-7-5 3 16,-5-7-6 0,-4 2 0-16,0 6 3 0,0 13-2 15,0 16 0-15,0 15-1 16,0 8 0-16,0 5-2 15,0 2 2-15,0 0-9 16,-9 11-1-16,3 16 5 16,-4 16 5-16,6 7 0 15,4 5 1-15,0 2 1 16,0-3-1-16,0 0-1 16,6-6 0-16,8-8 4 15,-3-8-4-15,3-8 0 16,1-5-5-16,1-8 3 15,6-4 0-15,-4-3-3 0,7-4-20 16,-4 0-43-16,4-7-9 16,0-15-53-16,-7-6-96 15</inkml:trace>
  <inkml:trace contextRef="#ctx0" brushRef="#br0" timeOffset="207221.26">22781 4692 611 0,'0'0'129'16,"0"0"-64"-16,0 0 4 0,0 0-21 16,0 0-29-16,0 0-7 15,0 0-5-15,34 0 22 16,15 0 26-16,7 0-18 15,-5-1-19-15,0-6 3 16,-15 1-12-16,-2-1-2 16,-15 0 11-16,-1-1-7 15,-7 2 0-15,-1 1 0 16,-8 0-2-16,-2 3-2 16,0-2-7-16,0 0-3 15,0-1-42-15,-12 4-41 16,-5 1-32-16,-6 0-39 15,5 0-200-15</inkml:trace>
  <inkml:trace contextRef="#ctx0" brushRef="#br0" timeOffset="207509.8">23393 4567 60 0,'0'0'548'16,"0"0"-462"-16,0 0-25 0,0 0-2 15,0 0-33-15,0 0-16 16,0 7-6-16,0 11 2 15,0 3-3-15,0 2-2 16,0-3-1-16,0 0-30 16,-16-8-163-16</inkml:trace>
  <inkml:trace contextRef="#ctx0" brushRef="#br0" timeOffset="207742.17">23393 4567 828 0,'71'33'153'16,"-71"-35"-115"-16,0 2 12 16,0 0-33-16,0 0-17 15,0 0 0-15,0 0-5 16,0 2-1-16,0 11 6 15,-5-4-24-15,-3 1-109 16,-13-4-107-16,3-6-320 16</inkml:trace>
  <inkml:trace contextRef="#ctx0" brushRef="#br0" timeOffset="208629.51">21279 4546 428 0,'0'0'269'0,"0"0"-216"15,0 0-19-15,0 0-12 16,0 0-20-16,0 0 8 16,23 38 0-16,-19-21-10 15,7 0 1-15,-7-7 4 16,8 0-5-16,-1-6-7 15,-3-4-58-15,8 0-28 16,-3 0-24-16,3-12 26 16,-7-5 4-16,0 0 84 15,-9 1 3-15,0 6 104 16,0 4 18-16,-7 2-1 0,3 1-26 16,-5 3-35-16,5 0-22 15,0 0-10-15,-6 0-20 16,-1 18-8-16,5 11-4 15,-6 7 3-15,8 4-1 16,-3 0-13-16,3-6-129 16,-3-10-458-16</inkml:trace>
  <inkml:trace contextRef="#ctx0" brushRef="#br0" timeOffset="210119.9">21263 4634 357 0,'0'0'102'16,"0"0"-62"-16,0 0 6 16,0 0-14-16,0 0-9 15,0 0-7-15,10-6 0 16,-8 2-4-16,0 2 3 16,-2-2 11-16,2 2 6 15,-2-1-4-15,0 3 13 0,0 0-6 16,0-3-1-1,0 1-3-15,0 0 2 0,0 0-15 16,0-2 1-16,0 2-12 16,0 2-3-16,0-2-1 15,0-1 2-15,0 3-5 16,0-1 2-16,0 1-1 16,0-2-1-16,0-1 3 15,0 2-3-15,0-3 1 16,0-3-1-16,0 4 0 15,0-2-1-15,0 4 1 16,0-1 0-16,0 2 0 16,0 0 1-16,0 0 0 15,0 0-1-15,0 0-2 16,0 0 0-16,0 0 2 0,0 0-6 16,0 0-3-16,0 11-1 15,0 15 9-15,-2 7 0 16,-2 1 1-16,-3 4 0 15,4-2-16-15,3 0-55 16,0-4-79-16,0-6-170 16</inkml:trace>
  <inkml:trace contextRef="#ctx0" brushRef="#br0" timeOffset="-210464.75">22704 5055 321 0,'0'0'113'16,"0"0"-51"-16,0 0-13 15,0 0-4-15,0 0-21 16,0 0-11-16,0 0 1 15,33 2-12-15,-15 0-1 0,2 0-2 16,-4-2 1-16,1 0-16 16,-3 0-3-16,-1 0 13 15,-7 0 0-15,4 0 2 16,1 0 1-16,-5 0 1 16,4 0 2-16,-8 0 1 15,2 0-1-15,-4 0-2 16,0 0 2-16,0 0-3 15,0 0-3-15,0 0-9 16,0 0-15-16,0 0 14 16,0 2 11-16,0 1-7 15,-4-2-27-15,4 1-62 0,0-2-158 16</inkml:trace>
  <inkml:trace contextRef="#ctx0" brushRef="#br0" timeOffset="-177437.57">30223 3878 144 0,'0'0'41'0,"0"0"-33"15,0 0-2-15,0 0 18 16,0 0 3-16,0 0-21 15,0 0-1-15,13 64-3 16,-13-60 2-16,0-4-4 16,2 0 0-16,-2 0 2 15,0 0 6-15,2 0 55 16,-2 0 18-16,0 0-28 16,2 0-7-16,-2 0 4 15,0 0-14-15,0 0-4 16,0 0-4-16,0 0 3 0,0 0-3 15,0 0-1-15,5 0 0 16,-5 0-10-16,0 0 3 16,0 0-5-16,0 0-4 15,0 0 12-15,0 0-6 16,0 0 4-16,0-4-12 16,-13 0 1-16,4 0 5 15,-5-2 0-15,3-1 3 16,-7 2-11-16,-1-2 5 15,-2 0-3-15,1 5 2 16,3-2-4-16,5 0 3 16,1 1 3-16,5 2-8 15,-4 1 10-15,6-2-13 0,-1 2 7 16,3 0 2-16,0 0-10 16,2-2 3-16,-4 2 3 15,-1-2 0-15,-1 0 5 16,-4 0-3-16,2-1 0 15,-8 2-8-15,5 1 2 16,2-2-1-16,3 2 0 16,3 0 3-16,-2-2-3 15,3 2 0-15,2 0 2 16,-4 0-2-16,2-2 2 16,-5 2-7-16,3-2 3 15,4 2 0-15,0 0 2 0,0 0-1 16,0-3-1-16,0 3 3 15,0 0-3-15,0 0-2 16,0 0 2-16,0 0 4 16,0 0-2-16,0 0-1 15,0 0 0-15,0 0 2 16,11 0-2-16,5 0 2 16,10 0-2-16,5 0 3 15,10 0-4-15,-2 0 4 16,1 0-4-16,1 0 2 15,-3 0-2-15,-7 0 0 16,2 0 0-16,-2 0 1 16,-2 0 0-16,0 0 0 0,-6 0 0 15,2 0-1-15,-6 0 0 16,-1 0-1-16,-5 0 2 16,-1 0-1-16,-3 0 1 15,-3 0 0-15,3 0 3 16,0 0-1-16,0 0-3 15,0 0-1-15,-7 0 1 16,3-3 2-16,-3 1-2 16,0 2 0-16,3 0-2 15,-5 0 2-15,0 0 1 16,0 0 2-16,0 0-1 16,0 0-2-16,0 0-3 15,0 0 3-15,0 0 3 16,0 0-3-16,0 0-5 0,0 0 3 15,0 0 0-15,0 0 1 16,0 0-8-16,0 0 4 16,-9 0 0-16,-7 0 4 15,-9 0 1-15,-8 0 0 16,-7 0 5-16,-3 0-5 16,3 0 1-16,3-2-1 15,-1 0 0-15,11 2 0 16,5 0-1-16,3 0 1 15,9 0 0-15,-3 0-1 16,5 0-2-16,4 0 3 16,0 0 0-16,-5 0-4 15,-1 0 4-15,2 0 0 0,-5 0-2 16,1 0 2 0,-1 0-1-16,-1 0 1 0,1 0 1 15,0 0-1-15,-1 0-1 16,-1 0 0-16,-1 0 2 15,-4 0 4-15,7 2-5 16,0-2-4-16,-1 0 4 16,5 2-1-16,-5-2 5 15,-1 0-6-15,-1 0 3 16,3 0-2-16,5 0 1 0,-4 2-1 16,10-2-2-1,-5 0 0-15,5 0-2 0,0 0 2 16,2 0-1-16,0 0-1 15,0 0 5-15,0 0-8 16,0 0 2-16,0 0-8 16,0 0 11-16,0 0-15 15,0 0 11-15,0 0-13 16,0 0 2-16,0 0-50 16,11-6-43-16,3-20-212 15</inkml:trace>
  <inkml:trace contextRef="#ctx0" brushRef="#br0" timeOffset="81449.95">25771 13323 31 0,'-2'-2'517'0,"2"2"-475"15,0 0 3-15,-2 0 41 16,2 0-2-16,0 0-8 16,0 0 9-16,0-2-23 15,-5 2-4-15,5-3-8 16,-2 3-6-16,0 0-8 16,-1 0-7-16,3-2-1 15,0 2-3-15,-2 0-6 16,2-2-2-16,0 2 4 15,-5 0-14-15,5 0 2 16,0 0 1-16,0 0-2 0,0 0-3 16,0 0-2-16,0 0-2 15,0 0-1-15,0 0-1 16,0 0 0-16,0 0-2 16,0 0 3-16,23 0-4 15,12 0 4-15,19 0 3 16,13 0-3-16,4 0 3 15,14 0-2-15,2 0-1 16,2 0 0-16,7 0-2 16,-7 0-3-16,-2 0 2 15,-6 0 3-15,-8 0 0 16,-9 2 3-16,-1 13-3 0,-12-3 1 16,1 2-1-16,-10-2 0 15,-9-2 1-15,0-4-1 16,-8-5 4-16,-7 2 2 15,-7-3 3-15,-2 0 5 16,-7 0-1-16,0 0 1 16,-2 0-4-16,2 0-3 15,-2 0-3-15,0 2-4 16,0-2 2-16,0 0 2 16,0 0-1-16,0 0 1 15,0 0 1-15,0 0-1 16,0 0 0-16,0 0-1 15,0 0-2-15,0 0-1 0,0 0 1 16,0 0-1 0,0 0 0-16,0 0-1 0,0 0 1 15,0 0 1-15,0 0-1 16,0 0 1-16,0 0 0 16,0 0-1-16,0 0 0 15,0 0 0-15,0 0-1 16,0 0 0-16,0 0 0 15,0 0 1-15,0 0 1 16,0 0-1-16,0 0 0 16,0 0-1-16,0 0 1 15,0 0 0-15,0 0 1 0,0 0-3 16,0 0 2-16,0 0-2 16,0 0 2-16,0 0-3 15,0 0 2-15,0 0-1 16,0 0 1-16,0 0 0 15,0 0 0-15,0 0-1 16,0 0 0-16,0 0 1 16,0 0 0-16,0 0 1 15,0 0-1-15,0 0 0 16,0 0-1-16,0 0-1 16,0 0 0-16,0 0-1 15,0 0 1-15,0 0 1 16,0 0-1-16,0 0 0 15,0 0-1-15,0 0-2 16,0 0 2-16,0 0-2 0,0 0-4 16,0 0 3-16,0 0-3 15,0 0-2-15,0 0-1 16,0 0-5-16,0 0-13 16,0 0-20-16,0 0-56 15,0 0-71-15,0-5-333 16</inkml:trace>
  <inkml:trace contextRef="#ctx0" brushRef="#br0" timeOffset="83619.25">24110 8724 128 0,'0'0'39'0,"0"0"10"0,0 0 2 16,0 0-9-16,0 0-1 15,0 0 15-15,0 0 1 16,0 0-8-16,0 0-3 16,0 0-5-16,0 0-10 15,2 0 12-15,-2 0-10 16,2 0 7-16,-2 0 0 15,0 0-4-15,0 0-11 16,2 0 8-16,-2 0-7 16,0 0 0-16,0 0 0 15,0 0 2-15,0 0-9 16,0 0 2-16,0 0-5 0,0 0 0 16,0 0 1-16,0 0 1 15,0 0 2-15,0 0 5 16,0 0-11-16,0 0-4 15,0 0 4-15,0 0 0 16,6 0-10-16,-4 0 8 16,11 0-10-16,9 5-1 15,20 2 4-15,23 4 0 16,11 0-5-16,20 6 1 16,6-3 3-16,10-2-3 15,-7 1 0-15,-9-6-1 16,-19 0-9-16,-12 0 9 15,-22-2 5-15,-14-2-5 0,-14-1 0 16,-9 0 0 0,-3 0 0-16,-3-2 0 0,0 0 2 15,0 2-1-15,0-2-2 16,0 0 1-16,0 0 0 16,0 0 0-16,0 0 0 15,0 0-5-15,0 2 5 16,0-2 0-16,0 0 1 15,0 0-2-15,0 0-1 16,0 0 2-16,0 0 3 16,0 0-2-16,0 0-2 15,0 0 2-15,0 0 3 0,0 0-4 16,0 0 1-16,0 0-1 16,0 0 0-16,0 0-1 15,0 0 1-15,0 0-1 16,0 0 1-16,0 0 0 15,0 0 0-15,5 0 0 16,-5 0-2-16,0 0 0 16,0 0-1-16,0 0 2 15,0 0-3-15,0 0-5 16,0 0-3-16,0 0-8 16,0 0-1-16,0 0-3 15,0 0 1-15,0 0 0 16,0 0-10-16,0 0-19 0,0 0-15 15,0 2-14 1,0 0-82-16,0-2-101 0</inkml:trace>
  <inkml:trace contextRef="#ctx0" brushRef="#br0" timeOffset="85695.51">28655 3916 461 0,'0'0'68'0,"0"0"-18"15,0 0 19-15,0 0 6 16,0 0-15-16,0 0-17 16,0 0-4-16,-2 0-5 15,0 0-5-15,2 0 12 0,0 0-17 16,-2 0 3-16,2 0-13 16,0 0-4-16,-2 0-1 15,2 0-2-15,0 2-1 16,-2-2-2-16,-6 3-3 15,4-3 2-15,2 3 2 16,-5-1-1-16,3 0 0 16,2 2 0-16,2-2 0 15,0-2 5-15,0 0-7 16,0 0 8-16,0 0 5 16,0 0-10-16,0 0 5 15,29 1-2-15,17 5 10 16,21-3 10-16,11-3-14 0,9 0-3 15,9 0-3 1,11 0-6-16,6 0 3 0,-1 0-3 16,-14 0-2-16,-17 0 5 15,-28 0-7-15,-11 0 2 16,-8 0-1-16,-18 0-3 16,-3 2 3-16,-7-2 1 15,-6 2 0-15,0-2 2 16,0 0 1-16,0 0 5 15,0 0-7-15,0 0 0 16,0 0 0-16,0 0-1 16,0 0 0-16,0 0 0 0,0 0-5 15,0 0 0-15,0 2-28 16,0 3-31-16,0 4-41 16,-4 6-96-16,-11-1-138 15</inkml:trace>
  <inkml:trace contextRef="#ctx0" brushRef="#br0" timeOffset="124958.05">24984 5275 369 0,'0'0'22'0,"0"0"8"15,0 0-5-15,0 0-16 16,0 0-3-16,0 0-6 16,0 0-1-16,-33-86 1 15,35 81 7-15,0-4-7 16,2 4-162-16</inkml:trace>
  <inkml:trace contextRef="#ctx0" brushRef="#br0" timeOffset="125562.08">25051 5059 456 0,'0'0'50'0,"0"0"57"0,0 0 4 16,0 0-49-16,0 0-3 15,20-117-3-15,-18 98-12 16,0-1-3-16,-2 6 11 16,0 2-17-16,0 6 7 15,0 3-15-15,0 2-7 16,0 1-11-16,0 0-9 16,0 0-2-16,0 12-5 15,0 22 5-15,0 20 0 16,0 10 2-16,0 9 0 15,0 7 3-15,0-3 1 0,0 6 0 16,-4-1 1-16,2-2-3 16,0-2 4-16,-5-3-4 15,7-3 3-15,-3-7-1 16,3-2-3-16,-2-2 3 16,2-6-4-16,-2-5 1 15,0 3 0-15,-5-6 1 16,3 4-2-16,2-3 2 15,-3-6-2-15,3 1 1 16,0-7-1-16,-1-4 0 16,3 0-2-16,0-6 2 15,0-2 1-15,0-4-1 16,0-2 0-16,0-2-1 0,0-4 1 16,0-3 0-16,0 0 0 15,0 1 3-15,0 0-3 16,0-4 0-16,0-4-2 15,0 0 4-15,0-2-5 16,0 0 4-16,0 2-2 16,0-2-26-16,0 0-21 15,0 0-10-15,0-2-34 16,0-16-75-16,0-3-38 16,-9-2-10-16,-4-2-176 15</inkml:trace>
  <inkml:trace contextRef="#ctx0" brushRef="#br0" timeOffset="125830.5">24695 6324 199 0,'0'0'59'0,"0"0"16"15,0 0 16-15,0 0-7 16,0 0-2-16,0 0-10 16,-66-42-11-16,66 42-13 15,0 0-16-15,0 0-16 16,0 0-13-16,0 18 3 15,23 10 19-15,-1 4 10 16,12 3 6-16,-3 0-13 16,4 0-17-16,1-1-1 15,5-2-5-15,-6-6-5 16,5-2 0-16,-7-4-3 16,3-4-32-16,-5-4-33 0,0-5-34 15,-4-7-45-15,0 0-85 16</inkml:trace>
  <inkml:trace contextRef="#ctx0" brushRef="#br0" timeOffset="126112.92">25183 6490 498 0,'0'0'82'0,"0"0"23"16,0 0 13-16,0 0-43 15,0 0-24-15,0 0 1 0,42-67 2 16,-42 67-22 0,0 0-1-16,0 0-23 0,0 0-1 15,-11 4-7-15,-16 16 0 16,-8 4 5-16,-13 5-4 16,6 0 1-16,-3-5-2 15,10 1 1-15,8-6-1 16,2-3-3-16,12-5-79 15,13-10-96-15,0-1-118 16</inkml:trace>
  <inkml:trace contextRef="#ctx0" brushRef="#br0" timeOffset="127397">25009 4916 416 0,'0'0'56'16,"0"0"-4"0,0 0 33-16,0 0-16 0,0 0-28 15,0 0 2-15,58-53 11 16,-58 53-26-16,0 0-3 16,0 0 0-16,0 0-16 15,0 0 3-15,0 0-6 16,0 0-5-16,0 5-1 15,-14 16 0-15,-8 4 4 16,0 6 1-16,-5-1 0 16,0 3 4-16,-2-2-3 15,2-1-3-15,0-4-1 16,8-2-2-16,-6-2 5 16,7-4-5-16,5-6 0 15,6-4 0-15,2-5 0 0,5-3 0 16,0 0 5-16,0 0 0 15,0 0 16-15,0-9 30 16,0-14-20-16,14-6-21 16,1-5-5-16,-1-2 5 15,1-4-4-15,1 0 8 16,-1 1-13-16,6 3 5 16,-5 7-2-16,-1 4 2 15,1 7-4-15,-1 3 0 16,-1 1 7-16,-1 1-9 15,-2 6 1-15,-4 0 0 16,0 5 1-16,-5 2-2 0,-2 0 0 16,0 0 0-16,0 0-5 15,0 0 0-15,6 2-3 16,3 17 7-16,5 4 2 16,-3 1-2-16,0 7 2 15,2-4-1-15,3 4 0 16,4-1 0-16,-4 0 3 15,1-5-2-15,1 1 0 16,-5-9 2-16,1-5 1 16,-5-2-1-16,-5-5-2 15,-2-2 1-15,-2-3 0 16,0 0 1-16,0 0 1 16,0 0-3-16,0 0 0 0,0 0 4 15,0 0-4 1,0 0 0-16,5 0-1 0,-2 0-3 15,3 4-4-15,9 8-22 16,8 0-19-16,4 6-65 16,-5 2-6-16,-4 0-89 15,-14-3-257-15</inkml:trace>
  <inkml:trace contextRef="#ctx0" brushRef="#br0" timeOffset="129061.79">24701 6379 139 0,'0'0'15'15,"0"0"9"-15,0 0 52 16,0 0 12-16,0 0-9 16,0 0-12-16,0 0-4 15,0 0-5-15,0 0-21 16,0 0 5-16,-4 0-16 15,-4 0-14-15,2 0-9 16,2 0 6-16,-5-2-3 16,7-3 7-16,0 3-5 15,-6 0 10-15,6 1-1 16,0-1 3-16,2 0-2 0,-2-1 5 16,2 3-7-16,0 0 4 15,0 0 8-15,0 0-12 16,0 0 1-16,0 0-1 15,0 0-4-15,0 0-2 16,0 0 0-16,0 0-6 16,0 0 2-16,2 0 0 15,23 7-1-15,6 8 1 16,11 7-2-16,-4 2 9 16,4 1-7-16,-2 1 2 15,-1 2-4-15,-4-4 0 16,-6 2-2-16,-4-5-2 0,-8-2 0 15,-5-5 5 1,-3-4-4-16,-7-6-2 0,-2-2 3 16,0 0-4-16,0-2 2 15,0 0 0-15,0 0 3 16,0 0-2-16,0 0-1 16,0 0 0-16,0 0 3 15,0 0-3-15,0 0 0 16,0 0-2-16,0 0 2 15,0 0 0-15,0 0 2 16,0 0-2-16,2 0 0 16,-2 0 2-16,0 0 3 15,0 0-4-15,0 0 9 16,0 0-8-16,0 0 5 16,2 0-1-16,0 0-6 0,5 0 8 15,7 0 0-15,5-4 9 16,12-10-5-16,8-5-4 15,3-4-4-15,-2-1 5 16,-4-4-6-16,2-3-1 16,-5-2 11-16,5-4-11 15,-9 7 2-15,-7 7-2 16,-1 5 9-16,-13 3-11 16,-1 5 7-16,-3 4-7 15,-2 2 0-15,3 3 0 16,-5 1 0-16,0 0-4 15,0 0-2-15,0 0 4 0,0 0-4 16,0 0 4 0,0 0-4-16,0 1 0 0,-5 11 0 15,-10 2-32-15,-5 3-17 16,-5-2-30-16,-6-2-63 16,4-10-208-16</inkml:trace>
  <inkml:trace contextRef="#ctx0" brushRef="#br0" timeOffset="133027.37">25789 5722 372 0,'0'0'88'0,"0"0"-46"15,0 0 17-15,0 0 30 16,0 0-13-16,0 0-25 0,26-1-18 15,-14-11-9 1,-10-2 4-16,-2-3 2 0,0 0-29 16,0-2 7-16,0 4-2 15,-16-2-2-15,-8 6-4 16,-10 4 0-16,-2 7-1 16,1 0-1-16,-1 0 2 15,12 4 0-15,-3 13-6 16,7 6 6-16,4 4-1 15,3 5 1-15,6-1-1 16,0 4-1-16,7-5 0 16,0-2 2-16,0-8-3 15,7-5 1-15,5-8 2 16,-2-3 0-16,4-4 3 16,6 0 5-16,-2-2 0 0,7-14 2 15,-6-3-8-15,6-2 6 16,-7-4 11-16,-3 0-4 15,-1-1-8-15,-3 2 6 16,-5 4-6-16,1 6 8 16,-7 5-2-16,0 4-4 15,0 3-6-15,0 2 0 16,0 0 2-16,0 0-5 16,0 0-1-16,0 0 0 15,0 0 1-15,0 0 0 16,0 0 0-16,0 0 1 15,0 0-1-15,0 0 1 0,3 0-2 16,-3 0 0 0,2 0 1-16,-2 0 0 0,0 0 0 15,2 0 0-15,-2 0 0 16,0 0-2-16,5 0-1 16,-3 7 2-16,2 11 1 15,5 4 0-15,-7 5 0 16,3 3-1-16,4 0 2 15,-7-4-2-15,9-1 2 16,-2-6 1-16,0-5-1 16,4-3-1-16,-1-6-2 15,1-5 2-15,7 0 5 16,9 0-1-16,11-20 0 0,0-9 4 16,-7-4-7-1,-1-3 1-15,-8-4-4 0,-8-1 5 16,-3 3-3-16,-1 4 2 15,-10 5-1-15,-2 7-1 16,0 10-3-16,0 3 0 16,0 7 3-16,0 2-10 15,-14 0 10-15,-1 0-5 16,-6 6 3-16,13 8-1 16,-6 3-1-16,12 0-1 15,2 3 0-15,0 2 1 16,0 0-6-16,7 1 8 15,17 1-9-15,-2 0 9 16,10-2-8-16,-8 0 9 0,1-5-12 16,-6 3 10-16,-5-8-2 15,-5 2-4-15,-7-2-3 16,-2-5-11-16,0 1 9 16,-4-3 4-16,-11-2 10 15,-6-1 6-15,5-2-6 16,3 0 0-16,5 0 3 15,-4 0-2-15,10 0-1 16,2 0 0-16,0 0 1 16,0-14-1-16,14-4 4 15,9-8-9-15,12-2 6 16,0-2-2-16,5 0 2 16,-7 4-1-16,-8-1 5 0,-2 4-2 15,-15 2-3-15,-1 3 1 16,-3 3 3-16,-4 4-2 15,0 0-1-15,0 4-1 16,0 4-1-16,0-2-3 16,0 5 4-16,-4 0-4 15,-7 0 4-15,-3 0 0 16,3 8-4-16,7 2 4 16,2 5-3-16,2-1 3 15,0 4-6-15,0 1 6 16,13 4 0-16,7-1 0 15,5 0 1-15,-4-1-1 16,2-2 0-16,-7-1-3 16,-5 0 3-16,-7-2 0 0,-4-2-3 15,0-2 3-15,-4 0-8 16,-21-5 6-16,-4 2 2 16,-4-5 0-16,4-4 0 15,0 0 8-15,7 0-8 16,10 0 1-16,6 0 0 15,6 0-1-15,0 0 0 16,0 0 5-16,20 0-5 16,16-4 2-16,8-8-1 15,10-4 1-15,-3 0 0 16,0-2-2-16,-2-1 5 0,-7 0-4 16,-3-1 11-1,-8-2 5-15,-4 0 1 0,-10-2-1 16,-6 3-10-16,-4 3-6 15,-2 4 12-15,-5 7-11 16,0 0-2-16,0 7-1 16,-19 0-1-16,-2 0-7 15,-6 2 6-15,0 17-1 16,2 2-1-16,7 6 4 16,5 0 0-16,5 2-5 15,2 1 5-15,6 0 1 16,0-4-2-16,0-3 0 15,21-6 2-15,-3-5 2 16,7-6-1-16,6-6 8 0,2 0-8 16,9 0 8-16,5-18-4 15,2-4-2-15,-6-8 4 16,-8-2-6-16,-6-5 0 16,-7 3-1-16,-15 3 6 15,0 0-3-15,-7 9-3 16,0 5-1-16,0 5 0 15,0 5 1-15,-9 6-1 16,2 1-12-16,-4 0 6 16,9 0-4-16,0 16-6 15,2 3 3-15,0 4 4 16,2 0 4-16,13 0-1 16,5-1 7-16,1 0-1 0,-6-3 2 15,1 1 4-15,-3 1-5 16,-7-3-7-16,-3 1 6 15,-3-5 1-15,0 1 2 16,0-1-2-16,-11-4-6 16,-12 0 6-16,8-1 0 15,-3-6 0-15,3-1 1 16,1-2 1-16,3 0 5 16,9 0-4-16,2 0-1 15,0 0 2-15,0 0-2 16,0-12-2-16,15-7-2 15,12-4-4-15,2-5 5 0,9 1 1 16,2-2 0-16,2 3 1 16,3 2 0-16,-7-1 4 15,-3 4-7-15,-1 0 5 16,-14 3 0-16,3 3 1 16,-15 1-2-16,-3 3-1 15,-5 5 3-15,0 3-2 16,0-2-2-16,-5 5-2 15,-13 0-3-15,-1 0 3 16,-8 0-2-16,6 13 1 16,4 2 2-16,5 3 0 15,6 0 1-15,4 1-2 16,2-2 0-16,0 0 0 0,0-3 0 16,0-1 2-16,15 0-1 15,5-1 4-15,5-1-3 16,4 1 2-16,-2-1-1 15,-6-1 0-15,0 2-1 16,-7-2 0-16,-10 0-1 16,-2-2-2-16,-2-2-1 15,0 2 4-15,0 1 0 16,-14-2 2-16,-3 1-2 16,-3-3 4-16,-5-4-2 15,8 1-2-15,1-2 2 16,3 0 0-16,3 0-2 0,6 0 0 15,4 0-2 1,0-2 2-16,0-10 0 0,0-4-8 16,16-3-2-16,11-6 7 15,2 1-3-15,13 0 5 16,-7 0 2-16,4 4 2 16,-4 1-3-16,1 5 0 15,-7 2 0-15,-2 5 2 16,-10 2 7-16,-3 5-5 15,-8 0 14-15,-6 0-9 16,0 0-9-16,0 7-8 16,0 12-1-16,0 4 9 15,0 3 2-15,-6-2 2 16,4-4-4-16,-8-4 2 16,8-6-2-16,0-4 0 0,2-4 2 15,0-2 0-15,0 0 0 16,0 0 1-16,0 0 5 15,0-2 0-15,6-12-6 16,17-2-2-16,-1-2-16 16,-1 4-2-16,-6 4 6 15,1 3 8-15,-3 5-6 16,0 2 1-16,1 0 3 16,-6 0 4-16,4 7-3 15,-1 9 2-15,0 7-5 16,-7-2 7-16,-1-3 1 15,-3 1-3-15,0-10 3 0,0-4 0 16,0 0 3 0,0-5 3-16,0 0 4 0,0 0 8 15,2 0 4-15,3 0 6 16,1-5 13-16,7-14-23 16,3-8-16-16,9 1-2 15,-4-3 0-15,2 7-3 16,-3 3 2-16,-2 10-10 15,-11 5-6-15,2 2 4 16,-9 2 8-16,0 0-11 16,0 4-6-16,0 16 13 15,0 6 9-15,0 2 0 16,0-2 2-16,0-2-2 16,0-4 0-16,4-4-3 0,7-2 2 15,3-6 1-15,1-2 6 16,5-6-2-16,9 0-2 15,7 0 1-15,-7-3-3 16,0-17 6-16,-9-3-6 16,-7-7 0-16,-1-4-2 15,-8 0-8-15,-4 4 0 16,0 9 5-16,0 7 3 16,0 9 2-16,-6 5-4 15,-8 0-6-15,-1 0 2 16,-1 10-2-16,-3 14 0 0,11 3 10 15,-1 6-6 1,9-1 3-16,0 0 1 0,0-8 2 16,9-2 0-16,5-8 0 15,3-6 4-15,1-4-4 16,5-4 4-16,-4 0 2 16,8-2 2-16,-2-14-4 15,2-5 3-15,-10-5-3 16,-1-1-4-16,-3-4 2 15,-7 4-1-15,2 5 2 16,-8 10-2-16,2 6-2 16,-2 3-2-16,0 3 3 15,0 0-5-15,0 0-1 16,0 15 6-16,-2 5-4 16,-8 2 8-16,6 0-4 0,2-5 2 15,2-2-2-15,0-5-4 16,0-6 4-16,0-1 2 15,0-3 3-15,0 0 12 16,4 0-7-16,14 0 3 16,5-12-7-16,-2-3-6 15,4-2 1-15,-2 3-1 16,-8 2 0-16,-6 9-2 16,-4 1 1-16,-3 2-1 15,-2 0-10-15,0 0-3 16,2 10 1-16,7 9 11 15,0 2 3-15,2-5 4 0,0-4-4 16,3-4 0-16,-6-5 7 16,13-3 1-16,-4 0-6 15,10 0 9-15,4-11-6 16,-2-11-5-16,-2-5 2 16,-7-5-3-16,-5-6 1 15,-5-8-5-15,-1-3 4 16,-7 1-2-16,-2 9 2 15,0 11 0-15,0 12-2 16,0 9 1-16,0 4-2 16,-9 3-1-16,-5 0-5 15,-1 24 6-15,-3 8 0 16,7 7 4-16,5 5-7 0,6 2 7 16,0 0 0-1,0 0 5-15,6-3-7 0,11-8 2 16,8-5 0-16,6-5 0 15,3-6 0-15,-5-7-1 16,-5-6-31-16,-5-6-57 16,-13 0-73-16,-6-11-197 15</inkml:trace>
  <inkml:trace contextRef="#ctx0" brushRef="#br0" timeOffset="133209.69">28466 5685 568 0,'0'0'78'0,"0"0"43"0,0 0-13 16,0 0-21-16,0 0-65 15,0 0-21-15,173-36 4 16,-88 33-3-16,-6 2-2 16,-17 1-40-16,-20-4-35 15,-17-3-41-15,-25-7-8 16,-9-7-129-16</inkml:trace>
  <inkml:trace contextRef="#ctx0" brushRef="#br0" timeOffset="134050.99">29110 5817 327 0,'0'0'233'15,"0"0"-140"-15,0 0-21 16,0 0-8-16,0 0-44 15,0 0-4-15,0 42 2 16,0-15 13-16,0-1-17 16,-4-3-8-16,-10 0-1 0,-3-7-1 15,-19-5-4 1,-5-1-15-16,4-10-102 16,3 0-356-16</inkml:trace>
  <inkml:trace contextRef="#ctx0" brushRef="#br0" timeOffset="137843.43">29447 5641 670 0,'0'0'47'0,"0"0"7"0,0 0-29 15,0 0-10-15,0 0-14 16,0 0 0-16,0 63 11 16,0-32 5-16,0-3 1 15,0-2-4-15,0-6-8 16,2-4 4-16,-2-6-2 15,0-3-6-15,0-7-1 16,0 0 7-16,0 0-6 16,0 0 5-16,2 0 1 15,2 0 9-15,4-9-4 0,0-15-12 16,5-6 3-16,8-2-4 16,-3 4-5-16,6 4-5 15,-8 7 6-15,-1 7 4 16,-1 5 0-16,-1 3-10 15,-7 2 9-15,2 0-1 16,-2 0 1-16,3 3-6 16,-3 18-1-16,2 6 5 15,-2 2 0-15,1 0 3 16,-5-6 1-16,-2-7 8 16,0-4-8-16,0-5 0 15,0-7 2-15,0 0 3 16,0 0 6-16,0 0 11 0,0 0 9 15,6 0-10 1,2-12-9-16,5-8-9 0,3-3-4 16,1-5-4-16,8 0 4 15,-3 2 0-15,-2 6-6 16,-4 8-8-16,-12 6 7 16,0 3-6-16,1 3-4 15,-5 0-6-15,0 0 15 16,0 7-9-16,0 14 13 15,0 8 4-15,0 2 3 16,0-4-3-16,0-5 0 16,0-2 0-16,0-8 1 15,0-3 0-15,2-9 2 16,-2 0-2-16,5 0 8 16,6 0 4-16,9 0 9 0,9-15-13 15,5-7-9-15,-3-2 3 16,0-5 6-16,-4 2-8 15,-3 7-1-15,-8 4 0 16,-10 7 0-16,1 7-2 16,-7 2-5-16,0 0-9 15,0 0 8-15,0 11-2 16,0 14 3-16,-7 13 4 16,3-6 3-16,2 5 2 15,2-7-1-15,0-6 0 16,0-8-1-16,0-4 0 15,0-8 2-15,0-2 1 0,2-2-1 16,9 0 3 0,7 0 5-16,-1-16-5 0,1-6 0 15,-7-7-5-15,-3-3-2 16,-8-3-7-16,0 3 8 16,0 3 0-16,-12 9-7 15,-13 4 1-15,-6 9-4 16,0 0-3-16,5 7 14 15,8 0-2-15,5 0 2 16,5 3-6-16,6 8 0 16,2 2 0-16,0-3-1 15,0-2 5-15,0-4-1 16,14 0 3-16,8-3 2 0,7-1 1 16,4 0-2-16,6 0 2 15,-4 0-3-15,1 0 2 16,-7 0-1-16,-7 0 3 15,0 0-2-15,-13 0 1 16,-4 0 1-16,-3 0 5 16,-2 0-9-16,2 13 0 15,0 1 0-15,-2 2 1 16,0 0 2-16,0-4-2 16,0-5 2-16,0 0 0 15,0-5-1-15,0-2 0 16,0 0 6-16,0 0 1 0,0 0 4 15,0 0 10 1,2 0 12-16,5-4-9 0,9-13-15 16,6-4-10-16,5-2-1 15,7 0 1-15,-5 2-1 16,0 7-12-16,-12 7 2 16,-3 5 2-16,-8 2 3 15,-1 0 3-15,-5 0 0 16,4 0-4-16,-2 7-13 15,2 16 18-15,4 3-3 16,-6 4 8-16,2-5-5 16,1 1 1-16,1-6-3 15,3-8 3-15,-6-1 1 16,-1-5 0-16,2-6 10 0,1 0-4 16,-1 0 1-16,9 0 0 15,5 0-1-15,5-17 2 16,4-4-1-16,-4-4-1 15,2-2-3-15,-7 1-7 16,-3 6 3-16,-3 3-1 16,-5 7 1-16,-5 5 0 15,0 5-6-15,-2 0 6 16,0 0-3-16,0 0-5 16,0 3-23-16,0 17 8 15,-4 2 20-15,4-1-5 16,0-1 6-16,0-2-4 15,0-8 6-15,0 0-1 0,6-6 1 16,4-4 0 0,3 0 6-16,5 0 3 0,8-14-6 15,5-10-1-15,-2-5-1 16,-4-12-1-16,-3-10-15 16,-7-12-4-16,-5-9-16 15,-6-11 11-15,-4 4 7 16,0 8 6-16,0 13 6 15,0 11 4-15,-2 17-1 16,-4 11 2-16,-4 8-1 16,6 9-2-16,-1 2 3 15,1 0-8-15,-2 28 3 16,-6 12 5-16,3 12 0 0,3 6 0 16,1 4 5-1,5 5 8-15,0-1 3 0,0 2 5 16,0-2-8-16,5-7-1 15,1-5-1-15,3-8 0 16,3-10-2-16,-4-7-3 16,-1-12 0-16,-3-7 3 15,-2-8-6-15,0 1 5 16,4-3 3-16,2 0 4 16,5 0 15-16,10-17-20 15,-3-7-5-15,7-6-4 16,2-3-1-16,-5 1-5 15,-2 3 3-15,-6 9 1 16,-7 8-2-16,-5 3 0 0,1 7 0 16,-5 2-1-16,0 0-4 15,0 0-6-15,0 0-3 16,0 5-9-16,0 16 17 16,-7 8 6-16,1 3 1 15,6-3 2-15,-5-2 0 16,5-5 0-16,0-6 0 15,0-4 1-15,0-4 0 16,0-4-1-16,9-4 3 16,2 0 0-16,7 0 3 15,5 0 3-15,0-14-6 16,0-10 1-16,-5-10-4 16,-7-8-4-16,-7-4 0 0,-4 1 1 15,0 3 2-15,-8 13-6 16,-19 5 3-16,-9 10 1 15,3 7-2-15,2 7 0 16,2 0 4-16,8 2-3 16,8 20-2-16,4 7-6 15,2 0 9-15,5 2 1 16,2-3 2-16,0-4-1 16,0-4 4-16,14-6-3 15,3-5 1-15,6-4 8 16,6-5 18-16,6 0-10 15,7 0-8-15,8-5-6 16,-3-10-3-16,-9-9 5 16,-7-3-4-16,-12-2-1 0,-5-3-11 15,-3 0 11-15,-9 4-3 16,-2 3 3-16,0 4-4 16,0 7-4-16,-13 2 1 15,2 3-4-15,0 5 8 16,4 2-12-16,1 2 1 15,6 0 0-15,0 0-10 16,0 4 9-16,0 8 1 16,0 2 12-16,0 0-4 15,2 0-5-15,9 1 11 16,0 1 0-16,7-5 5 0,-7 4-4 16,2-4-1-16,-4 1 1 15,1 0 0-15,-6 0 0 16,-2-1-1-16,0 0-1 15,-2 1 1-15,0 0 2 16,0 3 0-16,0-3 0 16,0 0-2-16,0 0 4 15,0-5-3-15,0 0 0 16,0-3 2-16,0-2 7 16,0 0 0-16,0-2 9 15,0 0-4-15,7 0 5 16,7 0 23-16,1 0-21 15,9-15-11-15,1 0 0 16,2-8-10-16,-1 0 0 0,3-3 2 16,-2-1 0-16,-5 6-3 15,-4 1-5-15,-7 6 2 16,-4 6 3-16,-5 4 0 16,-2 1 0-16,0 3-2 15,0 0 2-15,0 0-9 16,0 7-2-16,-4 12 8 15,-9 4 4-15,1 3-3 16,8-3 1-16,-5 2-6 16,5-3 7-16,4-4 0 15,0-9 0-15,0-2-2 16,0-5-6-16,0-2 8 0,0 0-6 16,6 0-12-16,11 0 17 15,6-16-14-15,-3-6 12 16,-2-5 3-16,-2-5 0 15,-10-1-2-15,6 0 5 16,-8 1 0-16,0 8 8 16,1 7 6-16,-3 2-10 15,0 9 3-15,0 4 0 16,-2 0 5-16,0 2-15 16,0 0-2-16,0 6-15 15,0 18 13-15,-4 5 3 16,-5-3 1-16,3-2 2 15,1-4 9-15,5-6-3 16,-7-7-8-16,7-4 12 0,-2-1-11 16,2-2 13-16,0 0-1 15,0 0 0-15,2 0 8 16,16-9-6-16,9-8-14 16,0-3 8-16,2 1-9 15,-7 7-1-15,-4 5-1 16,-9 2-3-16,-5 5 3 15,-4 0 1-15,0 0-1 16,0 0-6-16,0 0-1 16,4 0 1-16,4 5 6 15,-2 9 2-15,5-1 2 16,1-2 2-16,3 0-4 0,5-2 1 16,3-2 1-16,5 0 0 15,1-4 2-15,-2-3-4 16,-5 0 3-16,1 0-2 15,-6-8 2-15,-1-6-1 16,-3-4-2-16,-3-3-5 16,-10-2-3-16,0 5 5 15,0 4-4-15,-21 6-9 16,-10 6-11-16,-4 2 16 16,-4 0 0-16,6 7 8 15,7 8 1-15,10 5-3 16,9-2 3-16,5-1-7 0,2-5 8 15,0-3-2 1,0 2 3-16,17-4 3 0,10 0 2 16,0-4-5-16,2-1 6 15,-4-2 0-15,-8 0-2 16,-3 0-2-16,-5 0 1 16,-9 0 3-16,0 0-5 15,0 8-1-15,0 13-11 16,0 11 0-16,-7 16 11 15,-16 8 7-15,-10 6 1 16,-2 2-7-16,-1-4 4 16,5-4 2-16,4-10-7 15,5-9 1-15,3-9 1 16,2-9-2-16,3-8 0 16,-1-11 1-16,-5 0-1 0,-9-6-14 15,-7-28-75-15,-4-22-75 16,1-16-450-16</inkml:trace>
  <inkml:trace contextRef="#ctx0" brushRef="#br0" timeOffset="138023.7">31500 5189 509 0,'0'0'7'16,"0"0"-5"0,0 0-2-16,0 0 0 0,0 0-9 15,0 0-126-15</inkml:trace>
  <inkml:trace contextRef="#ctx0" brushRef="#br0" timeOffset="138296.12">30535 5291 472 0,'0'0'21'16,"0"0"-21"-16,114 34 8 15,-52-17 19-15,11 1-11 16,8 2-4-16,-8-2-3 16,-11 0-9-16,-10-2 0 15,-12-2-2-15,-18-2-3 16,-7-8-97-16,-15-4-340 16</inkml:trace>
  <inkml:trace contextRef="#ctx0" brushRef="#br0" timeOffset="138475.37">30385 5334 91 0,'0'0'554'0,"0"0"-520"15,0 0-24-15,0 0 5 16,0 0-15-16,0 0-149 15,21-6-309-15</inkml:trace>
  <inkml:trace contextRef="#ctx0" brushRef="#br0" timeOffset="140644.99">26542 5809 145 0,'0'0'529'15,"0"0"-480"-15,0 0 5 16,0 0 13-16,0 0-37 16,0 0-23-16,5-8-7 15,-5 38-3-15,-16 13 3 16,-13 8 1-16,-9 9-1 0,-5 7 3 15,6-6-2 1,3 2 2-16,12-13 2 0,7-10-5 16,13-8-3-16,2-10 3 15,0-6-2-15,6-6-3 16,17-6 5-16,-2-4 5 16,18 0-3-16,-6 0 1 15,5-17-1-15,-7-6 2 16,-4-3 2-16,-12-4-1 15,-3 0-2-15,-12-3 2 16,0 1-3-16,-5 1 1 16,-19 0 0-16,-12 8-3 15,-9 2-3-15,-1 9 1 16,-8 7 2-16,7 3 2 0,5 2-2 16,13 0 0-16,6 0-1 15,15 0 1-15,8 0-2 16,0 0-3-16,0 0 2 15,2 0-9-15,27 0 12 16,15 0 0-16,12 0 4 16,0 0-3-16,0 0 1 15,-7-5-2-15,2-3 4 16,-6 1-3-16,-10-3 0 16,-4-2 0-16,-10 1-1 15,-8 1 4-15,-7 2-4 16,2 0 2-16,-8 4 0 15,0 2 2-15,0 2-4 16,0 0-4-16,-12 0 2 0,-5 0-3 16,-6 2 1-16,5 10 2 15,3 4 2-15,1 2 0 16,3 5 0-16,9 0-1 16,2 1-7-16,0 1 3 15,17-4 3-15,8-2 0 16,4-6 2-16,4-2 2 15,6-10-2-15,-4-1 6 16,1 0-6-16,-3-5 1 16,-4-14 0-16,-6-3 7 15,-6 1-8-15,-5-2 1 0,-6-3-1 16,-4 5 7-16,-2 0-5 16,0 5-2-16,0 7 2 15,-4 2 3-15,-12 7-5 16,-1 0-5-16,-8 0 4 15,7 11-1-15,-2 8-2 16,11 8 2-16,-2 2 2 16,11 4-1-16,0 3 1 15,4-4-2-15,21-4-3 16,6-2 4-16,9-8-2 16,12-6 1-16,1-8-20 15,5-4-33-15,5 0-54 16,-5 0-13-16,-10-13 21 15,-7-4 38-15,-13-4 63 16,-12-2 0-16,-7 0 55 0,-9-2 34 16,0 4 32-16,0 4-54 15,0 5-18-15,-13 2-11 16,-8 5-15-16,-1 5-11 16,-4 0-6-16,-5 5-4 15,-8 17 1-15,6 6-1 16,8 0 3-16,6 5-4 15,9-4-1-15,10-3 0 16,0-2-1-16,0-8 1 16,23-7-2-16,8-9 2 15,4 0 15-15,13-9 1 16,-4-15-5-16,-1-6 10 0,-8-8-10 16,3-4-6-16,-9-8 2 15,-2 0-2-15,-7 3-4 16,-3 8 3-16,-7 10-1 15,-1 12 2-15,-9 8 1 16,0 7-6-16,0 2-2 16,0 0-7-16,-5 8-3 15,-11 20 12-15,3 10-4 16,7 5-2-16,3 3 5 16,3-2-5-16,0-2 5 15,7-6-1-15,18-4 0 16,-4-9-16-16,13-10-12 15,-1-9-2-15,8-4-2 0,1 0-38 16,1-17-13-16,-10-12 31 16,-6-3-13-16,-3-8 42 15,-8-4 5-15,-10 1 12 16,1 6 8-16,-7 8 37 16,0 9 46-16,0 11-24 15,0 2-11-15,0 5-20 16,0 2-16-16,0 0-12 15,-9 14-1-15,-7 18 1 16,-3 10 3-16,-4 8-2 16,6 3 19-16,-6-3 4 15,7-6 12-15,5-5-16 0,3-13-4 16,8-6 0 0,0-11-12-16,0-5 2 0,0-4 9 15,4 0 4-15,25 0 0 16,13-8-5-16,5-8-14 15,2 0 0-15,-12 4 0 16,0 8 0-16,-10 1-6 16,-12 3-6-16,-1 0 8 15,-14 7-3-15,0 12-7 16,0 3 14-16,0-3 3 16,-14-1 0-16,-11-4-2 15,0-6 2-15,-6-4 1 16,-4-4 1-16,-1 0-2 0,1 0 3 15,1-16-6 1,10 1-20-16,3-7-20 0,15-1-32 16,6-3-90-16,0 5-121 15</inkml:trace>
  <inkml:trace contextRef="#ctx0" brushRef="#br0" timeOffset="141144.78">28174 6254 567 0,'0'0'57'0,"0"0"12"0,0 0 3 16,0 0-42-16,0 0-13 15,0 0 4-15,0-68-14 16,0 66 0-16,0 2-3 15,-21 0-4-15,-8 0 3 16,-4 16-7-16,2 6 4 16,2 6-4-16,5 4 4 15,8-2-2-15,3 0 2 16,11-9 0-16,0-5-1 16,2-9-4-16,0-4 2 15,2-3 3-15,22 0 29 0,0 0-2 16,12-10-20-1,0-9 0-15,0 0-5 0,-7-6 0 16,-2 1-2-16,-8 0 4 16,-5 5-2-16,-3 4 0 15,-9 7-2-15,-2 4-2 16,0 4-4-16,0 0 6 16,0 0-7-16,0 10 3 15,0 8-3-15,-2 2 6 16,2 2 1-16,0-4-1 15,0-2 0-15,4-1-10 16,19-6-27-16,-1-3-33 16,12-4-41-16,-3-2-32 15,4 0-70-15</inkml:trace>
  <inkml:trace contextRef="#ctx0" brushRef="#br0" timeOffset="141593.54">28517 6191 416 0,'0'0'92'0,"0"0"10"15,0 0 11-15,0 0-55 16,0 0-18-16,0 0-21 16,-24-41-12-16,6 59-7 15,-9 12 1-15,2 6 2 16,6 2 1-16,3-1 4 16,7-5 6-16,7-5-10 15,2-4-1-15,0-5-3 16,2-6-6-16,21-5 6 0,0-7 0 15,14 0 10 1,5-1-5-16,0-22-5 0,1-7-5 16,-10-8-13-16,5-10-9 15,-7-6-12-15,0-2 0 16,-6 6 27-16,-5 8 6 16,-11 13 6-16,-7 11 9 15,-2 8 6-15,0 9 9 16,0 1-23-16,-11 0-1 15,-11 18 0-15,-5 14 0 16,4 10 1-16,4 9 0 16,7 0 7-16,3-1-4 15,7-3-1-15,0-10 3 16,2-2-3-16,0-10-1 0,0-6 2 16,0-9-4-16,0-5-9 15,2-2-76-15,11-3-55 16,8 0-38-16</inkml:trace>
  <inkml:trace contextRef="#ctx0" brushRef="#br0" timeOffset="142044.29">28948 6154 360 0,'0'0'172'16,"0"0"-97"-16,0 0-37 15,0 0 4-15,0 0-5 0,-128 28-7 16,75-10-13 0,4-1-5-16,5 0-2 0,3-2 6 15,10-3 2-15,16-5-16 16,3-3 5-16,12-4-6 16,0 0 4-16,0 0-5 15,0 0-7-15,20 0 7 16,11 0 16-16,7 0-15 15,1 0 1-15,-11 0-2 16,-4 0 3-16,-5 0 2 16,-4 0-8-16,-1 6 7 15,-8 4-8-15,3 6-2 0,-5 2 6 16,1 2 4-16,0 1-2 16,-1-3-2-16,0-3 3 15,5-4-2-15,3-4 13 16,-6-3-1-16,7-1 4 15,1-3 6-15,3 0-16 16,4 0 4-16,-3 0-11 16,-1-3 0-16,4-6-3 15,-6-4-45-15,1 3-49 16,-3 1-158-16,3 0-277 16</inkml:trace>
  <inkml:trace contextRef="#ctx0" brushRef="#br0" timeOffset="142209.57">29170 6386 556 0,'0'0'113'0,"0"0"-38"16,0 0-8-16,0 0-17 16,0 0-40-16,0 0-10 15,-16-5-25-15,16 8-165 16,-4 8-375-16</inkml:trace>
  <inkml:trace contextRef="#ctx0" brushRef="#br0" timeOffset="150609.69">25755 4879 447 0,'0'0'33'16,"0"0"28"-16,0 0 12 15,0 0 2-15,0 0-34 0,0 0 6 16,0 0-20 0,3-56-17-16,-3 54 5 0,0 2 3 15,0 0-10-15,0 0-8 16,0 0-2-16,-5 0-1 16,-17 15-1-16,2 12 4 15,-5 1 1-15,10 4-1 16,3-2-3-16,8 0 2 15,4-5 1-15,0-2-6 16,0-3 3-16,12-8 3 16,-2-2 4-16,11-4 3 15,-2-6 13-15,6 0-3 0,0 0-2 16,-1-12-3-16,0-9 6 16,3-8 4-16,0-3-13 15,-9-3 3-15,-5 1-5 16,-1-1-3-16,-10 0 2 15,-2 3-3-15,0 5-3 16,0 6 0-16,0 4-3 16,0 6 3-16,-16 5-6 15,-5 3 5-15,0 3-6 16,-2 0 0-16,3 0-3 16,5 3 4-16,3 8-3 15,3 4 3-15,3 2-1 16,2 0 6-16,-1 1-2 0,5-2-1 15,0-1 4 1,0-1-2-16,0-1 1 0,11 1 0 16,5-1 1-16,-1-1 2 15,8-1-1-15,-8-2-1 16,3 1 2-16,-5 0-1 16,-1-2-1-16,-1 4-1 15,-7 2-8-15,-2 2 6 16,0 4 3-16,-2-3 0 15,0 6 7-15,0-2-7 16,0-7-5-16,0-2 5 16,0-3 6-16,2-3-6 15,-2-1-6-15,0-4 6 16,0 1 0-16,0-2 1 0,0 2-1 16,0 2-4-16,0 2-36 15,8 0-20-15,3-1-46 16,7 4-48-16,9-5 3 15,4-1-109-15</inkml:trace>
  <inkml:trace contextRef="#ctx0" brushRef="#br0" timeOffset="150804">26170 5125 450 0,'0'0'91'16,"0"0"10"-16,0 0 2 15,0 0-28-15,0 0-21 0,0 0-26 16,2-14-21-16,-2 14-7 16,0 2-6-16,0 23 1 15,0 7 5-15,-2 4 0 16,-11 1-4-16,-3-2-78 16,3-9-165-16</inkml:trace>
  <inkml:trace contextRef="#ctx0" brushRef="#br0" timeOffset="151578.31">26578 4770 285 0,'0'0'111'0,"0"0"-52"15,0 0 5-15,0 0-6 16,0 0 7-16,0 0-19 16,5 0-13-16,-5 0-15 15,0-4 3-15,0 1-3 16,0-2-12-16,0-1-3 15,-10 3-3-15,-5-4 0 16,-10 3-3-16,-4 2 3 16,-4 2-1-16,-5 0 1 15,9 0-2-15,2 7 1 16,7 8 0-16,5 2 0 0,-1 3 0 16,3 1-7-16,6 4 4 15,2 2 3-15,5 0-2 16,0-1 0-16,3-2-2 15,14-4-8-15,6-2 11 16,4-4 4-16,0-3-1 16,-6 1 3-16,2-3-1 15,-7-4-4-15,-10 0 1 16,-1-1-1-16,-3-1-1 16,-2 2-5-16,0 1 7 15,0 3 3-15,0-2-2 16,-2 5-1-16,-11 0 1 15,-3 0 1-15,-7-2-1 16,6-2 6-16,-6 1-5 16,3-6-1-16,-2 1-1 0,2 0 2 15,2-1 3-15,-2-3-10 16,6 0 2-16,6 0-32 16,-3 0-33-16,8 0-41 15,1-9-51-15,2-1-222 16</inkml:trace>
  <inkml:trace contextRef="#ctx0" brushRef="#br0" timeOffset="151830.76">26730 5092 576 0,'0'0'91'0,"0"0"-9"16,0 0-22-16,0 0-26 15,0 0-32-15,0 0-1 16,2 46-1-16,-2-22 1 16,-5 3 0-16,-15 0-1 15,-2-1-29-15,-14-9-112 16,5-9-204-16</inkml:trace>
  <inkml:trace contextRef="#ctx0" brushRef="#br0" timeOffset="152661.11">27289 4877 377 0,'0'0'62'0,"0"0"11"16,0 0-2-16,0 0-1 15,0 0-23-15,0 0-15 0,2-36-10 16,-2 33 4 0,0 3-10-16,0 0-9 0,0 0-6 15,-20 0-1-15,-6 0-2 16,-13 17 1-16,6 9 0 15,4 6-3-15,0 4 1 16,9 3 1-16,4 0 0 16,10-3 0-16,6-4-1 15,0-3-2-15,0-6 1 16,6-7-4-16,15-4 8 16,8-3 2-16,0-6 5 15,4-3-7-15,3 0-12 16,-7 0 5-16,-5-3-2 0,-4-14-5 15,-4-3-12 1,-5 2 15-16,-9 0 8 0,-2 2-7 16,0 2-21-16,0 8-53 15,0 0-45-15,0 4-226 16</inkml:trace>
  <inkml:trace contextRef="#ctx0" brushRef="#br0" timeOffset="160926.7">24511 4738 119 0,'0'0'35'0,"0"0"-35"15,0 0 1-15,0 0 0 16,0 0 2-16,0 0 11 16,0 0 23-16,14 23 4 0,-14-23-9 15,0 0-1 1,0 0 0-16,0 0 9 0,0 2 1 15,0-2 11-15,0 0-5 16,-14 0-17-16,3 0-19 16,-2 0-2-16,-3 0 2 15,1 0-5-15,-3 0 1 16,-9 1 3-16,0-1-6 16,0 2 0-16,-2-2 13 15,8 0 2-15,-4 0 8 16,9 0 7-16,5 0-7 15,9 0 5-15,2 0 0 16,0 0 9-16,0 0-8 16,0 0-13-16,0 0 12 15,0 0-7-15,0 0-11 0,0 0 13 16,0 0-15-16,0 0 0 16,20 0-5-16,20 0 6 15,18 0-12-15,22 0 10 16,21 0-8-16,15 0 3 15,17 0 2-15,12 0-5 16,7 0 0-16,2 2-3 16,-11 5 3-16,-19-2 0 15,-17 2-2-15,-20-3-1 16,-25-3 1-16,-17 2 0 16,-21-3 1-16,-12 0-2 15,-12 0 1-15,0 0 2 0,0 0-3 16,0 0 0-1,0 1-1-15,0-1 1 0,0 0 0 16,0 0-2-16,0 2-6 16,0 0-14-16,0 7-33 15,0 3-19-15,0 3 14 16,-7 4-54-16,-7-3-132 16</inkml:trace>
  <inkml:trace contextRef="#ctx0" brushRef="#br0" timeOffset="162709.61">24697 6621 356 0,'0'0'118'16,"0"0"-80"-16,0 0 15 15,0 0-2-15,0 0-11 0,0 0-9 16,-23-10-8-16,17 10-16 16,-4-2 3-16,4 0-5 15,-9 2 0-15,-6 0 2 16,1 0-5-16,-7 0-2 15,-2 0 4-15,3 0-1 16,-5 6 0-16,4 0-2 16,-2 0 0-16,-2 0 5 15,2-1-3-15,4-2 8 16,5-1-4-16,-3 0 6 16,10-2-8-16,2 0 5 15,2 0-4-15,7 0 9 0,-5 0-7 16,7 0 6-16,0 0 5 15,0 0 5-15,0 0-5 16,0 0 3-16,0 0-5 16,0 0-4-16,0 0-10 15,0 0 4-15,25 0 4 16,10 4-11-16,19 2 2 16,15 0 2-16,9-3 6 15,16-2-2-15,8-1-1 16,8 0-4-16,-4 0 1 15,2 0-4-15,-13 0 2 16,-3 0-1-16,-14-4 0 16,-9-2 1-16,-13 0-2 15,-14 0 4-15,-11 1 0 16,-6 0-3-16,-12 1 3 0,-9 1 4 16,1 0 0-16,-5 3 1 15,0 0-3-15,0 0 8 16,0 0-13-16,0 0 1 15,0 0-4-15,0 0 1 16,0 0-2-16,0 0 1 16,0 0 0-16,0 0-2 15,0 0 1-15,0 0-5 16,0 3-4-16,0 6-12 16,0 1-10-16,-7 4-15 15,-4-4-12-15,-7 2-54 16,1-7-135-16</inkml:trace>
  <inkml:trace contextRef="#ctx0" brushRef="#br0" timeOffset="172209.11">24302 9416 480 0,'0'0'19'15,"0"0"10"-15,0 0 30 16,0 0 0-16,0 0-15 16,0 0-12-16,0 0-13 0,-7-31-11 15,7 31 7-15,0-3 2 16,-2 3 2-16,-9-1-6 15,-3-2-2-15,-1 2-9 16,-8-2 3-16,4 1 0 16,-4 2 1-16,3 0 5 15,3 0 1-15,-6 0 3 16,7 0 3-16,3 0 4 16,7 0-11-16,-4 0 6 15,8 0-7-15,2 0 5 16,0 0 6-16,0 0 1 15,0 0 2-15,0 0-5 16,16-2 5-16,24-1-5 0,22-1-8 16,23-5 2-16,25-1-11 15,14 0 7-15,26 0-8 16,10 2 1-16,9-1 0 16,5 2 1-16,-11 3-5 15,-11-2 4-15,-12 2-2 16,-18 2 1-16,-12-1 2 15,-19 0-3-15,-22-1 2 16,-19 0-2-16,-26 2 0 16,-11 0 0-16,-11 2 0 15,-2-2 0-15,0 2-1 16,0-3 1-16,0 3-10 0,-22-3-13 16,-14 1-32-16,-8 2-37 15,-5 0-28-15,5 0-179 16</inkml:trace>
  <inkml:trace contextRef="#ctx0" brushRef="#br0" timeOffset="174208.33">24890 9443 233 0,'0'0'118'16,"0"0"-47"-16,0 0 3 16,0 0-17-16,0 0-9 15,0 0-4-15,0-32 1 16,0 30 3-16,0-1-2 0,0 3-8 16,0 0-9-1,0 0 0-15,0 0-4 0,0 0 1 16,0 0-1-16,0 0-9 15,0 0-3-15,0 0-4 16,0 0 1-16,0 0-5 16,0 0-5-16,0 0 1 15,0 10 1-15,0 6 4 16,0 5-3-16,0 0 6 16,5-5-5-16,-3 0 2 15,-2-7-2-15,2-4 0 16,0-2-4-16,-2-1 5 15,0-2 2-15,0 0 1 16,0 0 3-16,0 0 0 0,0 0 3 16,0 0 3-16,2 0-1 15,-2-10-14-15,6-2-1 16,-4-2-1-16,-2 1-1 16,0 4 1-16,0-1 1 15,0 1 1-15,0 4-2 16,0-2 0-16,0-1-2 15,0 3 2-15,0-2 0 16,0 2-1-16,0-2 1 16,0 2 3-16,0-2-2 15,0 3-1-15,0 1 0 16,0-1 1-16,0 1-1 16,0 3 0-16,0-1 0 0,0-2 1 15,0 3 0 1,0 0-1-16,0 0-1 0,0 0 1 15,0 0 2-15,0 0-2 16,0 0-4-16,0 0 1 16,0 0 2-16,0 0-4 15,0 3-1-15,0 12 6 16,0 9-2-16,0 3 2 16,0 4 2-16,0 3-2 15,0 5 1-15,0 3 1 16,-8 5-1-16,4-1-1 15,0 12 0-15,-7-2 1 16,7 4 0-16,-8-2-1 16,5-2 0-16,1-4 0 0,-4-2 0 15,4-2 0-15,4-2 0 16,-3 3 0-16,3-3 1 16,2 2-2-16,0-6 1 15,0-7 0-15,9 0 0 16,3-3 5-16,-4-4-4 15,3 1-1-15,1-8-6 16,-8-1 6-16,-2 0 0 16,0-1 1-16,3 1-1 15,-5 1 0-15,0 2 2 16,0-3-2-16,0 0 1 0,0-4-1 16,0-2 1-1,0-3 4-15,0 1-5 0,0-1 1 16,0 1-1-16,0 2-1 15,0 0 1-15,0 0 0 16,0 0 1-16,0 0-1 16,0 2 0-16,0 0 0 15,0 2 0-15,0 2 0 16,0 0-2-16,0-2 3 16,0 2-2-16,0 1 2 15,0-2-1-15,0 2 0 16,0-3 0-16,0 2-4 0,0 0 4 15,0-2 0-15,2-1 4 16,-2 3-4 0,2-5-5-16,2-1 5 0,4 0 0 15,-8 1 1-15,4-4-1 16,-2 4 0-16,0-1 2 16,5 3-2-16,-5 1 0 15,0 3 0-15,6 1 0 16,-6-1-2-16,2 4 4 15,5-3-2-15,-7 2 0 16,4 3 1-16,2 0-1 16,-6-1 0-16,0 1 0 15,5-6 1-15,-5 1 0 16,-2 2-1-16,2 0 0 16,0-4 0-16,-2 0 0 0,2-4 0 15,-2-7 0 1,0 2-1-16,0-6 1 0,0-5-1 15,0 1 1-15,0-1-3 16,0 0 5-16,0 0-4 16,0 0-8-16,0 0 7 15,2 0-7-15,-2 0-6 16,0 0-3-16,0 0-31 16,0-11-18-16,0-1-12 15,0-5-80-15,0 3-160 16</inkml:trace>
  <inkml:trace contextRef="#ctx0" brushRef="#br0" timeOffset="174527.86">24614 11339 496 0,'0'0'94'15,"0"0"-59"-15,0 0-7 16,0 0 29-16,0 0-27 0,0 0-6 16,42 19 17-16,-13 2-19 15,0 4 1-15,-2 1-8 16,2 2-9-16,-2-4-5 15,2 0 1-15,0-4-2 16,0-3-2-16,-2-5-5 16,2-3-40-16,2-4-24 15,2-5-81-15,3 0-105 16</inkml:trace>
  <inkml:trace contextRef="#ctx0" brushRef="#br0" timeOffset="174801.31">25229 11378 657 0,'0'0'77'16,"0"0"-20"-16,0 0-9 16,0 0-4-16,0 0-27 15,0 0-6-15,0 0-10 16,-89 40 4-16,53-4 4 15,1 0-3-15,-1-3 8 16,3-1-10-16,4-7-2 16,2-4-2-16,7-4 4 15,-5-2-4-15,10-8-26 16,-3 0-53-16,-5-7-124 16,4 0-250-16</inkml:trace>
  <inkml:trace contextRef="#ctx0" brushRef="#br0" timeOffset="175578.57">23816 11621 377 0,'0'0'38'15,"0"0"-11"-15,0 0 38 16,0 0-5-16,0 0 0 15,0 0-16-15,-107-8-14 16,89 8 10-16,0 0 2 16,2 0-9-16,8 1-12 15,-3 0-4-15,9 5 1 16,-6-5-2-16,8 1-11 0,0-2 10 16,0 2 3-16,0 0-9 15,14 0 10-15,24 4 17 16,13-2-4-16,20-4-12 15,19 0-12-15,15 0-2 16,10 0 0-16,13 0-6 16,-1 0 2-16,-5 0-1 15,1-5-1-15,-7-4-3 16,-3 4 3-16,1-3-2 16,-7-1 1-16,0-1 1 15,-4-2-7-15,-5 5-2 16,-11-2-4-16,-3 1 9 15,-10 2 0-15,-3 0-1 16,-2 3 5-16,-4 0 7 16,-2 3-7-16,-13 0-2 0,-5 0 2 15,-5 0 0-15,-9 0-4 16,-2 8 4-16,-6-1 0 16,-8 0 1-16,-1-3-1 15,-5-4 0-15,-7 0 0 16,0 2 1-16,-2-2-1 15,0 0 7-15,0 0 4 16,0 0-11-16,0 0 3 16,0 0 6-16,0 0-8 15,0 0 1-15,0 0-2 16,0 0 0-16,0 0 0 16,0 0-1-16,0 0-5 0,-2 0-77 15,-19 0-66 1,0 0-395-16</inkml:trace>
  <inkml:trace contextRef="#ctx0" brushRef="#br0" timeOffset="178257.83">24741 9397 211 0,'0'0'113'0,"0"0"-53"16,0 0 1-16,0 0-18 16,0 0-12-16,0 0-4 15,27-16-10-15,-25 16-8 16,2 0-2-16,3-3 0 16,-5 3-3-16,3-1 3 15,4-2 13-15,-3-1 5 16,5 1-2-16,1-1 5 0,3-1 0 15,1 1-2-15,-3-2-4 16,1 2 2-16,-1 0-5 16,1 0 3-16,-8 2-10 15,3 0 2-15,-7 2 4 16,-2 0-7-16,0 0-2 16,0 0-2-16,0 0-4 15,0 0-2-15,0 0 1 16,0 0-2-16,0 0-3 15,-11 12 3-15,-9 11 2 16,-9 7 1-16,0-1-3 16,-2 2 5-16,-5-3-2 15,7-2 1-15,2-2 1 16,6-2 0-16,-2-1-2 16,7-9-2-16,7-1-1 15,5-7 1-15,4-2-1 16,0-2 1-16,0 0 0 0,0 0 4 15,0 0 1-15,0 0-5 16,0 0 9-16,0 0 9 16,0 0 16-16,13-14-16 15,12-8-11-15,2-2-2 16,4-3-2-16,-2 1 0 16,-2-1-3-16,-3 0 6 15,-2 0-6-15,-2 0 3 16,3 6-4-16,-10 0 6 15,1 7-5-15,1 0 3 0,-3 5-4 16,-6 4 1-16,3 3 0 16,-7 0-1-1,-2 2 2-15,2 0-5 0,2 0 3 16,4 0-6-16,5 12 1 16,2 12 2-16,-1 5 2 15,4 2 1-15,6 6 0 16,-2-3 0-16,5 0 2 15,-2-4-2-15,2-4 1 16,-12-3-1-16,1-6 0 16,-3-7 0-16,-9-5 1 15,-2-2-2-15,3-3 1 16,-5 0 0-16,0 0 1 0,0 0 2 16,0 0-3-16,0 0 2 15,0 0-2-15,0 0 0 16,0 0-2-16,0 0 1 15,0 0-1-15,0 0-33 16,0 0-58-16,3 0-33 16,-3 0-207-16</inkml:trace>
  <inkml:trace contextRef="#ctx0" brushRef="#br0" timeOffset="184144.46">25341 10016 382 0,'0'0'74'15,"0"0"-22"-15,0 0 15 16,0 0 3-16,0 0-20 16,0 0-12-16,58-28 8 15,-52 14-11-15,1-4 8 16,-7-2-10-16,0-2-29 16,0 0 3-16,-2 2-5 15,-19 2-3-15,2 6 1 16,-6 5-1-16,3 7 1 15,-3 0 0-15,1 0-2 0,2 14 1 16,1 11 1-16,8 1 0 16,7 0-1-16,3 1-3 15,3 0 4-15,0-3-1 16,3-4 0-16,12-6 1 16,5-9-5-16,5 0 5 15,1-5 4-15,3 0 3 16,-2-5-3-16,0-14-2 15,-9-1 4-15,-5-2 9 16,1-2 1-16,-6-2-3 16,-1 4-2-16,-3 2 2 15,-2 8-5-15,-2 6 1 16,0 3-7-16,0 3-2 16,0 0-4-16,0 0 4 0,0 0-10 15,0 21 7 1,0 5 1-16,-2 2 2 0,2 2 0 15,0-5 0-15,0-2 0 16,0-5-2-16,10-6 1 16,5-7 2-16,3-5 1 15,6 0 2-15,-2 0 1 16,7-19 1-16,-2-3-3 16,-2-9-2-16,-6-3 6 15,-5-5-7-15,-5-1 3 16,1 1-3-16,-10 9 4 15,0 11-4-15,0 7-1 0,0 7 0 16,0 3-3-16,0 2-7 16,-8 0 0-16,-3 7-4 15,5 12 4-15,6 5 3 16,0 7-1-16,0-1 1 16,11 0 5-16,9-2-3 15,7-4 2-15,-1-4-1 16,1-4 0-16,-9-2-6 15,-3-2 6-15,-5-6 5 16,-8 2-10-16,-2-4-8 16,0 4 7-16,0-2 1 15,-23 2 7-15,3 1 3 16,-9-2 0-16,7 1 0 16,4-6 2-16,9 2-1 15,7-4-1-15,2 0 2 0,0 0 5 16,0 0 2-16,0-4 3 15,25-13 3-15,6-6-14 16,7-7 1-16,-3-1 17 16,3-4 0-16,-7-3-8 15,-4 4 3-15,0-2 0 16,-11 5 0-16,-3 6 0 16,-7 2-13-16,2 7 0 15,-8 4-1-15,0 6 0 16,0 3-6-16,0 3 1 15,-23 0 0-15,5 0-2 16,3 0-4-16,-1 12 7 0,14 2-4 16,-3-1 8-16,5 6-1 15,0 0-5-15,7 1 4 16,11 4-1-16,7-2 3 16,-4-1 0-16,6-1-1 15,-2-4-3-15,-5-1 0 16,-5 2 2-16,-8 1-3 15,-5 0 1-15,-2-1 4 16,0 3-12-16,-17-1 9 16,-17-3 3-16,-1-2-4 15,1-2 2-15,8-6 0 16,3-3 2-16,11-3 0 16,8 0 3-16,4 0 0 0,0 0 0 15,0 0-3-15,0 0 3 16,16-9-1-16,13-5-4 15,7 0 4-15,-1-2-2 16,3 0 0-16,-7-2-1 16,8-2 1-16,-8 0 0 15,-2-3 2-15,-8 6 1 16,0 1-1-16,-13 5-2 16,0 2 2-16,-6 3 5 15,-2 0-3-15,0 1-3 16,0 5-2-16,0-3 2 15,0 1-2-15,0 2 2 0,0 0-1 16,0 0 0-16,0 0-1 16,0-2-1-16,0 2 2 15,0 0 0-15,0 0-1 16,0 0 0-16,0 0-1 16,0 0 0-16,0 0 2 15,0 0-1-15,0 0 1 16,0 0 0-16,0 0 0 15,0-2 0-15,0-2 3 16,0 0-2-16,0-4-1 16,0-1-1-16,0-1-1 15,0 1 1-15,0 4 0 16,0 0-1-16,0 2-5 16,0 2 2-16,-4 1-2 15,-10 0 4-15,3 0-1 0,-1 5 3 16,-1 11-2-16,7 7 3 15,-4 0-2-15,4 3 2 16,6 1 0-16,-2-3-2 16,2-2 1-16,0-5 1 15,0-3 0-15,10-1-1 16,11-5-1-16,-3-2 2 16,7-1 2-16,-6-5 5 15,8 0 2-15,2 0-8 16,2 0 8-16,5-12-8 15,-7-8 2-15,2-6 3 16,-2-6 5-16,-2-3 2 0,0-5-2 16,-10-3 2-16,-3 1 2 15,-3 6 2-15,-9 8-6 16,-2 4-5-16,0 10-1 16,0 8-5-16,0 3 0 15,0 3-3-15,-2 0-2 16,-7 0-2-16,5 23-2 15,-3 5 0-15,7 4-1 16,0 1 0-16,9 1-1 16,9-5 0-16,4 2 3 15,0-4-5-15,5 0-4 16,-2-5-7-16,-4-5 12 16,-2 0-11-16,-13-5 11 0,-4-2 1 15,-2-2 0 1,0 0 0-16,-6-2 0 0,-19 3 5 15,-6-7 4-15,-5 1-1 16,3-1 2-16,4-2 2 16,9 0 1-16,9 0-2 15,9 0-2-15,2-2 2 16,0-12 0-16,17-6-9 16,17-2 9-16,4-2 3 15,4-3-3-15,-1 0 1 16,-6-4 1-16,3 0-1 15,-5 0 5-15,-4 5 5 0,-6 3 4 16,-10 4-9 0,-11 7 15-16,0 6-4 0,-2 1-6 15,0 5-7-15,0 0-4 16,-9 0 0-16,-9 0-1 16,3 1-3-16,4 13 3 15,6 4-1-15,5 5 1 16,0 0-1-16,0 3 0 15,5-1 2-15,15-2-1 16,-2-4-4-16,1-1 4 16,4 1 1-16,-3-2 1 15,-5 0 0-15,-1 2-1 16,-7-3 0-16,-5-2 0 0,-2 0-1 16,0 0-5-16,-2 0 3 15,-23-1 3-15,0-1 0 16,2-5 0-16,-4-2-3 15,4-3 3-15,8-2 0 16,8 0 0-16,0 0 3 16,7 0-3-16,0-11-2 15,0-7-1-15,9-6-5 16,13 0-3-16,3-3 7 16,0 4 3-16,2 0 1 15,-8 6 1-15,1 5 3 16,-1 3-4-16,-6 6 0 0,-3 1 1 15,0-1 0 1,1 3 5-16,-7 0 4 0,5 0-9 16,-7 7 7-16,1 6-2 15,-3 4-3-15,0 1-2 16,0-2 3-16,0 0 1 16,0-2 1-16,0-6-2 15,0-2-1-15,0-6 1 16,0 0 4-16,0 0 1 15,0 0-5-15,0 0 11 16,0 0-15-16,9-12 4 16,8-8-3-16,3 3-1 15,3-4-6-15,-4 7-9 16,-3 3 4-16,-3 6 7 16,-5 5 2-16,-4 0 2 0,-4 0-2 15,2 0-2-15,-2 12 3 16,0 10 1-16,0 4 0 15,0 2 2-15,0-7 7 16,0-9-7-16,0-7 5 16,0-3-6-16,0-2 3 15,0 0 12-15,9 0 4 16,3-19-6-16,3-8-14 16,1-1 1-16,1 0-1 15,1 4-2-15,-5 4-3 16,-1 8 1-16,-3 3 0 15,-7 7-4-15,-2 2 4 0,0 0-4 16,0 0 2-16,0 9 0 16,2 8 5-16,2 3-3 15,3-8 3-15,0 1 0 16,2-7-1-16,-1-2-7 16,11-4 9-16,-2 0 1 15,14 0-1-15,8-10 0 16,-8-6-3-16,-2-5 3 15,-10 0 4-15,0-7-4 16,-13-1-7-16,-4-1-8 16,-2 7-9-16,0 6 10 15,0 10-13-15,-15 7 18 16,-5 0-20-16,-5 14 14 0,8 14 2 16,3 2 7-1,5 4 6-15,5 0 0 0,4-2 1 16,0-2 1-16,0-7 3 15,11-2 0-15,-3-8 4 16,6-6 11-16,-1-7 2 16,3 0 2-16,9 0-10 15,1 0-4-15,1-10-5 16,-5-7-5-16,-1 0 4 16,-6-7-4-16,-1-2-1 15,-6-2-2-15,3 5-1 16,-1 8 2-16,-8 6-4 15,0 5 3-15,-2 4 0 16,0 0-1-16,0 0-3 0,0 0 1 16,0 18 3-16,2 6 3 15,5 3 0-15,-5-1 3 16,4-6 8-16,2-3 4 16,-8-6-7-16,2-5 7 15,0-6-5-15,2 0 11 16,3 0 4-16,7 0-11 15,3-3-3-15,8-14-11 16,-3-5 0-16,0-4-1 16,-4-4-4-16,0-5-12 15,-3 3 8-15,-1 8-18 16,-7 6 27-16,-1 12-6 16,-6 5 5-16,0 1-6 0,0 0-30 15,0 11 13 1,0 15 13-16,0 11 9 0,0-1 1 15,0 4 1-15,0-5 0 16,7-2 3-16,7-8-1 16,1-6 1-16,1-7 20 15,3-8-6-15,4-4-4 16,-1 0 15-16,5-16-19 16,0-10-2-16,-3-8 0 15,-4-8-5-15,3-14 2 16,-6-11-1-16,8-9-2 15,-3 0-2-15,3 10-8 0,0 16-4 16,-12 13 3-16,-9 20 10 16,-2 8-1-16,-2 9-4 15,0 0-14-15,-11 2 11 16,-11 22 1-16,1 8 6 16,4 11 0-16,5 7 1 15,8 4 1-15,4 7-1 16,0 0 3-16,0-4 3 15,0-8-2-15,12-8 6 16,1-10-4-16,1-11-6 16,-6-11-7-16,-1-6-103 15,-3-3-261-15</inkml:trace>
  <inkml:trace contextRef="#ctx0" brushRef="#br0" timeOffset="184324.73">27875 9673 287 0,'0'0'476'15,"0"0"-461"-15,0 0 40 16,147-12-25-16,-66 12-25 16,4 14-5-16,4 5-13 15,-7-8-160-15,-10-1-291 16</inkml:trace>
  <inkml:trace contextRef="#ctx0" brushRef="#br0" timeOffset="185093.04">29204 9687 583 0,'0'0'35'0,"0"0"46"16,0 0-3-16,0 0-42 16,0 0-22-16,0 0-10 0,-96 22 9 15,76 9-10-15,-5 3 7 16,8 3-4-16,-2 3-1 15,11-3 10-15,-1-3-4 16,5-3-7-16,4-2 9 16,0-3 1-16,2-3 1 15,17-4-1-15,8-3 0 16,7-4-4-16,3-6-5 16,8-4 10-16,3-2-5 15,-2 0 4-15,-4-20-4 16,-6-8-4-16,-2-11 4 15,-11-7-5-15,-4-9 2 0,-11-8-7 16,-8 3 1-16,0 2-3 16,-4 14-1-16,-23 10 1 15,-6 10-13-15,-9 12 10 16,-3 8-16-16,1 4 2 16,4 0 8-16,11 0 8 15,6 16-2-15,9 5 5 16,8-1-3-16,4 1-1 15,2 5 4-15,0 0-4 16,0 2 10-16,11 1-5 16,7-5-1-16,0-2 1 15,7 0 1-15,-2-4 3 16,6-2-2-16,0-2 0 0,0-2 4 16,-2 0-6-16,-4 1-1 15,-4-2 3-15,2 1-1 16,-11 2-2-16,2 4 0 15,-5-1 4-15,-1 6 2 16,-4 0-6-16,4 0 2 16,-6 1 8-16,0-4-5 15,0 0-5-15,0-4 3 16,0-1-2-16,0 0-1 16,0 0-4-16,0-1 1 15,0 2-14-15,0-4-53 16,0-1-63-16,0-2-150 0</inkml:trace>
  <inkml:trace contextRef="#ctx0" brushRef="#br0" timeOffset="185320.4">29725 10279 527 0,'0'0'138'0,"0"0"-46"16,0 0 5-16,0 0-32 16,0 0-37-16,0 0-5 15,-6 56 1-15,-9-26-8 16,-8 2-9-16,-2-4-3 16,-4-2-3-16,-2-1-1 0,0-11-83 15,4-9-153-15</inkml:trace>
  <inkml:trace contextRef="#ctx0" brushRef="#br0" timeOffset="186460.39">30049 9615 191 0,'0'0'102'0,"0"0"-31"16,0 0 35-16,0 0-24 15,0 0-12-15,0 0-11 16,0 0-1-16,0 0-16 16,0 0-6-16,0 0-5 15,0 0-2-15,0 0-3 16,-7-5-16-16,-7-4-8 15,-5 1-2-15,-4 2 0 16,-1 6-2-16,1 0 1 16,-2 0-1-16,6 0 0 15,-1 0 2-15,-3 14 0 16,8 0-1-16,-3 2-1 16,7 2 0-16,7 1 2 0,-3-2 0 15,5-1 0 1,2 0-1-16,0-4-1 0,0-1 2 15,0-4-3-15,13 2-5 16,7-4 5-16,4 1 3 16,3 1 4-16,2-2 2 15,-2 2-6-15,0-2 1 16,-3 2-1-16,-4 1 2 16,0-3-3-16,-4 5 2 15,-5-3-1-15,0 2 0 16,-4 1 0-16,0 1 0 15,-7 3 0-15,0 2-2 16,0 2 2-16,0 0 1 16,0 2-1-16,0-4 0 0,0 0 2 15,-14-2-2-15,3-2 0 16,-2 0 1-16,1-6-2 16,-3-2 2-16,-1-2-1 15,1-2 2-15,-3 0-2 16,-5 0 3-16,2 0 0 15,-2 0-3-15,1-8 0 16,1 1 0-16,2-2 1 16,3 1-1-16,3-1 1 15,2 2-2-15,1 1 1 16,4 2-1-16,4 0-10 0,2 0-12 16,0 2-10-1,0-3-22-15,0 2-61 0,0 1-60 16,8 2-281-16</inkml:trace>
  <inkml:trace contextRef="#ctx0" brushRef="#br0" timeOffset="186858.06">30249 10108 186 0,'0'0'312'0,"0"0"-266"16,0 0 30-16,0 0 16 16,0 0-39-16,0 0-24 15,-22-19-3-15,16 10-9 16,0-2-4-16,2 4-4 15,2 1-2-15,2-2 4 16,0 3-11-16,0 0 1 16,0 1-1-16,0 4 0 15,0 0-17-15,12 0 15 16,1 0 2-16,0 6 0 16,-6 11 1-16,-5 8-1 0,-2 3 3 15,0 4-3-15,-20 1-1 16,-5-5-5-16,0-7-57 15,4-9-148-15</inkml:trace>
  <inkml:trace contextRef="#ctx0" brushRef="#br0" timeOffset="187397.95">30628 9726 520 0,'0'0'42'15,"0"0"67"-15,0 0-18 16,0 0-19-16,0 0-22 0,0 0-34 16,0 0 2-16,21-75 1 15,-21 69-13-15,-19 4-6 16,-5 2 2-16,-14 0-5 15,-4 2 3-15,-5 18 0 16,3 6-1-16,3 4-1 16,10 5-1-16,11 0 3 15,11 2-4-15,9 0 4 16,0-2-2-16,0-8 1 16,16 2-3-16,15-7 1 15,13-3-1-15,10 0-1 16,4-4 10-16,-2-6-5 15,2-3 0-15,-2-2 0 0,-8-4 0 16,-8 0-3-16,-8 0-31 16,-8 0-46-16,-10 0-63 15,-14-14-249-15</inkml:trace>
  <inkml:trace contextRef="#ctx0" brushRef="#br0" timeOffset="190909.5">25354 10824 309 0,'0'0'100'16,"0"0"-28"-16,0 0 14 15,0 0 7-15,0 0-21 0,0 0-11 16,-7 0-17-16,7 0-2 16,0 0-6-16,0 0 1 15,0 0-9-15,0 0 2 16,0 0 1-16,0 0-8 16,0-2-13-16,0-8-2 15,0 0 0-15,0-2-5 16,11 2 0-16,1 2 1 15,3 0-3-15,-1 2 1 16,3 0 2-16,1 1 0 16,3 5-4-16,-4 0-2 15,-3 0 2-15,-3 0-2 16,-7 0 2-16,-2 0-5 0,5 0 3 16,-5 9 0-1,1 7 4-15,-1 5-2 0,-2 4 0 16,0-1 0-16,0-2 3 15,0-4-3-15,0-3 1 16,0-6-1-16,0-3 0 16,0-4 1-16,0 1 1 15,0-3 0-15,0 0 1 16,0 0-2-16,0 0 0 16,0 0 3-16,0 0-3 15,0-11 0-15,15-10 4 16,10-6-5-16,2-5 0 15,2 2 0-15,0 6-2 16,-2 4 1-16,-8 8-5 0,-3 7 6 16,-3 0-5-16,-4 5-1 15,-6 0 2-15,3 0 4 16,1 0 0-16,4 14-5 16,-6 3 3-16,-1 8 2 15,1 1-1-15,-5 2 2 16,0-4 2-16,0-6-3 15,0-8 1-15,-5-3 0 16,5-6-1-16,0-1 1 16,0 0 0-16,0 0 1 15,0 0 1-15,0 0 2 16,7-15 1-16,15-10-5 16,12-5-1-16,-3 0-2 0,2 0 2 15,-2 7-2 1,-6 6 2-16,-3 7-3 0,-6 8-6 15,-3-1 4-15,-8 3-1 16,1 0 3-16,1 3-6 16,-5 14 8-16,2 6 1 15,1 3-2-15,-3-3 2 16,-2 0 0-16,0-9-1 16,2-7 2-16,1 0 1 15,-1-7-2-15,5 0-2 16,-7 0 0-16,6 0-3 15,10 0 5-15,6-16 3 16,-2-4-3-16,3-2-3 16,-4 2 3-16,2 0 0 0,-11 7-3 15,0 4 2-15,-8 6-4 16,-2 3-1-16,0 0-18 16,0 0 12-16,0 0 0 15,0 14 3-15,0 9 8 16,0 1-1-16,0-1 2 15,2 0 0-15,7-7 0 16,-3-2 0-16,2-8-1 16,3-2-1-16,-3-4-4 15,6 0 4-15,1 0 2 16,1-4 1-16,2-11 2 0,-4-4 1 16,-8-1-4-1,3 1 0-15,-9-6 0 0,0 3 1 16,0 4-1-16,-22 4-5 15,-3 2-1-15,1 8-2 16,-1 4 7-16,2 0-3 16,8 0 2-16,7 0 0 15,-2 8 0-15,6 4 1 16,2-2-2-16,2-3 2 16,0 2-3-16,0-5 3 15,2 0-2-15,16-1 0 16,7-3 3-16,3 0 6 15,6 0-4-15,2 0 0 16,-3-3-1-16,-2-1 2 0,0 2-3 16,-8 2-4-16,-4 0 4 15,-5 0 0-15,-5 0 0 16,-3 0-3-16,-4 3-1 16,-2 10 4-16,0 1 0 15,0 3 1-15,0-3 0 16,0 1 1-16,-2-5 1 15,0-3-2-15,0-7 3 16,2 3 1-16,0-3 1 16,0 0 6-16,0 0 1 15,0 0-1-15,0 0-5 16,2-6-5-16,16-8-1 16,4-4-1-16,3 2-9 0,-5 2-6 15,3 6-9 1,-8 4 10-16,-7 4 8 0,0 0-3 15,-4 0 8-15,-2 0-1 16,-2 8 1-16,2 10 2 16,-2-2-1-16,0 0 3 15,5-4-2-15,-5-5-1 16,0-2 0-16,2-1 6 16,-2-4 4-16,4 0 6 15,6 0 5-15,7 0-4 16,6-12-12-16,-1-2-4 15,3-4 1-15,-8 2 2 0,1-2-4 16,0 3 0 0,-7 4-5-16,-4 2 9 0,-5 9-8 15,-2 0 1-15,0 0 0 16,0 0-7-16,0 0 3 16,0 5 2-16,0 13 5 15,0 5 0-15,0 3 0 16,0-1 0-16,0-5 0 15,0-4 0-15,0-4 0 16,11-5 0-16,3-6-3 16,1-1-3-16,7 0-37 15,1-6-80-15,-4-16-74 16,-5-2-199-16</inkml:trace>
  <inkml:trace contextRef="#ctx0" brushRef="#br0" timeOffset="191170.94">26818 10582 507 0,'0'0'59'0,"0"0"-39"16,0 0 35-16,0 0 11 16,0 0-11-16,0 0-14 15,0 0-14-15,18 26 4 16,-5-26 0-16,8 0-2 15,-5 0-17-15,-1-12-8 16,-1-2-2-16,-12-3-2 0,0 3-8 16,-2 2-2-16,0 2-14 15,0 6-19-15,-6 4-47 16,-17 0-82-16,5 2-64 16</inkml:trace>
  <inkml:trace contextRef="#ctx0" brushRef="#br0" timeOffset="191426.44">27102 10606 106 0,'0'0'524'15,"0"0"-415"-15,0 0 6 16,0 0-9-16,0 0-28 0,0 0-36 16,11-24-23-16,-11 24-19 15,0 8-3-15,0 21 3 16,-5 12 0-16,-1 7 3 15,-1 2-1-15,7-3-2 16,0-6 1-16,0-5-1 16,0-9-1-16,5-8-6 15,-3-11-32-15,-2-1-47 16,0-7-38-16,0 0-155 16,0-4-283-16</inkml:trace>
  <inkml:trace contextRef="#ctx0" brushRef="#br0" timeOffset="192924.91">26944 10776 542 0,'0'0'79'0,"0"0"-43"16,0 0 14-16,0 0-10 16,129-27-20-16,-75 25-12 15,-4-1-3-15,2 1-2 16,-8-2-2-16,-3 1 6 15,-19 3-5-15,-9-3 3 16,-11 1 8-16,-2 2 14 16,0 0-8-16,0 0-10 15,0 0-1-15,-4 2-8 0,-12 13 4 16,1 5-1-16,3-1 0 16,8 0-1-16,-1 0 1 15,5-3-3-15,0-2 0 16,0-4 4-16,5-2 0 15,9-3 0-15,1-4 13 16,14-1-3-16,-2 0-6 16,-5 0-5-16,1-18 3 15,-8-2-2-15,-1-6 6 16,-6-4-7-16,-1 0-2 16,-7 0-1-16,0 6-1 15,-2 4-1-15,-21 6 0 16,2 8-2-16,-6 3-1 0,-2 3 2 15,8 0-1 1,6 9-2-16,8 7 4 0,7 2 2 16,0 4 0-16,0 3-1 15,0-2 1-15,16-3 1 16,6-5 0-16,4-4-1 16,11-8 4-16,5-3 4 15,2 0 1-15,-1 0-7 16,-8-12-1-16,1-9 3 15,-9-5 3-15,-9-2-7 16,-5-1-6-16,-9 8 2 16,-4 5 0-16,0 4-3 15,0 6-7-15,-4 3 3 16,-11 3-6-16,1 0 8 16,-1 0-5-16,7 0 12 0,4 7-4 15,4 1 3-15,0 1 1 16,0 4 0-16,12-1-7 15,7 0 9-15,-1 0-5 16,3-4 5-16,-8 1 3 16,-5-4-3-16,0 2 2 15,-6 0-1-15,-2 3 0 16,0 0-1-16,0 0-1 16,0 4 1-16,0 0 1 15,0 0 2-15,0-4-1 0,0 0 0 16,0-2 0-1,0-2 3-15,0-1 6 0,4 2 7 16,5-5-3-16,4 1 2 16,1-3 1-16,1 0-7 15,7 0 0-15,1 0-6 16,4-14-5-16,0-7 0 16,-8-2 0-16,-1-3 0 15,-9-3-3-15,-3 0 3 16,-6 4-13-16,0 7 4 15,0 8-7-15,0 8 6 16,-15 2 3-16,-3 0 6 16,1 2-1-16,1 14-4 15,3 4 6-15,11 2-3 0,2 5-1 16,0-1 2-16,2-3 1 16,13 0-2-1,12-6 3-15,8-5-3 0,10-2 3 16,11-3 2-16,-3-7 2 15,-6 0-4-15,-3 0-4 16,-9-14 4-16,-7-6 5 16,-6-5-5-16,-10-3-5 15,-8-2-6-15,-4-3 11 16,0 8-13-16,-2 4 9 16,-16 6-2-16,0 9 4 15,-8 4-1-15,-1 2 3 16,-4 2 2-16,2 24-1 15,4 8 2-15,5 6-1 16,7 2 3-16,1-1 6 0,12-4-4 16,0-11-3-16,0-10 2 15,5-7 5-15,17-9 14 16,9 0 10-16,14-18-11 16,9-18-18-16,1-7-2 15,1-6-1-15,-11-6-3 16,-3-6-1-16,-9-8 1 15,-2-8-6-15,-8 3-6 16,-10 10-3-16,-8 10 5 16,-5 14 8-16,0 14-6 15,0 9 7-15,-14 14-7 16,-6 3 4-16,-4 0-3 0,-3 12 4 16,7 16 3-16,7 12-3 15,1 12 3-15,10 12 0 16,2 6 2-16,0 5 6 15,14-1 13-15,5-7 9 16,8-9 5-16,2-11-9 16,0-10-16-16,2-14-10 15,5-9-6-15,7-7-45 16,7-7-99-16,2 0-216 16</inkml:trace>
  <inkml:trace contextRef="#ctx0" brushRef="#br0" timeOffset="193874.5">29052 10798 627 0,'0'0'66'0,"0"0"-18"15,0 0 35-15,0 0-18 16,0 0-32-16,0 0 2 15,-6 2-2-15,6-2-17 16,0-10-8-16,4-8-7 16,11 0-1-16,3-1-6 15,3 4 5-15,-6 3-1 16,-1 4 0-16,-8 4-9 0,-4 4 8 16,3 0-3-1,-3 0 5-15,0 4 0 0,2 14 1 16,4 6 0-16,-8 4 1 15,0-2 2-15,0-3-3 16,0-3 1-16,0-8 1 16,0-5-2-16,0-2 1 15,0-4 0-15,0-1 0 16,4 0 3-16,11 0 2 16,8-18-6-16,6-6-16 15,0 0-20-15,0 0-8 16,-9 6 0-16,0 6 20 15,-14 6 7-15,4 3 16 0,-10 3 0 16,0 0 1-16,4 0 0 16,-2 0 3-16,7 17 18 15,-7 5 0-15,0 2 1 16,0 0-15-16,-2-2 18 16,3-6-19-16,2-4 5 15,-5-6-7-15,4-2 4 16,-2-1 4-16,7-3-4 15,5 0 7-15,3 0 4 16,8-3-12-16,4-14-7 16,-2 0 2-16,-5-1 3 15,0 2-3-15,-4 7-2 16,-7 4-1-16,-2 3-7 0,-2 2 3 16,-3 0-2-16,5 0 4 15,-3 14-3 1,2 6 6-16,-6-1 0 0,0 7 0 15,2-6 3-15,1-3-2 16,1-3 4-16,4-6 3 16,-4-4 1-16,7-1 11 15,1-3 5-15,9 0-14 16,-4-8-9-16,1-13-1 16,-2-5-1-16,-2-2-2 15,-3 0 1-15,-4 3-7 16,-2 8 1-16,-5 5 4 15,-2 8 2-15,0 4-2 0,2 0-5 16,-2 0 4-16,0 0-4 16,0 8 1-16,0 10 4 15,0 6 2-15,0-2 1 16,0 0 1-16,0-4 0 16,4-2-1-16,5-4 0 15,3-4-2-15,1-4-4 16,1-4-21-16,1 0-36 15,-6 0-32-15,2-14-91 16,-4-8-44-16</inkml:trace>
  <inkml:trace contextRef="#ctx0" brushRef="#br0" timeOffset="194143.93">29868 10645 539 0,'0'0'117'0,"0"0"-87"15,0 0 42-15,0 0-18 16,0 0-22-16,0 0-5 16,-31 32-2-16,31-20-13 15,0-3-7-15,0-6 1 16,0 2-6-16,6-5 1 16,8 0 4-16,-1 0 3 15,0 0 5-15,-1-10-6 16,-1-4-6-16,-11 0-1 15,0 0-1-15,0 3-5 0,0 4-8 16,-2 4-28-16,-16 3-44 16,0 0-103-16,7 0-89 15</inkml:trace>
  <inkml:trace contextRef="#ctx0" brushRef="#br0" timeOffset="194461.43">30167 10513 581 0,'0'0'50'15,"0"0"60"-15,0 0-8 16,0 0-34-16,0 0-22 16,0 0-34-16,0-20-3 0,-2 44-9 15,-12 12 9 1,-3 8 16-16,-2 4 6 0,4 1-4 15,-1-1-10-15,3-4 0 16,4-4-3-16,-2-6-2 16,9-6-6-16,-5-6-2 15,5-6-1-15,2-7-3 16,0-1 1-16,0-5-1 16,0 1-5-16,0 1-1 15,0-3-57-15,11-2-61 16,7 0-42-16,6-4-197 15</inkml:trace>
  <inkml:trace contextRef="#ctx0" brushRef="#br0" timeOffset="194924.16">30180 10894 414 0,'0'0'141'16,"0"0"-126"-16,0 0 71 15,0 0 21-15,0 0-46 16,0 0-16-16,25 8-9 16,-5-8-26-16,4 0 2 15,-2 0-2-15,1-14-9 0,-1-6 2 16,-4-4-3-16,-2 2-6 16,-12-2-12-16,-2 6-10 15,-2 5 2-15,0 4 9 16,-13 7 11-16,-9 2 2 15,-3 0 3-15,5 5 1 16,-2 14 0-16,4 6 0 16,7 2 8-16,-1 4 17 15,8 0 9-15,2 0-11 16,2-6 14-16,0 0-5 16,0-10 6-16,0-1-2 15,16-5-15-15,8-4 9 16,-2 0-13-16,5-3-6 15,-2-2-7-15,-3 0 0 16,-2 0-4-16,0-10 0 0,-3-8-2 16,-3-3-25-16,-3 3-33 15,-1 3-58-15,-8 0-80 16,-2 5-322-16</inkml:trace>
  <inkml:trace contextRef="#ctx0" brushRef="#br0" timeOffset="197209.89">30479 10986 109 0,'0'0'534'16,"0"0"-454"-16,0 0 34 16,0 0-4-16,0 0-54 0,0 0-35 15,33-47-7-15,-10 20-11 16,1-3 2-16,-4-1-1 15,2-4-1-15,-3-1-3 16,-4 0-1-16,-1-2 0 16,-8 6-4-16,-4 6-4 15,-2 6-2-15,0 10-13 16,-8 7-8-16,-11 3-5 16,4 0 17-16,6 7 8 15,-4 13 8-15,13 6-2 16,0 2 5-16,0 2 1 15,0 0-1-15,13-2 1 0,3-5 0 16,1 2 3-16,3-1 7 16,-1-6 6-16,-4-2-5 15,-1-2-2-15,-12-4-7 16,0 1-1-16,-2-4 4 16,0 1-4-16,-12 0 4 15,-9 1-5-15,-4-6 2 16,0 1 0-16,7-4-1 15,7 0-2-15,5 0-6 16,6 0-7-16,0 0 5 16,0 0 0-16,0 0-5 15,0-7-3-15,2-7 2 16,15-3-19-16,10-3 3 0,2-1 8 16,2-6-14-16,6-1 16 15,-4-6-7-15,5-4-7 16,-9-5-2-16,0-4 7 15,-8-3 3-15,0-4 0 16,-5-5-11-16,-12 3-4 16,-4 4 9-16,0 8 24 15,0 14 9-15,0 9 43 16,0 8-16-16,-6 5 3 16,6 2 21-16,-6 4-18 15,2 2-9-15,0 0-19 16,-7 0 1-16,-3 21 9 0,3 13 1 15,-2 10 26 1,6 9 16-16,5 7-22 0,-3 3 15 16,5-5-8-16,0-2-4 15,0-3 2-15,0-4-2 16,5-3-6-16,-1-5-10 16,3-4-9-16,0-4-6 15,-1-10-1-15,3-5-1 16,-5-8-2-16,2-1 2 15,-4-7-6-15,0 0 3 16,0-2 1-16,7 0 1 16,-1-4 0-16,8-17-5 15,3-4-5-15,2-6-14 16,0 5 0-16,-1 2-3 16,-3 6-4-16,-5 8 13 0,-3 6 8 15,-9 4 4-15,0 0-4 16,0 0 2-16,0 0-3 15,2 6 2-15,0 12 4 16,0 7 1-16,0-4 0 16,3-1 6-16,-1-2 5 15,3-5-1-15,0-3-1 16,4-5 2-16,-5-1-1 16,10-2-2-16,2-2-2 15,6 0-3-15,3 0-3 16,0-6-1-16,0-12 0 15,-5-1 0-15,-2-3-4 0,-2 1-5 16,-5 6-6-16,-1 3 1 16,-8 7 4-16,-2 5 5 15,-2 0-3-15,0 0-16 16,0 0-6-16,0 5 21 16,0 12 6-16,0 0 2 15,0 0 1-15,0-1 1 16,0-4 0-16,0-3-1 15,0-5 0-15,0-3 2 16,0-1 1-16,2 0 0 16,3 0 5-16,1 0 1 15,4-9-5-15,3-9-4 16,-7-5-3-16,-1 0-1 0,-5-6-8 16,0 1-5-1,0 4 6-15,-11 2 0 0,-12 8 7 16,-3 7-1-16,-5 2 1 15,2 5 0-15,0 0 3 16,6 0 1-16,3 7-4 16,5 8 7-16,1-1-3 15,5 1 2-15,5-1-1 16,0-2 2-16,4-1 2 16,0-5 5-16,0 2-2 15,0-1 8-15,8-2 0 16,5 2-6-16,3-5-8 15,-5 4-2-15,3-5 0 16,1-1 0-16,-3 0 2 0,1 2-2 16,1-2-1-16,-1 3 1 15,0 0 0-15,5 3 1 16,-2 0-5-16,1 1 7 16,4-4-6-16,0 1 6 15,0-4-6-15,1 0-1 16,1 0 4-16,-2 0 1 15,2-9 5-15,-1-8-5 16,-2 0 10-16,0-4-8 16,1-2-2-16,-2 0 0 15,4 3 0-15,-12 5 0 16,0 6-1-16,-4 4 0 0,-7 5 4 16,0 0-2-16,0 0-2 15,0 0-2-15,0 0-4 16,0 9-3-16,0 15 9 15,-5 8 7-15,-3 4 6 16,-4-2 6-16,8-2-2 16,-5-3-2-16,5-10 2 15,-1-2-5-15,3-7 2 16,2-5-8-16,0-2 4 16,0-3-2-16,0 0 6 15,0 0 3-15,9 0 4 16,13-11-14-16,7-8-7 15,2-5 3-15,-1-1-2 0,3-3-1 16,-4 3 0 0,-3 8 0-16,1 3-1 0,-13 8-2 15,-8 2 0-15,-2 4 0 16,1 0 1-16,-5 0-7 16,0 0 3-16,0 12-2 15,2 10 8-15,-2 5-2 16,2-2 4-16,3 0-2 15,0-5 0-15,-3-3 1 16,2-4 2-16,5-5 1 16,5-2-3-16,-1-2 7 15,9-3-4-15,7-1 0 0,2 0 0 16,3 0-3-16,-3-3 0 16,-2-15-1-1,-4-8 0-15,-8-6-4 0,1-5-2 16,-5 3-10-16,-3 2-9 15,-10 10 9-15,0 8 4 16,0 6-15-16,-8 8 6 16,-9 0 6-16,-4 0 6 15,-3 6 7-15,2 15 0 16,4 2 1-16,3 5 1 16,5 2 1-16,6 2-1 15,4-4 3-15,0-2 1 16,0-1 5-16,9-5 3 15,15-5 2-15,10 0 0 16,11-1 4-16,11-4-6 0,6-3-10 16,2-7 1-16,-5 0 0 15,-15 0-2-15,-7-7-1 16,-12-15-3-16,-11-4-7 16,-12-4-21-16,-2-3-7 15,-33-1-49-15,-25 0-48 16,-9-2-238-16</inkml:trace>
  <inkml:trace contextRef="#ctx0" brushRef="#br0" timeOffset="197856.95">31293 10582 401 0,'0'0'48'0,"0"0"43"16,0 0 19-16,0 0-4 15,0 0-31-15,0 0-34 16,2-58-19-16,-29 44 6 0,-13-1 8 16,-9 1-2-16,-18 2 1 15,-7-2-12-15,-6 0-3 16,0 3 9-16,-5 2-15 15,12 6 6-15,12-2-13 16,22 5 9-16,18 0-8 16,15 0-7-16,6 0 1 15,0 0-2-15,0 0 0 16,0 0-1-16,0 0 0 16,0 0-4-16,0 0 1 15,15 0 1-15,7 2 2 16,5 4-56-16,-6-2-100 15,-6-4-138-15</inkml:trace>
  <inkml:trace contextRef="#ctx0" brushRef="#br0" timeOffset="210097.49">25019 13992 806 0,'0'0'8'16,"0"0"7"-16,0 0 3 15,0 0 32-15,0 0 20 16,0 0-19-16,0 0-16 16,0-10-17-16,0 10-1 15,7 0-1-15,7 8 18 16,1 10-8-16,10 4-9 15,-7-4-1-15,-5 0 2 0,3 0-3 16,-5-1-10 0,-5 1 5-16,4-3 3 0,-4 5-7 15,1-11 0-15,-5-4-1 16,-2-2 2-16,0-3 2 16,2 0 6-16,-2 0 2 15,0 0-3-15,0 0 1 16,0 0-3-16,0 0-7 15,12 0 2-15,9-17-6 16,22-8 2-16,22-13-1 16,6-8 3-16,1 0-5 15,-3-3-4-15,-7 8 3 0,-4 3 1 16,-7 9-1-16,-20 12-2 16,-13 8 3-16,-9 7 0 15,-7 2-1-15,-2 0 1 16,0 0-1-16,0 0 1 15,0 0-1-15,3 0 1 16,-3 0-3-16,0 0 3 16,0 0-3-16,0 0-1 15,0 0-2-15,2 0-6 16,-2 0-3-16,2 0-3 16,-2 0-1-16,5 0-10 15,-3 0-16-15,0 4-19 16,2 6-40-16,-2 2-67 15,-2-6-396-15</inkml:trace>
  <inkml:trace contextRef="#ctx0" brushRef="#br0" timeOffset="211491.86">25229 14480 410 0,'0'0'57'16,"0"0"-6"-16,0 0 3 15,0 0 16-15,0 0 0 16,0 0-13-16,-2-4-21 15,2 2-6-15,0-1 0 16,-2 2 1-16,-7-1-5 16,5-2-6-16,-6-1-8 15,4 0 3-15,-3 1 7 16,3 0 4-16,-6-1-10 16,1-2 3-16,5 0-5 15,-4 0-1-15,6 0 2 16,-1 7 0-16,3-1-4 15,0 1-3-15,2 0 9 0,-2-3-11 16,2 2 7-16,0 1-1 16,0-3-5-16,0 3 9 15,0 0-6-15,0 0 0 16,0 0-7-16,0 0-3 16,0 0 7-16,0 0-7 15,2 0 1-15,13 3 0 16,10 9 6-16,2 2 7 15,2 2-7-15,-2 0 6 16,-5 0-4-16,0-1-4 16,-4 2-1-16,-1 1-1 0,-1-2-1 15,-5 0 0 1,1-5-2-16,-8 1 0 0,-2-9 2 16,3-1-2-1,-5-2 1-15,0 0 0 0,0 0 0 16,0 0-2-16,0 0 2 15,0 0 1-15,0 0 0 16,0 0 1-16,0 0-2 16,0 0-1-16,0 0 7 15,0 0-7-15,2 0 0 16,-2 0 0-16,0 0 2 16,4 0-1-16,10 0 2 15,11-17 3-15,4-8-5 16,6-5 0-16,1 2-1 15,-5-2 1-15,0 2 1 0,5-1-2 16,-5 1 0-16,2 5 0 16,-4 2 0-16,-2 4 1 15,-4 5-1-15,-6-1 0 16,1 3 1-16,-3-1 1 16,3 2-2-16,1 3 1 15,-11-2-3-15,5 2-1 16,-1 0 3-16,-3 4 0 15,-5 0-1-15,-2 0 3 16,-2 2-2-16,0 0 0 16,0 0 0-16,0 0 0 15,0 0 0-15,0 0-3 0,0 0 3 16,0 0-4-16,0 0 7 16,0 0-7-16,0 0 0 15,0 0 3-15,0 0-12 16,0 0-32-16,-4 0-25 15,-25 14-45-15,-11 4-59 16,-5-2-297-16</inkml:trace>
  <inkml:trace contextRef="#ctx0" brushRef="#br0" timeOffset="214198.23">25183 15075 475 0,'0'0'30'0,"0"0"13"15,0 0 12-15,0 0 29 16,0 0-3-16,0 0-22 16,0 0-21-16,0 0-3 15,0 0 1-15,0 0 3 16,0 0 3-16,0 0-12 16,0-6-6-16,0-2-2 15,0-2-11-15,0-1 0 16,0-4 7-16,0-2-17 0,0 2 0 15,0 1 0-15,0 0 7 16,0-1-8-16,0 2 2 16,0-3 2-16,-2-1-3 15,-6 5-1-15,6 3 0 16,0 3 7-16,2 6-1 16,-2-2 2-16,2 2-8 15,0 0 1-15,0 0 2 16,0 0 7-16,0 0-5 15,0 0-5-15,0 0 13 16,0 0-9-16,0 0 9 16,0 0-13-16,4 12 5 15,10 12-4-15,5 4 7 0,2-5 7 16,-6 0-8-16,1-3-1 16,-3-5-1-16,-6-1-2 15,2-1-1-15,-3-6-1 16,1-2 2-16,-5 2-2 15,1-2-1-15,-1-1 1 16,3 0 0-16,-3-1-1 16,-2 1 0-16,2 1-6 15,0-1 6-15,0-2 0 16,3 1 0-16,-5-3 1 16,0 0 5-16,0 0-6 15,2 0 2-15,-2 0-2 16,0 0 2-16,0 0 2 15,0 0-2-15,0 0-2 16,0 0 8-16,0 0-7 0,0 0 1 16,2 0 6-16,-2 0-6 15,14 0 4-15,5-3-4 16,20-15 10-16,5-4-7 16,1-10-4-16,6 2 0 15,-6-3-1-15,1-4 0 16,6 3 1-16,-5 0-1 15,-5 2 3-15,0 7-3 16,-6 5-2-16,-10 5 2 16,-1 2 2-16,-5 1-2 0,1 2-2 15,-4 0-3 1,-3 2 6-16,-3 3-1 0,-7 2 0 16,-2 2-4-16,0 1 4 15,-2 0 2-15,0 0-2 16,0 0-4-16,0 0 4 15,0 0-3-15,0 0 3 16,0 0-1-16,0 0-4 16,0 0-1-16,0 0 6 15,5 0-10-15,-5 0-7 16,2 0 3-16,-2 0-17 16,0 0-7-16,0 0-40 15,0 1-52-15,-9 6-141 16</inkml:trace>
  <inkml:trace contextRef="#ctx0" brushRef="#br0" timeOffset="-195453.95">3430 12078 441 0,'0'0'67'0,"0"0"-7"0,0 0 14 16,0 0-5-16,0 0-25 16,0 0-15-16,0 0-7 15,0-3 10-15,0 1 8 16,0-2-15-16,0 1-1 15,0-4-4-15,0 2-10 16,-2-2 2-16,-7 3-2 16,0-2-4-16,-4 3-2 15,-5 0 2-15,-2 1 0 16,-2 2 0-16,-5 0-5 16,-4 0 5-16,-3 0-3 15,1 0 8-15,0 10-11 0,1 2 9 16,6 1-7-1,3-2 5-15,0-1-3 0,6 5-4 16,1 0 14-16,-1 3-11 16,-1 4 8-16,-3 0-4 15,6 1-2-15,1-1 6 16,3 0-9-16,1 0-1 16,2 2 0-16,2 2-1 15,1 2-4-15,5 6 4 16,0 2 1-16,0 0 12 15,5 3-9-15,11-3-2 16,1-2 3-16,6 0 5 16,1 2 0-16,3-2 2 0,-2 3-12 15,-4-4 4 1,0-1 0-16,-3-1 0 16,-7-4-1-16,-3 1-1 0,-8 0-2 15,0 1 5-15,0 0-1 16,0 0-1-16,-6-1-3 15,-12 0 5-15,-2-4-5 16,6 0 10-16,-5-2-10 16,1 0 0-16,-3-3 3 15,-2 0-1-15,2-3-1 16,1-4 0-16,5-3-1 16,3-5 2-16,3-1-1 0,5-1 1 15,4-2 1 1,0 0 0-16,0 0-1 0,0 0 1 15,0 0-3-15,0 0 1 16,0 0-1-16,0 0 1 16,0 0-1-16,0 0 0 15,0 0 6-15,0 0-3 16,0 0-3-16,2 0-2 16,7 0 2-16,3 7 0 15,5 5 0-15,3 3 0 16,3 7-2-16,-2 7 2 15,6 0 2-15,-2 5-1 16,2-3-1-16,-2-1 0 16,-3 2 1-16,-5 0 2 15,-1 2-3-15,-3 0 2 0,3 0-2 16,-5 0 2-16,-2-1 0 16,-5 0-2-16,-2 2 2 15,-2 3 2-15,0 0-1 16,0-2 0-16,0 2 0 15,0 0 5-15,0 0-4 16,0-1-1-16,0-4 4 16,0 1-4-16,0-3 1 15,0-1-3-15,0-2 0 16,3 2-1-16,10-2 3 16,6-1-2-16,0 0-1 15,1-3 2-15,-2-3 3 0,2-4-5 16,-2-2 0-1,2-3-1-15,0-3 2 0,1-1-1 16,-2 1 2-16,1-4 7 16,5 0-9-16,-6-2 6 15,4-1-2-15,-3 1 1 16,3-3 0-16,-6 0-5 16,1 0 8-16,-5 0-3 15,-1 0-2-15,-3 0-2 16,-1 2-1-16,-3-2 0 15,-1 0 3-15,1 0-3 16,-2 0-1-16,-1 2 0 16,-2-2 0-16,0 0-6 0,0 0-20 15,0 0-47-15,0-11-66 16,0-19-270-16</inkml:trace>
  <inkml:trace contextRef="#ctx0" brushRef="#br0" timeOffset="-185707.87">4157 14837 243 0,'0'0'356'16,"0"0"-297"-16,0 0 17 15,0 0-9-15,0 0-5 16,0 0-15-16,0 0-4 16,0-67-10-16,0 67-12 0,0 0-10 15,0 9-11-15,0 21 0 16,0 12 6-16,4 11 5 16,1-2-5-16,-1-7 1 15,-2-9-3-15,1-10-3 16,-1-11-1-16,3-8 2 15,-3-3 0-15,0-3-2 16,2 0 5-16,5 0-3 16,9-16 2-16,5-10 13 15,6-9-17-15,-2 1 1 16,-6 6 0-16,-3 10-1 16,-9 9 0-16,-5 9-3 15,1 0-2-15,4 0-4 0,2 2 0 16,9 17 8-1,2 1 0-15,3 2 0 0,2-4 0 16,-3-2 1-16,-1-4 3 16,-4-6-3-16,-3-3 2 15,-5-3 0-15,-4 0 2 16,0 0-1-16,-5-17 8 16,0-12-5-16,-2-9-6 15,0-5-1-15,-11 1 0 16,-13 6-3-16,-1 5-11 15,-2 16 7-15,3 8 3 16,-1 7 4-16,-2 0-1 16,3 3-3-16,4 11 3 15,9 5-2-15,9 2-6 16,2 3-11-16,0 0 19 0,26-1-11 16,8-6 4-16,8-2 9 15,8-12 0-15,-4-3 4 16,1 0 4-16,-7-21-4 15,-2-10 2-15,-7-7 0 16,-7-4-3-16,-5 1-3 16,-11 0 3-16,-8-2 2 15,0 3-4-15,0 2 1 16,0 4-1-16,-10 10 0 16,-2 7-1-16,5 8-1 15,3 6-6-15,2 3 7 16,0 0 0-16,-3 0-9 15,0 26 1-15,1 18 8 16,-3 5 0-16,7 9 0 0,0 2 0 16,0-2 5-16,5-3 0 15,6-11 0-15,4-10-3 16,-4-12 7-16,-1-7-1 16,-4-9-4-16,-1-3 0 15,-3-3-4-15,0 0 7 16,2 0 2-16,6-18 2 15,3-12 0-15,3-6-8 16,-3-2-2-16,-2 3-1 16,-4 13 1-16,-3 10-1 0,-4 10 0 15,0 2-10-15,0 7-5 16,7 22 7-16,-1 16 7 16,6 3 2-16,1 1 0 15,3-5-1-15,1-10 0 16,6-6 0-16,-3-13 0 15,6-7-6-15,1-8-6 16,6 0-3-16,4-14-5 16,1-16 12-16,-3-6 2 15,-8-2-1-15,-10-6 2 16,-5 2 5-16,-8-1 0 16,-4 6 0-16,0 4 0 15,-2 15-1-15,-14 5 2 16,-3 5-2-16,-4 8 1 15,-4 0 0-15,-2 0-5 0,0 23 3 16,0 10 0 0,4 7 0-16,10 2 2 0,9 4 2 15,4-8-2-15,2-4 0 16,0-8 0-16,10-6 0 16,9-5 0-16,0-6 2 15,4-6 1-15,-1-3 8 16,3 0-2-16,1-19 12 15,-4-6-14-15,-1 2 1 16,-6-3-5-16,-8-2-1 16,-2-2 1-16,-5 10-6 15,0 5 9-15,0 6-7 0,0 9 1 16,0 0-6-16,0 0 6 16,0 0-6-16,-5 12-2 15,5 9 3-15,-3 13 3 16,3-1-2-16,0-3 4 15,0 0-1-15,8-7 1 16,5-7-3-16,3-9 3 16,1-5 0-16,3-2 0 15,5-2 9-15,2-21 3 16,-1-14-7-16,-2-7 0 16,-5-8-1-16,-11-12 0 15,1 0-1-15,-9-11-3 16,0 9-5-16,0 0 4 15,0 14 2-15,-9 12-2 16,1 14 2-16,1 14 1 0,5 6-2 16,-1 6 0-16,1 0-2 15,0 4-4-15,-3 27-3 16,1 18 8-16,2 15 1 16,2 12 0-16,0 4 0 15,0 0 5-15,20-5-5 16,6-13 0-16,11-12 0 15,0-17 0-15,3-8-2 16,-7-12 1-16,1-12 1 16,-10-1-55-16,-10-10-56 0,-9-19-144 15,-5-6-269-15</inkml:trace>
  <inkml:trace contextRef="#ctx0" brushRef="#br0" timeOffset="-185539.62">5220 14797 750 0,'0'0'92'15,"0"0"-78"-15,0 0 5 16,0 0-3-16,170-68-7 16,-90 53-6-16,5 5-3 15,-3 4-33-15,-2 6-145 16,-8 0-88-16</inkml:trace>
  <inkml:trace contextRef="#ctx0" brushRef="#br0" timeOffset="-184173.31">6148 15057 587 0,'0'0'76'0,"0"0"-57"15,0 0 54-15,0 0 11 16,0 0-34-16,0 0 7 16,138-11-25-16,-101-18-5 15,4-12-6-15,-10-5-9 0,-2-5-4 16,-7-3-6-16,-10 1 3 16,-10 10-5-16,-2 8-9 15,0 12 8-15,-18 10 1 16,-2 9-6-16,-7 4-2 15,3 0-2-15,-3 10-15 16,4 8 11-16,8 3-4 16,3-4 2-16,12 0 12 15,0-3 1-15,0 0-5 16,0-3 7-16,21 1 1 16,-3-2 0-16,1 3 6 15,2-3-5-15,-6-2 1 16,-3 4-1-16,-2-2 2 15,-1 4 0-15,1 4 2 16,-2 3-3-16,-1-2 6 0,-1 5-2 16,4-6 0-16,-4 0 3 15,5 0 4-15,1-4 0 16,-6-4-6-16,7 2-3 16,1-6 5-16,-1-6-6 15,5 0 6-15,5 0-5 16,-4-9 8-16,8-12-6 15,-2-5-1-15,0-11-2 16,-3-6 3-16,-7-7-3 16,-4 0-3-16,-6 9-1 0,-5 12-9 15,0 10 2 1,-3 12 1-16,-14 7 6 0,-3 0-5 16,-5 6 4-16,1 19-4 15,4 9 5-15,4 5-5 16,9 3 4-16,7-2 2 15,0 0-4-15,0-6 1 16,21-6 1-16,3-7 1 16,14-7-8-16,4-5 9 15,7-9 3-15,9 0 1 16,7-14-4-16,-1-14 4 16,-3-8 0-16,-8-2-3 15,-11-2 0-15,-8 2 5 0,-16 4-5 16,-14 6 2-1,-4 3-3-15,0 7-5 0,-4 8 4 16,-14 6-2-16,-11 4 3 16,-5 0-6-16,1 22 5 15,-5 6 0-15,9 4-1 16,9 5-1-16,5-3 1 16,6-4-1-16,6-4 3 15,3-6-1-15,0-6-1 16,0-5 1-16,5-8-1 15,13-1 1-15,6 0 1 16,10-8 16-16,-1-17-5 16,-2-4-4-16,-2-1-1 15,-2-4 7-15,-9 3-4 0,2 5 6 16,-11 5-6 0,0 7 2-16,-7 6 2 0,-2 5 5 15,0 3-5-15,0 0-11 16,0 0-1-16,0 26-1 15,-6 23 0-15,-13 17 3 16,4 12 1-16,-1 6 4 16,3-4-7-16,-1 1 2 15,8-11-3-15,-1-10 0 16,7-13-1-16,0-20 3 16,0-11-1-16,0-10 1 15,0-6 3-15,0 0 1 16,0 0-3-16,7-3 1 0,15-18 2 15,10-9-1 1,3-2-4-16,-4 4-2 0,-8 9 2 16,-10 10 3-16,-9 9-4 15,-2 0-7-15,0 0-2 16,10 0 1-16,1 16 8 16,5-2 2-16,3 0-1 15,0-3-1-15,4-8 2 16,0-3-1-16,2 0 2 15,-3-2-1-15,4-19 2 16,7-2 6-16,-12-3-8 16,2-3 1-16,-9 3-2 15,-7 2-1-15,-5 5-3 16,-2-1-1-16,-2 4-22 0,0 3-39 16,-13 4-90-16,-18 6-182 15</inkml:trace>
  <inkml:trace contextRef="#ctx0" brushRef="#br0" timeOffset="-182686.75">3796 14425 622 0,'0'0'100'0,"0"0"-45"16,0 0 14-16,0 0-23 15,0 0-30-15,0 0-8 16,0 0-5-16,8 12 0 15,2 13 3-15,-4-2-1 16,1-2-2-16,-1-5 1 0,-1-4-4 16,0-6-1-16,-1-5-6 15,1-1-37-15,-1 0-19 16,0-7 15-16,-2-13 11 16,-2-2 6-16,0 4 22 15,0 2 9-15,0 8 9 16,0 2 38-16,0 1-2 15,0 3-4-15,0 2-6 16,0 0-12-16,0 0-11 16,0 0-4-16,0 0-8 0,0 0-1 15,0 17-1 1,5 5 1-16,11 8-2 0,4-2-83 16,4-7-148-16</inkml:trace>
  <inkml:trace contextRef="#ctx0" brushRef="#br0" timeOffset="-181931.46">5885 14238 628 0,'0'0'110'0,"0"0"-24"15,0 0-13-15,0 0-19 16,0 0-32-16,0 0-16 0,0-9-6 15,0 9 0 1,0 9-7-16,0 6 7 0,0 5 0 16,0-2-1-16,0-4-2 15,0-5-11-15,0-7-18 16,0-2-1-16,0 0-12 16,4 0 11-16,5 0 30 15,0-7 0-15,0-6 4 16,-3 1 2-16,3 1-1 15,-4 3 3-15,-5 4 1 16,0 4 34-16,0 0 10 16,0 0-20-16,0 0-14 0,0 0-5 15,0 0-10 1,0 0-4-16,0 23-8 0,0 12-4 16,0 5-92-16,0 1-140 15</inkml:trace>
  <inkml:trace contextRef="#ctx0" brushRef="#br0" timeOffset="-179440.41">4074 16002 487 0,'0'0'115'16,"0"0"-71"-16,0 0 3 0,0 0 15 16,0 0-39-16,0 0 10 15,0 0-8-15,2 0 3 16,-2 0-3-16,0 0 3 16,0 0-10-16,0 0-4 15,0 0-6-15,0-2 12 16,0-12-2-16,0-4-12 15,0-5 2-15,0 3-2 16,8 4-5-16,-2 8-1 16,-1 2-3-16,1 5 3 0,-2-2 0 15,10 3-6-15,-1 0-4 16,3 4 2-16,2 21 4 16,0 5 8-16,1 6-4 15,-5-2 1-15,-3-4 5 16,-1-7 2-16,-6-9-7 15,0-9-1-15,-2-5 1 16,-2 0 0-16,0 0 4 16,5 0-2-16,-5 0 1 15,0-5-4-15,4-12 12 16,6-12-2-16,0-2-10 16,1 2 2-16,-1 2-2 15,1 7 2-15,-1 8-2 16,-2 3-3-16,0 5 1 15,-3 4-4-15,-1 0-7 0,5 0 12 16,0 0-12-16,0 11 11 16,9 13 4-16,-3 3-2 15,1 8 8-15,-3-7-6 16,-2-1 0-16,-6-13-2 16,0-2-1-16,-3-9 1 15,-2-3 2-15,2 0 5 16,0 0-5-16,-2 0-2 15,4 0-1-15,3-3 1 16,5-20 14-16,5-7-14 16,3 2-3-16,3 2 2 15,-8 8 0-15,-3 8-5 0,-6 6 4 16,-4 4-2-16,-2 0-1 16,3 0-5-16,3 0 2 15,5 6 8-15,5 10 2 16,0 2-1-16,1 2-1 15,4-2 1-15,-4-4 0 16,3-2 0-16,-4-3 0 16,-3-6 0-16,0-3-2 15,1 0 4-15,-1 0 2 16,5-20 5-16,0-2-9 16,-7-6-1-16,2-3 3 15,-6-2-3-15,-4-3-11 16,-3 4 6-16,0 7-1 15,0 13-5-15,0 6 7 16,-8 6 3-16,-2 0-5 0,-3 0 1 16,-3 9 3-16,1 11 1 15,-2 6-1-15,9 4-2 16,4 2 3-16,4-2-3 16,0-2 4-16,0-2-1 15,10-5 2-15,9 0-2 16,2-8 2-16,4-1 0 15,4-7 0-15,2-5-1 16,0 0 0-16,3 0 7 16,-5-2-5-16,-3-13 3 0,-1 4-2 15,-2-5-3 1,-6-3 4-16,-1 0-2 16,-5-3-1-16,0-3 1 0,-4-2 3 15,-3-3-3-15,-1-7 2 16,-3-7-4-16,0-11-2 15,0-3 1-15,-7-3 1 16,-7 5 0-16,1 13 3 16,4 15-2-16,2 16 21 15,3 7-9-15,4 5-3 16,-2 0-10-16,2 0-1 16,0 31-5-16,0 19 2 15,0 11 4-15,0 5 0 16,6-6 0-16,10-2 3 15,4-4-1-15,0-9-2 0,-2-9 3 16,2-6-2-16,-2-8-1 16,-3-8 0-16,1-2 0 15,-3-8-16-15,-1-4-46 16,-4 0-75-16,-5-2-91 16,-3-14-283-16</inkml:trace>
  <inkml:trace contextRef="#ctx0" brushRef="#br0" timeOffset="-179264.14">4942 15886 737 0,'0'0'68'0,"0"0"-54"15,0 0 17-15,156-43-11 16,-85 31-15-16,5 4-5 15,-7 1-74-15,-7 7-251 16</inkml:trace>
  <inkml:trace contextRef="#ctx0" brushRef="#br0" timeOffset="-177838.76">6003 15971 721 0,'0'0'63'0,"0"0"-4"16,0 0 11-16,0 0-1 15,0 0-27-15,0 0-18 16,0 0-14-16,-14-14-6 16,12 14 1-16,-5 0-5 15,5 0 0-15,-4 11 0 16,-4 4-3-16,8 8-5 0,2-5 4 15,0-2-1 1,0-4 3-16,4 0 0 0,12-1 0 16,5-4-5-16,0-5 0 15,2-2-4-15,-1 0-13 16,1 0 18-16,-4-9-1 16,-5-10-3-16,-3-3-6 15,-9 0 3-15,-2 2-6 16,0-4 14-16,-6 1-15 15,-15 3 2-15,-3 7-15 16,0 5 21-16,4 3 9 16,1 5-7-16,11 0 10 15,3 0-3-15,5 13-2 16,0 5-1-16,0 2 3 0,19 1 2 16,4 0-5-16,6-5 6 15,7-4 2-15,0-8-2 16,2-4-7-16,-5 0 7 15,1-8 2-15,-5-14 3 16,-5-6 19-16,-3 2-13 16,-6-2-10-16,-9 2-2 15,-6 5 4-15,0 7-8 16,0 4-1-16,-8 2 5 16,-15 8-4-16,-6 0-2 15,-2 4 1-15,-2 18 4 0,4 0-4 16,9 1 5-1,8-4-7-15,8-2-24 0,4-3-6 16,0-6 13-16,7-4 10 16,17-2-2-16,5-2 3 15,0 0 7-15,-2 0 7 16,-4 0 0-16,-6 2 0 16,-1 4 0-16,-3 1 4 15,-4 4-1-15,-2 5 6 16,-5 3 13-16,3 2 17 15,-3 4-12-15,0 2-11 16,-2 2-4-16,2-4-7 16,0 1-3-16,0-4-2 15,5-3-9-15,5-7-84 0,1-5-89 16</inkml:trace>
  <inkml:trace contextRef="#ctx0" brushRef="#br0" timeOffset="-176608.91">6705 16090 440 0,'0'0'297'16,"0"0"-243"-16,0 0-2 15,0 0 5-15,0 0-37 16,0 0-20-16,-14-56 2 0,14 38-3 15,14-4 1 1,6 8-6-16,2 0 6 0,-2 2 1 16,1 8-1-16,-2-1 5 15,-1 4-2-15,-5 1 5 16,1 0-5-16,-1 10 4 16,-1 17-2-16,-1 4 4 15,-5 5 1-15,-4-6-9 16,3-4 6-16,-3-6-6 15,-2-8-1-15,2-3 3 16,-2-6-2-16,3-3 0 16,-1 0 2-16,-2 0-2 0,0 0 4 15,5 0-5-15,1-15 5 16,7-14-16-16,7-5 5 16,1-2-15-16,-2 10 6 15,-3 6 15-15,-1 3-2 16,-5 14 2-16,-8 1 1 15,0 2-1-15,-2 0-5 16,0 0 5-16,7 2 1 16,1 16 2-16,4 6 4 15,-3 0 1-15,-3 3-6 16,6-6 3-16,-8-1 2 16,7-9-3-16,-9-4 1 0,5-5 2 15,-2-2 2 1,2 0-7-16,1 0 7 15,6-9 1-15,3-8 3 0,8-9-11 16,-2 0-2-16,-4 2-1 16,-3 4-3-16,-7 8 1 15,-3 5 3-15,-6 6 0 16,0 1 0-16,0 0-3 16,0 0 0-16,0 0 3 15,0 10-2-15,2 8 2 16,6 3 0-16,-2-4 0 15,5-2 0-15,3-3 0 16,-1-5 1-16,3 0-1 16,-1-7 0-16,8 0-1 15,-1 0 1-15,-2-7 7 0,2-11-1 16,-6 0-2-16,-3-4 1 16,-4-2-1-16,-7-3-4 15,-2 0-7-15,0 3-9 16,-19 3-4-16,-8 8 2 15,-4 6 4-15,-5 7 9 16,5 0 5-16,-6 2-2 16,16 12-1-16,5-1 2 15,7-1 2-15,9 0-2 16,0 0-3-16,9-2 4 16,18-1 2-16,8-4 0 15,6-5-2-15,5 0 1 16,-1 0-1-16,6-6 0 15,-4-12-1-15,-5-3-3 16,-6 2 0-16,-7-6 2 0,-7 1 0 16,-6 0 2-16,-1-5-1 15,-8-3-1-15,-5-5-6 16,-2-3-10-16,0 1 3 16,-2 4-4-16,-13 11 9 15,-1 8 7-15,5 6 2 16,-3 2 1-16,5 8 2 15,3 0 2-15,-1 0 4 16,7 0-8-16,0 0 5 16,0 18 2-16,0 11 22 15,0 10-3-15,5 5-9 0,3 3 6 16,6 2-10-16,-3-3 13 16,2-2-20-16,-1-8-4 15,1-4 3-15,-5-6-3 16,2-5-1-16,-4-7-1 15,-1-3-2-15,-1-4-21 16,0-5-33-16,-4-2-43 16,8 0-54-16,-4-6-112 15</inkml:trace>
  <inkml:trace contextRef="#ctx0" brushRef="#br0" timeOffset="-176375.55">7469 15767 673 0,'0'0'75'0,"0"0"-20"16,0 0-7-16,0 0-30 16,0 0 1-16,119-14 20 15,-57 8-4-15,-2 0-6 16,-2-2-18-16,-6 2-11 15,-6 0-16-15,-1 2-73 16,-5 4-160-16,-7 0-306 16</inkml:trace>
  <inkml:trace contextRef="#ctx0" brushRef="#br0" timeOffset="-176202.27">8163 15859 828 0,'0'0'89'16,"0"0"-24"-16,0 0-1 16,0 0-4-16,0 0-32 15,0 0-22-15,-7 3-6 16,0 4-44-16,-4 1-186 16</inkml:trace>
  <inkml:trace contextRef="#ctx0" brushRef="#br0" timeOffset="-174711.66">7654 15613 148 0,'0'0'210'0,"0"0"-167"16,0 0-18-16,0 0 7 16,0 0 9-16,0 0-12 15,0-17-4-15,0 16-9 16,0-1 2-16,0 0 23 15,0-1-4-15,0 2-3 16,0-7-7-16,0 8 2 16,0-2 14-16,0 0-6 0,0 2-9 15,0 0 10 1,0 0-17-16,0 0-11 0,0 0-4 16,0 0-5-16,0 13 0 15,0 14 0-15,12 5 8 16,-1 1 8-16,0 4-4 15,-2 2 9-15,0-4 2 16,-3-1-3-16,-1-4-7 16,-1 1-2-16,-2-5 3 15,0-4-4-15,4-2-11 16,-2-3 15-16,0 0-14 16,-2-5 10-16,7 0-6 15,-7-2-5-15,0 0 8 16,-2-2-5-16,6-2 1 0,-4-2 2 15,-2-2-5-15,2 2 2 16,-2 1 2-16,0-2-2 16,0 3 2-16,2-1-4 15,0-5-1-15,-2 3 1 16,5 1-1-16,-5-2 1 16,2 1-1-16,0-3-1 15,-2 0 1-15,0 0 7 16,0 0-7-16,0 0 2 15,2 0-2-15,2 0 2 16,10 0 1-16,1 0 4 16,12 0-6-16,2 0 4 15,9-7-1-15,-2-3-2 0,-2 1-2 16,-3-2 0-16,-6 2 0 16,-8 2 1-16,-11 2 3 15,2 5-4-15,-8 0 0 16,0 0 0-16,0 0 2 15,0 0-2-15,0 0 0 16,2 0-12-16,0 0-6 16,0 0-17-16,-2 0-22 15,0 0-54-15,0 0-70 16,0 0-124-16</inkml:trace>
  <inkml:trace contextRef="#ctx0" brushRef="#br0" timeOffset="-173475.73">4396 16624 592 0,'0'0'112'0,"0"0"-41"16,0 0-3-16,0 0 10 15,0 0-8-15,0 0-5 16,-5-9-28-16,5 7-2 16,0 2-12-16,0-1 0 15,0 1-2-15,0 0-4 16,0 0 1-16,0 0-16 16,9 0 5-16,11 15 6 15,14 9 5-15,-3 5-1 0,0-5-11 16,-4-2 1-16,-3-4 0 15,-6-9-3-15,-5 0 2 16,-4-6-1-16,-6-3 2 16,-1 5-4-16,-2-5 3 15,0 0 4-15,0 0-2 16,0 0 1-16,0 0 8 16,0 0 2-16,0 0 3 15,0 0 4-15,0 0-4 16,0 0-6-16,0 0 0 15,0 0-3-15,0-5 5 16,0-7-7-16,8-3 1 16,8-7-8-16,4-4-2 15,9-8-2-15,7-9 0 0,8-6-4 16,8-4 4-16,6 1-1 16,-3 8-2-16,1 7 3 15,-9 10-4-15,-5 8 4 16,-6 2 1-16,-12 2 0 15,-1 8-1-15,-12 2 0 16,-5 3 1-16,-3 2-2 16,-3 0 2-16,0-2-2 15,0 2 1-15,0 0-3 16,0 0 2-16,0 0 1 16,0 0-3-16,0 0 0 0,0 0 0 15,0 0-5 1,0 0-5-16,0 0-2 0,0 0-13 15,0 0-26-15,0 11-33 16,0 13-78-16,0 3-62 16,-20 2-716-16</inkml:trace>
  <inkml:trace contextRef="#ctx0" brushRef="#br0" timeOffset="-164125.57">7380 16375 333 0,'0'0'80'0,"0"0"-56"15,0 0 24-15,0 0 8 16,0 0 26-16,0 0 3 16,0 0-17-16,18-2-13 15,-18 2-5-15,0 0 1 16,0 0 0-16,0 0-2 16,0-4-14-16,0 4-7 15,0 0-6-15,0 0-3 16,0 0-6-16,0 0-2 0,0 0-5 15,-2-4 0-15,-12-3-2 16,-3 0 0-16,-10 2-4 16,-14 4 0-16,-3-1 1 15,-3 0-2-15,-6 2 1 16,6 0 0-16,1 0 0 16,7 0 1-16,8 0-2 15,9 0 3-15,13 0-2 16,4 0 2-16,5 0-2 15,0 0 1-15,0 0 3 16,0 0 1-16,0 0 4 16,0 0-6-16,7 0-3 15,28 0 5-15,23 0 8 0,27 0-3 16,15-7 3-16,19 2-4 16,-1 3-5-16,-2-2-1 15,-6 0 5-15,-19-4-2 16,-16 6-2-16,-21-5-4 15,-21 5 5-15,-14 0-1 16,-11 1 0-16,-8 1 4 16,0 0 0-16,0 0-1 15,0 0-1-15,0 0 1 16,0 0-7-16,0 0 1 16,0 0-1-16,0 0-4 15,0 0 0-15,0 0-20 16,0 0-40-16,0 1-16 0,0 17-53 15,-13 3-63-15,-9 0-152 16</inkml:trace>
  <inkml:trace contextRef="#ctx0" brushRef="#br0" timeOffset="-163168.08">7349 16485 208 0,'0'0'132'0,"0"0"-50"15,0 0-9-15,0 0-12 0,0 0-3 16,0 0-1-16,0 0 5 16,0 0-9-16,0 0-4 15,0 0-10-15,0 0 3 16,0 0-15-16,0 0 15 15,0 0 3-15,0 0-13 16,0 0-7-16,0 0 0 16,0 0-11-16,0 0-8 15,0 4-1-15,0 18-5 16,0 14 2-16,14 12 4 16,1 2 3-16,1 0-1 15,1-9-5-15,2-5-1 0,0-8 2 16,1-5-1-16,3-4-1 15,-6-5 7-15,-1-6-3 16,5-3 6-16,-8-2-6 16,3-1 1-16,-3-2-3 15,0 0 0-15,-2 0 4 16,2 0-4-16,3 0 4 16,-3-5-5-16,3 0 0 15,-7 1-1-15,-5 0 0 16,-4 4-1-16,0 0-1 15,0-2 0-15,5 2 1 16,-5 0-3-16,0 0 3 16,2 0-2-16,-2 0 0 0,0 0 0 15,0 0 1-15,0 0-7 16,0 0-14-16,0 0-26 16,0 0-11-16,2 0-82 15,3 0-59-15,4 0-166 16</inkml:trace>
  <inkml:trace contextRef="#ctx0" brushRef="#br0" timeOffset="-158653.83">8089 15603 385 0,'0'0'104'15,"0"0"-81"-15,0 0 0 16,0 0 77-16,0 0 10 16,0 0-33-16,-5 0-6 0,5 0-10 15,0 0 15 1,0 0-18-16,8-12-18 0,13-22-19 15,13-15-7-15,11-9-6 16,3-9-6-16,8-2 2 16,0-1 2-16,2 1-2 15,-4 6-4-15,-6 5 1 16,-3 5-3-16,-9 9 4 16,-9 5 2-16,-5 5-3 15,-9 8-1-15,-2 7-1 16,-6 9 1-16,-5 4 0 15,0 4-3-15,0 2-4 16,0-2-1-16,0 2 5 16,0 0-12-16,0 0-1 15,0 0-9-15,0 0-12 0,-22 18-1 16,-9 8 4-16,-9 2-18 16,-3-3 18-16,-1-2-3 15,3-7 13-15,3-4 12 16,9 0 8-16,2-6 4 15,12-3 0-15,9 2 1 16,-2-5 0-16,8 0 0 16,0 0 8-16,0 0-9 15,0 0 13-15,0 0 3 16,0 0-1-16,5 0-1 16,19-6 13-16,10-14 0 15,11-4-5-15,3-4-8 0,8-8-3 16,-2 0-4-1,-5 0 0-15,4-1 6 0,-10 9-8 16,-5 3-4-16,-9 4 5 16,-9 7-4-16,-9 3 10 15,-5 6 0-15,-6 5-7 16,0 0 9-16,0 0-13 16,0 0-1-16,0 0-3 15,0 13-2-15,-4 25 5 16,-11 21 0-16,3 11 2 15,1 5-1-15,7-9-1 16,2-10 0-16,2-8 2 16,0-12-2-16,0-8 0 0,0-10 0 15,0-5-3-15,0-5 3 16,0-4 0-16,0-1 0 16,2-3-13-16,2 0-37 15,5 0-31-15,3-1-63 16,5-27-57-16,-1-20-309 15</inkml:trace>
  <inkml:trace contextRef="#ctx0" brushRef="#br0" timeOffset="-156875.78">9106 14299 364 0,'0'0'33'0,"0"0"-23"16,0 0 13-16,0 0 25 16,0 0-33-16,0 0 10 15,-9 46 25-15,9-46-8 16,2 0 22-16,0 0-13 15,9-8-22-15,-2-10-22 16,-2-2 9-16,0-2-12 16,-3 0 2-16,0 0-5 15,-4 4 15-15,0 3-3 0,0 6 3 16,0 5 8-16,0 2 3 16,0 2-2-16,0 0-13 15,0 0 7-15,0 0-17 16,0 0 3-16,0 0-9 15,0 27 4-15,0 12 0 16,0 17 10-16,-4 13-1 16,-7 9 2-16,-3 8 6 15,-1 7-4-15,1 4-2 16,1 2-1-16,3-1-5 16,-2-14 3-16,5-12-4 15,5-14-3-15,2-12-1 0,0-7 1 16,0-15-2-1,0-12 2-15,0 0-2 0,2-10 0 16,3 1 1-16,-3-3-1 16,0 0 0-16,2 0 1 15,10-9 8-15,6-17 0 16,2-14-3-16,1-2-3 16,-1-5 0-16,-7-2-2 15,-3 3 0-15,-5-1 4 16,-7-3-4-16,0-1-1 15,0-2 0-15,-12 4-1 16,-10 9 2-16,2 10 0 16,-5 9 0-16,3 4-3 0,0 5-5 15,-3 10-3-15,5 2-1 16,-3 0-3-16,8 0-5 16,2 0 8-16,8 0 4 15,3 2-1-15,2 4-5 16,0 0-1-16,0 0 5 15,16 0-8-15,11-4-8 16,8-2 3-16,7 0 9 16,1 0-2-16,1-5-9 15,4-10-23-15,-11-1 18 16,3 0-10-16,-13-4 9 16,-7 3 21-16,-11-2 3 15,-9-3 4-15,0 0-6 16,0 4 9-16,-13 2 1 0,-5 8 9 15,-5 4 1-15,2 4-9 16,-4 0 7-16,0 0 4 16,5 14-6-16,5 6 10 15,1 4-6-15,7 2-1 16,7 2 13-16,0-2-9 16,0-4-7-16,0-6 11 15,14-2-6-15,-1-8 8 16,-2-4-2-16,5-2 9 15,-3 0 5-15,5 0-11 16,3-14 1-16,-2-3-12 16,-1-4-3-16,0 1-6 0,-2 0 5 15,-8 2-4-15,4 4-2 16,-8 2 0-16,1 8-4 16,-5 2 2-16,0 2-4 15,0 0 1-15,0 0 3 16,0 0-5-16,0 0 4 15,0 12 0-15,0 4 3 16,4 4 0-16,0-2 1 16,3 0-1-16,0-8 1 15,0-5-1-15,-3-2 0 16,0-3 2-16,1 0 8 16,4 0 8-16,4-12 7 15,8-8-22-15,-11-2 1 16,4 1-5-16,-5-4 2 15,-5 3 4-15,1 2-5 0,-3 6 0 16,-2 5-8-16,0 8 8 16,0-1-1-16,0 2-4 15,0 0-5-15,0 2 2 16,0 18 2-16,2 2 6 16,4 0 0-16,4-1-6 15,-1-6 6-15,-1-7 8 16,0-2-8-16,-2-6-8 15,1 0 8-15,9 0 8 16,3-18 7-16,12-8-14 16,-2-6 3-16,-4-2 0 15,-7-4 2-15,-5-3-3 0,0 0-3 16,-10-6-1-16,2 1-1 16,-5 0 2-16,0 6-2 15,0 7 1-15,0 10 0 16,-5 9-7-16,0 5-1 15,-4 9 1-15,7 0-5 16,-4 0-1-16,-6 0 11 16,1 11 1-16,0 9-6 15,2 7 7-15,0 8 1 16,3 5 0-16,-1 4 0 16,7 4 1-16,0 0 1 15,0-4 2-15,2 1-3 16,11-9 3-16,-1-8 4 0,-1-7 2 15,0-6-3-15,-2-5 5 16,2-6-10-16,0-4 12 16,3 0 3-16,5 0 0 15,2 0 3-15,3-6-13 16,-1-10-2-16,-8-2-5 16,-1 0 1-16,-3-1 0 15,-5 2-1-15,1 3-4 16,-5 1-15-16,-2 6-46 15,0 2 7-15,-9 5-123 16,-22 0-212-16</inkml:trace>
  <inkml:trace contextRef="#ctx0" brushRef="#br0" timeOffset="-156696.51">9400 14307 656 0,'0'0'37'0,"0"0"22"15,0 0-17-15,0 0-28 16,0 0-14-16,0 0-121 16,-7 0-132-16</inkml:trace>
  <inkml:trace contextRef="#ctx0" brushRef="#br0" timeOffset="-155645.76">9367 14365 395 0,'0'0'93'0,"0"0"-19"16,0 0 31-16,0 0-22 15,0 0-45-15,0 0-15 16,0-10-10-16,0 10-11 16,0 0-2-16,0 0 3 15,0 0-3-15,4 4 0 16,5 4 0-16,-3 1 2 15,4-8 1-15,-4 1-1 16,5-2 17-16,3 0 12 0,1 0-5 16,1-10-10-16,-1-8-5 15,-1 0-5 1,-7 1-1-16,-5 0-1 0,-2 2-1 16,0 1-3-16,-16 9-1 15,-9 5-5-15,-6 0-42 16,0 10-46-16,5 16-139 15,3 6-207-15</inkml:trace>
  <inkml:trace contextRef="#ctx0" brushRef="#br0" timeOffset="-155182.03">8462 15615 35 0,'0'0'0'15,"0"0"-29"-15</inkml:trace>
  <inkml:trace contextRef="#ctx0" brushRef="#br0" timeOffset="-154774.42">8298 15645 43 0,'-15'2'83'0,"1"2"3"15,6-1 10-15,-1-3-30 16,5 0 3-16,-4 3-16 0,8-3 3 16,-2 0-4-16,2 0 10 15,0 0-4-15,0 0-3 16,0 0-13-16,0 0-7 16,0 0-10-16,16 0-9 15,15 0 18-15,19-6-20 16,10-8 3-16,9 0-7 15,4-1 1-15,-1 2-10 16,-12-3 2-16,-16 6 1 16,-8 2-4-16,-18 4 1 15,-14-1 3-15,-4 5 2 16,0 0-4-16,0 0-2 16,0 0-3-16,0 0-1 15,0 0-29-15,0 0-28 16,-6 9-51-16,-4 5-105 0,2-1-202 15</inkml:trace>
  <inkml:trace contextRef="#ctx0" brushRef="#br0" timeOffset="-154093.28">8827 15342 76 0,'0'0'479'0,"0"0"-403"16,0 0-11-16,0 0-32 15,0 0 0-15,0 0 2 0,125-31 14 16,-63 18-27-16,9-3-9 16,-6 0-4-16,-7 0-2 15,-11 4-6-15,-11 2 1 16,-14 2-2-16,-11 4-1 16,-9 0-9-16,-2 1-19 15,0 3-71-15,-19 0-4 16,-16 0-43-16,-2 4-95 15,-5 13 69-15,6-5 79 16,7 0 94-16,9-4 82 0,7 2 8 16,3-6 23-16,6 2-41 15,4 3 1-15,0 2-14 16,0 12 12-16,0 2 18 16,2 8-13-16,10 6-23 15,-6 1-11-15,3 0 2 16,-5-4-15-16,-4-4-9 15,0-1-2-15,0-7-9 16,0-7-9-16,0-5 0 16,0-3 0-16,0-6-30 15,0-3-85-15,7 0-141 16</inkml:trace>
  <inkml:trace contextRef="#ctx0" brushRef="#br0" timeOffset="-152374.48">9286 15348 615 0,'0'0'54'16,"0"0"-38"-16,0 0 36 16,0 0-6-16,0 0-31 15,0 0 15-15,69 0-1 16,-53 0-11-16,-1-6-2 15,-1-4-7-15,-3-4-2 0,-7-2-4 16,3-4-1 0,-7-3 3-16,0 4-5 0,0 0-7 15,0 6 6-15,0 5 0 16,-7 3 1-16,-6 4-6 16,-3 1-7-16,1 0 4 15,-3 4 9-15,3 11 0 16,1 8 0-16,5 3-1 15,9 3-1-15,0 0 2 16,0-1-2-16,9-4 4 16,11-6-2-16,7-8 1 15,0-6 9-15,-1-4 1 16,5 0 7-16,1-18-6 16,6-11 2-16,-5-10-9 15,-4 0-4-15,0-2-1 16,-16 1 0-16,-3 0-3 15,-6 6-2-15,-4 3-11 0,0 9 10 16,-7 8-3-16,-13 11-17 16,2 3-11-16,-7 0-2 15,8 5 3-15,3 11 22 16,8 2 8-16,4-2 2 16,2 2 0-16,0-1 2 15,4-3 1-15,14-2-1 16,-3-2-6-16,6-3 7 15,-3-3 1-15,-3 0 19 16,-1-1-5-16,-8-1 4 0,-1-2-3 16,-3 1-2-1,-2-1-6-15,0 3 5 0,0-3-10 16,0 0 2-16,0 5-1 16,0-1 2-16,4 4-4 15,-2-1 2-15,5-3-3 16,0 0 4-16,-5-2-1 15,11 0 5-15,-2 0-1 16,5-2 9-16,0 0-7 16,8-2-6-16,-6-14 2 15,7-4 0-15,-8 2-5 16,-1-6 1-16,-3-5-1 16,-1 1 0-16,-8-2-7 15,-4 2-3-15,0 6-3 16,0 8-18-16,0 4 21 0,-6 8 2 15,-2 2-11-15,4 0-6 16,0 0 8-16,-3 2 2 16,3 14 15-16,0 8-4 15,-2 1 4-15,6 4 0 16,0-2 0-16,0-5 2 16,6-3 0-16,2-7-2 15,5-5 0-15,1-7-2 16,1 0 2-16,1 0 4 15,11-7-3-15,-5-13-2 16,-2-2-12-16,-4-2 6 16,-3-2 2-16,-2 2 5 0,-7 5-12 15,4-1 7-15,-6 8 5 16,-2 7 3-16,0 3 4 16,0 2 8-16,0 0-8 15,0 0 4-15,0 0-5 16,0 16-4-16,0 7 11 15,0-6 12-15,0 1 0 16,0-4-8-16,0-8-4 16,0-1-3-16,0-4-3 15,0-1 3-15,0 0 5 16,0 0-2-16,0 0-3 0,4-14 0 16,11-7-3-1,6-4-6-15,-1-3-1 16,-5 2-15-16,1 4-10 15,-5 7 4-15,-7 6 4 0,1 5 3 16,-2 4 7-16,-3 0 1 16,0 6-6-16,2 13 12 15,2 4 6-15,1 0-6 16,-1-6 2-16,5 1-1 16,0-7 3-16,4-6 0 15,1-3 11-15,1-2-7 16,3 0 5-16,8-4-11 15,-1-13 0-15,-5-3 0 16,3 1-2-16,-12-6 1 0,-5-1-1 16,-4-3-2-16,-2 5-1 15,0 6-6-15,0 8 7 16,0 8 2-16,0 2-2 16,0 0-2-16,0 5-2 15,-2 20 6-15,-2 5-2 16,4 2 2-16,0-3 1 15,0-4 2-15,2-4 3 16,12-4 7-16,-1-5-4 16,1-9-7-16,1-3 3 15,5 0 15-15,5 0-11 16,1-19-1-16,1-3-8 16,-5-2 1-16,-1-4 0 0,-13-4-2 15,-1 2 1 1,-5 2-8-16,-2 6-1 0,0 12 4 15,0 4 3-15,0 6 2 16,0 0-6-16,0 4 4 16,-9 16-4-16,3 10 6 15,4-2 0-15,2 2 3 16,0-4-3-16,0-4 2 16,2-7 1-16,9-4-2 15,-3-5-1-15,6-6-3 16,1 0 0-16,-1 0 2 15,-1-3-41-15,1-14-73 16,-12-5-108-16,-2-6-252 16</inkml:trace>
  <inkml:trace contextRef="#ctx0" brushRef="#br0" timeOffset="-152014.86">10412 14640 416 0,'0'0'164'15,"0"0"-78"-15,0 0 8 0,0 0-32 16,0 0-40-16,0 0-20 15,-9-12-2-15,9 17-3 16,0 7 3-16,0-1 2 16,5-3-2-16,3-1-1 15,6-6-8-15,-1-1 8 16,0 0 1-16,3-8 0 16,-3-11-1-16,-1 0-23 15,-8 1-7-15,-4 0-33 16,0 8 1-16,0 5-13 15,0 5-12-15,-11 0-118 16</inkml:trace>
  <inkml:trace contextRef="#ctx0" brushRef="#br0" timeOffset="-149942.22">10595 14841 454 0,'0'0'62'15,"0"0"-58"-15,0 0 43 16,0 0 15-16,4 112 35 16,-4-78-32-16,0-4-28 15,2-6-13-15,-2-8-11 16,2-7-4-16,3-6-6 0,-2-3 3 15,-1 0 0-15,0 0 1 16,0-3-2-16,7-16 12 16,-3-8-17-16,8-8-11 15,-3 0-5-15,0 0 7 16,-4 4-13-16,2 8 12 16,-7 7 0-16,0 10 9 15,-2 6-1-15,0 0-4 16,0 0 1-16,0 19 1 15,0 7 4-15,0 5 2 16,0-3 0-16,0-4 1 16,9-4 2-16,5-6-3 0,3-4 1 15,12-6 5-15,8-4 1 16,2 0 4-16,8 0 7 16,-9-10-11-16,-9-7-8 15,-5-6 10-15,-8-5-3 16,-7-8 3-16,-5-4-4 15,-4 2-7-15,0 2 5 16,0 7-5-16,-11 10 1 16,-5 6 3-16,-5 7-4 15,-6 6-3-15,-2 0 2 16,0 6-1-16,2 19 2 16,0 7-1-16,10 6 0 15,5 6 1-15,8-2 0 0,4-4 0 16,0-7 0-16,0-4-1 15,14-10 1-15,3-6-2 16,3-9-4-16,3-2 6 16,5 0 8-16,1-13-8 15,-2-8 5-15,-5-3-2 16,-6-1-3-16,-3-7 2 16,-4 1-1-16,-5-1-2 15,-4 3-3-15,0 5-1 16,0 10 3-16,0 9-2 15,0 5 2-15,0 0-1 16,0 0-23-16,0 10-1 0,0 12 19 16,0 4 5-1,0 0 3-15,0 2-2 0,12-5 2 16,-8-2 0-16,7-5 2 16,-1-4-2-16,-4-6 7 15,5-3-3-15,1-3-3 16,-4 0 1-16,10 0 1 15,-2-23 1-15,2-12-4 16,-3-6 0-16,-4-10 2 16,-4-3 10-16,2-1-10 15,-5-4-1-15,-2 5 3 16,5 2-3-16,-2 9-1 16,-3 14 0-16,-2 7-1 15,0 12-2-15,0 6 3 0,0 4 0 16,0 0-2-16,0 0-14 15,0 14 11-15,0 18 5 16,0 12 0-16,0 14 4 16,0 12-4-16,0 7 1 15,0-1 1-15,0-7 0 16,0-12-1-16,0-15 2 16,13-10 1-16,8-14 0 15,0-5 11-15,8-10-8 16,0-3-3-16,0 0-1 15,0-9-2-15,-2-14-1 16,-4-7-1-16,-8-7-10 16,-8-2 0-16,0-3-12 0,-7 7 21 15,0 10-10-15,0 4 11 16,0 12 2-16,-7 2-7 16,2 5 6-16,1 2-3 15,-3 0-1-15,7 0 0 16,-4 18 3-16,4 15 1 15,0-1 3-15,0-2 1 16,0-2 2-16,0-12 8 16,2 0-1-16,2-9-6 15,5-2 12-15,3-5-7 16,3 0 7-16,5-2-5 16,7-14-9-16,2-6-5 15,-2-2 1-15,-2-2-1 0,-6-5 8 16,-5 2-8-16,-5 0-2 15,-5 10 1-15,-4 4-9 16,0 10 0-16,0 5 8 16,0 0-8-16,0 0-7 15,0 3-3-15,0 18 16 16,0 5 4-16,0-1-1 16,0 2 1-16,0-5 1 15,4-4 0-15,10-6 2 16,6-2 4-16,0-7 12 15,5-3-3-15,-3-3 1 16,4-21-6-16,1-8-1 0,-4-1-6 16,-7-3-2-1,-10-1 0-15,-6-4-2 0,0 1 0 16,0 8-4-16,-4 7-4 16,-8 11-5-16,-1 7-6 15,-1 5-23-15,3 2 3 16,5 0 6-16,4 0 11 15,2 4 3-15,0 4-7 16,0 2 15-16,17 0-1 16,1 0-3-16,5 0 12 15,-4-2 3-15,2-1 3 16,-6-2-3-16,-8 1 1 16,0-4 0-16,-5 2 1 15,-2 0 8-15,0 6-6 16,0 5 4-16,0 5 9 0,0 3-7 15,0 4-1-15,-9 0-1 16,7-3 0-16,2-3 0 16,0-5-4-16,0-4 1 15,0-4 13-15,2-5 4 16,18 0 10-16,2-3-9 16,9 0-2-16,5 0-3 15,-5-17-14-15,-2-4 2 16,-2-5 2-16,-2-9-5 15,-5-2 0-15,-3-4-3 16,-10 1-2-16,-5 6-4 16,-2 6-11-16,0 12 9 0,-15 11 6 15,-8 5-7-15,2 0-1 16,0 3 7-16,1 19-1 16,7 8 4-16,11 6 0 15,2 2-1-15,0 0 1 16,0-1 0-16,13-5 5 15,3-6-3-15,-1-6-2 16,1-8-2-16,-5-2 1 16,-3-6 1-16,0-4-3 15,-6 0 1-15,-2 0-16 16,0-22-40-16,-18-10-138 16,-24-9-189-16</inkml:trace>
  <inkml:trace contextRef="#ctx0" brushRef="#br0" timeOffset="-149622.66">11243 14613 498 0,'0'0'79'0,"0"0"-11"15,0 0 42-15,0 0-17 16,0 0-33-16,0 0-14 0,31-6 10 16,-31 6-21-16,0 0-7 15,-26 0-7-15,-19 0-9 16,-24 0-12-16,-5 9-5 16,-1 13 5-16,6 4-1 15,11 1-1-15,13-1-1 16,12-3-26-16,12-1-29 15,21 0-12-15,0-1-64 16,10-10-95-16,9-6-199 16</inkml:trace>
  <inkml:trace contextRef="#ctx0" brushRef="#br0" timeOffset="-145359.72">10156 14113 556 0,'0'0'27'0,"0"0"38"15,0 0-6-15,0 0 34 16,0 0-47-16,0 0 10 16,0 0-13-16,-41-87 1 15,28 63-6-15,-5-7-3 16,1-4-26-16,-1-3 8 15,-1 3-15-15,15 0 14 16,2 3-9-16,2 3-6 16,0 4 3-16,12-1-4 0,17 6-1 15,8 1 0-15,10 8-2 16,6 7 1-16,10 4 2 16,-1 0 0-16,-4 4 0 15,-11 16 0-15,-7 6 0 16,-13 4 0-16,-12 4-2 15,-7 2 4-15,-8 0-2 16,0-1 0-16,-6 0 1 16,-11 0-1-16,-3-8 2 15,0-1-1-15,4-3-1 16,3-4 5-16,4-3-5 16,4-1 0-16,1-1-5 15,0-2 5-15,4 0 4 16,-5 0-4-16,5 1-1 15,0 2-6-15,0 5-38 0,0 3-51 16,0 6-23-16,0 0-84 16,0-3-139-16</inkml:trace>
  <inkml:trace contextRef="#ctx0" brushRef="#br0" timeOffset="-145174.42">10271 14622 614 0,'0'0'120'16,"0"0"-70"-16,0 0 16 15,0 0-5-15,0 0-35 16,0 0-24-16,-2 2-2 16,6 2-38-16,-4 1-91 15,0-2-391-15</inkml:trace>
  <inkml:trace contextRef="#ctx0" brushRef="#br0" timeOffset="-142257.5">11303 13812 456 0,'0'0'25'16,"0"0"40"-16,0 0 9 15,0 0 3-15,0 0-9 16,0 0-25-16,-8-26-34 15,8 26-6-15,0 16-3 16,0 19 1-16,0 11 8 16,0 3 1-16,0-5-5 0,0-12-2 15,0-14 1-15,0-7-3 16,0-10 0-16,0-1 4 16,0 0-4-16,0 0 14 15,0 0-7-15,6-12 15 16,8-13-14-16,3-8-2 15,4 1-7-15,1 2 0 16,0 7-2-16,-2 4 2 16,-4 6-8-16,-3 8 6 15,3 5-3-15,-1 0 0 16,8 0 4-16,-4 10-1 16,8 8 2-16,2 4-1 15,-4-4 1-15,2-2 0 0,-9-5 1 16,-5-6-1-1,-4-5 1-15,-5 0-3 0,1 0 2 16,4-2 0-16,2-18 5 16,-4-6 2-16,-5-4-6 15,3-1-1-15,-5-1-2 16,0 1-11-16,-5 7-2 16,-11 2 1-16,-4 10 3 15,-2 5 0-15,0 7-12 16,1 0 12-16,6 0 4 15,11 7-6-15,4 9-8 16,0 2 2-16,4 2-3 0,23-6 12 16,4-5 2-16,0-2-4 15,7-7 4-15,-5 0-17 16,5 0-5-16,-5-18-42 16,2-2 25-16,-9-7 6 15,-6-4-24-15,-7-1-30 16,-10-4-20-16,-3 1 48 15,0 5 35-15,-7 6 32 16,-11 6 13-16,0 9 41 16,1 4 15-16,-1 5-31 15,5 0-3-15,3 8 7 16,-1 12-8-16,11 10 14 16,0 4 0-16,0 9 10 15,0 5-16-15,9 1 21 16,-5-3-22-16,4-2 20 0,-4-9-29 15,-2-7-14-15,-2-12-2 16,2-6-3-16,-2-7-8 16,5-3 8-16,-3 0-2 15,0 0 7-15,2 0-1 16,10-7-4-16,1-15-8 16,8-4-2-16,-1 0-3 15,5 0-11-15,-5 6-17 16,-4 4 11-16,-5 6-3 15,-9 8 16-15,2 2-4 16,-4 0 7-16,2 0-1 16,0 12-1-16,7 7 3 0,-3 6 3 15,0-1-3-15,3-2 3 16,1-2 0-16,-6-7 0 16,5-1 4-16,-7-9 1 15,4-3 1-15,-4 0 8 16,5 0-6-16,-1 0 1 15,11-15-6-15,-6-2-4 16,-4-3-4-16,2 6 1 16,-7 0-6-16,-4 7 0 15,5 2 1-15,-5 5 0 16,0 0-3-16,0 0-1 16,0 0 4-16,0 10 3 15,0 11 2-15,0-1 1 0,2 3 1 16,5-5 0-16,6-1-2 15,3-8 2-15,-3-2-1 16,10-7 9-16,-4 0 8 16,6 0 9-16,-3-11-5 15,3-11-7-15,-8-4-7 16,-5-1 2-16,-5-4 2 16,-7 1-8-16,0-1-3 15,-23 4 0-15,-15 8-4 16,-7 14-5-16,1 5-31 15,-7 19-46-15,4 24-86 16,10 9-242-16</inkml:trace>
  <inkml:trace contextRef="#ctx0" brushRef="#br0" timeOffset="-139475.98">12574 14674 551 0,'0'0'38'0,"0"0"-30"16,0 0 34-16,0 0 3 0,0 0 31 16,0 0-28-16,0 121-18 15,0-95-3-15,0-13-2 16,2-8-15-16,-2-5 12 16,2 0 13-16,4 0-2 15,-2 0 5-15,7-16 3 16,7-10-29-16,-1-5-6 15,10 2-6-15,-2 3 1 16,-5 6 1-16,2 8-2 16,-4 5-2-16,-1 6 1 15,-1 1-4-15,7 0-1 16,-6 5-4-16,6 15 3 0,-1 6 7 16,-2 3 3-16,-2-4-3 15,0-3 0 1,-5-5 2-16,-2-7-1 0,-6-6 2 15,2-4-2-15,-5 0 5 16,4 0-1-16,3-18 3 16,5-6-3-16,-3-6-5 15,-5-2 0-15,-6 1 0 16,0 1 0-16,0 4-2 16,-2 6 1-16,-9 3-2 15,7 8-4-15,-5 7-6 16,9 2 3-16,0 0-4 15,0 0-10-15,0 0-2 16,0 14 15-16,11 6 8 16,6 1 3-16,8-4-5 15,0-5 2-15,-3-7-14 0,7-5-6 16,0 0 12-16,-2-5-4 16,2-19-2-16,-5 0-17 15,-4-6 14-15,-7-2-8 16,-3-3 19-16,-6 0-1 15,3-5-2-15,-7 4 5 16,0 6 3-16,0 9 1 16,0 9 3-16,0 8 2 15,0 4 20-15,0 0-20 16,0 3 2-16,0 20-3 16,-7 9 28-16,1 9 9 15,-4 3-17-15,6 0 8 0,-3-2-6 16,5-2-12-16,0-10 5 15,2-8-3-15,0-8 0 16,0-9-7-16,0-2-2 16,0-3 3-16,0 0 0 15,0 0-1-15,0 0 10 16,4-5-8-16,17-16-3 16,0-2-1-16,8-2-4 15,-2 5-17-15,-4 7 2 16,-5 6-10-16,-14 5 14 15,-2 2 6-15,-2 0-1 16,0 0 0-16,5 9 6 0,-3 14 1 16,0 0 3-16,0 0-1 15,-2-3 5-15,7-5 7 16,0-6 6-16,-3-5-8 16,5-4 2-16,2 0 8 15,9 0-6-15,9 0 0 16,0-6-3-16,0-10-8 15,-2-2 0-15,-12 2-4 16,1-2 0-16,-5 6-2 16,-4 7 1-16,-2 0-2 15,-5 5 0-15,0 0-5 16,0 0 4-16,0 5-2 16,0 15 0-16,0 6 4 15,0-1 0-15,0-1 0 16,0-6 0-16,0-7 1 0,0-6-1 15,0 0 0-15,0-5-1 16,0 0 2-16,4 0 0 16,7 0 2-16,5-17 0 15,-1-1-2-15,-1-5 0 16,-1-2-1-16,-4 3-2 16,-2 0-1-16,-5 9-1 15,3 4 3-15,-3 7-3 16,-2 2 1-16,0 0-4 15,0 2-1-15,0 20 4 16,0 8 4-16,0 6 0 16,0 0 0-16,0 4 0 0,0 3 0 15,0-3 2-15,0-4 2 16,-7-4-4-16,2-4 3 16,-6-4 0-16,0-4-2 15,0 0-1-15,-7-5 1 16,-2-1-1-16,-7-2 0 15,-4-4 2-15,-9-3-2 16,0-5-14-16,4 0-43 16,-2 0-16-16,5 0-38 15,6-12-157-15</inkml:trace>
  <inkml:trace contextRef="#ctx0" brushRef="#br0" timeOffset="-138108.84">13923 14671 559 0,'0'0'106'0,"0"0"-74"16,0 0 36-16,0 0 13 15,0 0-37-15,0 0-24 16,15 0-11-16,-6 13 1 0,-6 1-2 16,-1 0-3-16,0-4 4 15,-2-3-7-15,5-6-2 16,-3-1 1-16,0 0 3 16,0 0-3-16,7 0 3 15,9 0-1-15,5-4 2 16,0-8-5-16,4-2-9 15,-6 3-4-15,-11 4 5 16,2 4 3-16,-10 3 1 16,3 0 4-16,-3 0-3 15,0 0-5-15,0 12-2 16,7 8 9-16,-2-1 1 0,-5 3 1 16,7-4-1-1,-5-4 8-15,6-10 2 0,-6-4-2 16,5 0 5-16,-3 0 5 15,8-4 0-15,6-15-7 16,-4-6-10-16,-8-3-1 16,3 0 0-16,-8-2-2 15,2 2-7-15,-5 2-10 16,0 6 1-16,0 6-2 16,-12 6-1-16,1 5-16 15,2 0 10-15,7 3 2 16,2 0-6-16,0 0-4 15,0 10 26-15,11 0 8 0,7 0-6 16,6-5 0 0,3-5-7-16,2 0-9 0,0 0-17 15,-2-12-30-15,-7-8 23 16,4-6 32-16,-6-1 10 16,-5-7 4-16,-1-4 0 15,-8-2 0-15,-2-3 1 16,-2 7 0-16,0 4-1 15,0 11 1-15,0 8 0 16,0 7 7-16,0 6 13 16,0 0-12-16,0 10 8 15,-13 22 50-15,-5 10 5 16,3 9-22-16,-1 5 0 16,3-1 3-16,-1-2-24 15,1-4-5-15,9-12-9 0,-4-11-4 16,8-8-4-16,0-10 1 15,0-4 1-15,0-4-5 16,0 0 10-16,0 0-1 16,8-4 3-16,9-16-8 15,1-6-7-15,9 0-1 16,-5 4-1-16,-2 4-10 16,-2 4-7-16,-7 10 6 15,0-1 12-15,-9 5 0 16,0 0-1-16,4 0 2 15,-4 0-7-15,-2 14 7 16,2 6 0-16,0 3 3 0,0 1 5 16,-2 2 5-1,9-3-3-15,-5-5-4 0,6-7 6 16,-6-4-7-16,7-6 5 16,3 2 3-16,3-3 6 15,8 0-9-15,2 0-9 16,-5-13 6-16,5-3-7 15,-10-2 1-15,-1-1-1 16,-5 4 1-16,-9 7 3 16,-2 2-6-16,0 6 4 15,0 0-4-15,0 0 1 16,0 0-1-16,0 0-3 16,0 14 2-16,0 6 2 0,0 1 2 15,0-1-1-15,0 1 0 16,0-3 2-16,7-4-1 15,2-1-1-15,4-5 0 16,10-3 3-16,4 0 2 16,2-5 0-16,-8 0-2 15,2 0-1-15,-12-17 4 16,-6-7-6-16,-5-6-1 16,0-2-1-16,-3 0-1 15,-23 2-24-15,-13 7 11 16,-5 8 4-16,-12 7-18 15,-2 8 0-15,7 0 6 16,0 2-17-16,10 19-35 16,10 2-100-16,14 0-112 0</inkml:trace>
  <inkml:trace contextRef="#ctx0" brushRef="#br0" timeOffset="-137917.55">15004 14923 791 0,'0'0'65'16,"0"0"-65"-16,0 0 0 0,0 0-50 15,0 0-120-15,0 0-466 16</inkml:trace>
  <inkml:trace contextRef="#ctx0" brushRef="#br0" timeOffset="-136842.8">8800 16075 574 0,'0'0'70'0,"0"0"-7"16,0 0-1-16,0 0-22 0,0 0-31 15,114-55 4-15,-38 23 3 16,6-4 3-16,3 2 8 15,2-1 0-15,-11 5-2 16,-12 5-4-16,-12 2-5 16,-17 5-5-16,-6 4 1 15,-8 4 2-15,-15 5-4 16,-4 3 0-16,-2 2-2 16,0 0-8-16,0 0 0 15,0 0 0-15,-29 9 5 16,-13 16-3-16,-30 10-2 15,-7 7 0-15,-13 0 2 16,5-1-1-16,13-5 0 16,16-10 1-16,18-6-2 0,22-6 0 15,9-10 0-15,7-2 4 16,2-2 4-16,0 0 11 16,0 0-6-16,29 0 6 15,23 0 27-15,17 0-16 16,11-6-10-16,12-11-13 15,-5 0-4-15,-8 5 0 16,-2-2-5-16,-11-1 2 16,-8 6-15-16,-18 1-38 15,-26 4-65-15,-14-2-168 16</inkml:trace>
  <inkml:trace contextRef="#ctx0" brushRef="#br0" timeOffset="-128427.93">29389 7060 657 0,'0'0'22'0,"0"0"2"16,0 0 14-16,0 0 17 15,0 0-5-15,0 0-7 16,0 0-12-16,16 0-6 16,-14 0-6-16,-2-1-1 15,2 1-4-15,-2 0 7 16,0 0-9-16,0 0-7 0,0 0 1 15,0 0-4-15,0 0 4 16,0 0-2-16,0 0 1 16,9 0-5-16,-1 0 1 15,8 7 2-15,3 4 1 16,-4-4-2-16,-7 1-2 16,4 0 7-16,-1-2-5 15,0 5 0-15,-4-6 3 16,2 1-3-16,-5-2 0 15,5 0 2-15,-4-1 0 16,4 0-1-16,-1-3 0 16,1 3-2-16,5-3 18 15,-1 0-5-15,-4 0 13 0,2 0-1 16,4 0-7 0,8-9-2-16,4-3-1 0,4-4-9 15,0 0-2-15,0-2 0 16,-2-2 0-16,7-3-1 15,7-6-3-15,1-3 1 16,3 0-2-16,-5 1 0 16,-9 6 0-16,-10 4 0 15,-8 7 0-15,-5 7-1 16,-6 3-16-16,-2 4-41 16,-2 0-52-16,0 18-91 15,0 10-174-15</inkml:trace>
  <inkml:trace contextRef="#ctx0" brushRef="#br0" timeOffset="-113778.95">11957 15180 440 0,'0'0'202'0,"0"0"-196"15,0 0 12-15,0 0 16 16,0 0 2-16,0 0 8 16,0 0-10-16,4 0-15 15,-4 0-2-15,0 0-3 16,7 0-1-16,-3 0-6 16,10 0 1-16,5 0-7 15,20-10 5-15,7-6 1 16,4-5-5-16,1 3 0 15,-2-2-2-15,-4 3 2 16,-3 0-1-16,-11 5-1 0,-6 4 0 16,-17 4-1-16,-1 4 0 15,-7 0-1-15,0 0-1 16,0 0 2-16,-15 4 1 16,-19 10 2-16,1 4-1 15,-8 2 0-15,1 0 0 16,3 4 0-16,-4 2 6 15,1 1-7-15,0-4 1 16,11 0-2-16,9-7 1 16,7-6 0-16,9-6 0 15,4-4 2-15,0 0-2 16,0 0-4-16,0 0-9 16,0 0 13-16,8 0-1 0,21 0 1 15,9-4-21-15,-3-6-76 16,6-6-131-16</inkml:trace>
  <inkml:trace contextRef="#ctx0" brushRef="#br0" timeOffset="-30028.19">6981 12645 495 0,'0'0'107'0,"0"0"-30"0,0 0 6 15,0 0-5-15,0 0-11 16,0 0-7-16,0 0-6 16,0-6-10-16,0 6-5 15,0 0 3-15,0 0-18 16,0-2 5-16,0 2-14 15,0 0 10-15,0 0-14 16,15-3 2-16,26 3 7 16,13-1 4-16,6 1-9 15,0 0 0-15,9 0-9 16,-2 0 2-16,4 0 0 16,-1 0 5-16,-10 6-12 15,-12 0-1-15,-12-2 0 16,-14-2 0-16,-10 1-1 15,-10-3 0-15,-2 0 1 0,0 0 0 16,0 0 0-16,0 0 0 16,0 0 0-16,0 0 3 15,0 0-3-15,0 0-2 16,-2 0-5-16,-23 0 4 16,-8 3 1-16,-14 3-8 15,-7-1 4-15,-6 4 6 16,2-3-4-16,3 4 4 15,1-3-1-15,7 2 0 16,7-1 1-16,13-4 1 16,7-2-1-16,5 1 5 15,-1 0-5-15,-2 1 0 16,2 1 5-16,3-4 2 0,2 1-4 16,4-2 1-16,3 0 3 15,2 2 0-15,-3-2 1 16,5 0 5-16,0 0-12 15,0 0 9-15,0 0-4 16,0 0-4-16,0 0 0 16,0 0 1-16,13 0 0 15,14 0-2-15,14-2 2 16,16-6 1-16,15-2-1 16,11 1-1-16,5-2-2 15,-1 3-1-15,-11 2-3 16,-13 0 4-16,-19 6 0 0,-17 0 0 15,-13 0-1 1,-8 0 1-16,-6 0-2 0,0 0 2 16,0 0-1-16,0 0-4 15,0 0 4-15,0 0-8 16,0 0-7-16,0 0-7 16,0 0-10-16,0 0-22 15,0 0-22-15,-4 0-26 16,-12 0-65-16,-7 0-196 15</inkml:trace>
  <inkml:trace contextRef="#ctx0" brushRef="#br0" timeOffset="-22532.24">7612 4941 138 0,'0'0'55'0,"0"0"-55"16,0 0 1-16,0 0 6 16,0 0 29-16,0 0-28 15,-74-113-5-15,59 97 13 0,-3 2-14 16,-5 0-2-16,6 5-6 15,-1 0-43-15,1 4-3 16,5 0 17-16,5 3 29 16,3-2 6-16,2 3 33 15,2-2 46-15,-2 3 27 16,2 0-12-16,0 0-25 16,-2 0-20-16,2 0 5 15,0 0 2-15,0 0-3 16,-3 0-12-16,1 0 0 15,-5 0-8-15,-8 0 1 16,-8-3 3-16,-8 0-9 0,-7 1-2 16,1-2-4-16,-4 2 2 15,-1-1 0-15,2-2-6 16,-1 3 0-16,6 2-8 16,4 0 11-16,8 0-14 15,8 0 3-15,6 0 11 16,9 0-11-16,0 0-1 15,-3-2-2-15,3 2-7 16,0 0 13-16,0 0-13 16,0 0 16-16,0 0-11 15,0-3 11-15,16 3-15 16,34 0 9-16,27 0 10 16,26-3 13-16,20-3-19 0,8-4-8 15,0 0 0 1,10-2-2-16,0 0-2 0,-1-2 1 15,-13-2-1-15,-16 0 1 16,-19 2-3-16,-23 0 0 16,-16-2-2-16,-11 4 2 15,-17 2 3-15,-11 1 8 16,-10 4 15-16,-2 3-2 16,-2 0-3-16,0 2-5 15,0 0-7-15,0 0-2 16,0 0-7-16,0 0-2 15,0 0 1-15,0 0-2 16,0 0-1-16,0 0 1 0,0 0-1 16,0 0 2-1,0 0-3-15,0 0 0 0,0 0-14 16,0 0-10-16,0 0-13 16,-8 0-28-16,-31 16-30 15,-23 6-103-15,-30-4-409 16</inkml:trace>
  <inkml:trace contextRef="#ctx0" brushRef="#br0" timeOffset="-16930.84">4402 5242 657 0,'0'0'18'16,"0"0"15"-16,0 0 30 15,0 0-5-15,0 0-27 16,0 0-19-16,0 0-7 16,4-18-5-16,-4 37-4 15,0 12 4-15,-8 15 0 16,1 8 1-16,-2 6-1 15,2 2 0-15,7 1 1 16,0-5-1-16,0-12 0 16,16-9 7-16,6-11-6 15,7-14-1-15,12-7 3 16,3-5 0-16,7-12 9 0,-9-19-5 16,1-8 3-1,-14-4-6-15,-5 1 17 0,-8 7 0 16,-9 2 6-16,-5 11 8 15,-2 8-22-15,0 9 9 16,0 5-5-16,0 0-17 16,0 0-3-16,0 0-5 15,0 15-1-15,0 16 7 16,0 6 1-16,0 4-9 16,0-5-1-16,6-6-6 15,10-9-6-15,-3-8 18 16,1-7-1-16,-3-4 6 0,1-2 1 15,-4 0 2 1,5-21 12-16,-1-7-11 0,-3-7-3 16,-7-6 6-16,-2 1-2 15,0 2 1-15,-4 2 1 16,-15 8-1-16,4 5 0 16,-1 9-5-16,1 5-2 15,-8 9-8-15,-3 0 9 16,-1 0-3-16,0 23 0 15,7-2-11-15,9 2 6 16,6 3-8-16,5-6-8 16,0-3 16-16,14-5-2 15,8-2 4-15,7-7 6 16,2-3 0-16,2 0 3 16,2-9 0-16,-2-9-2 0,-2-2-1 15,-4 2 2-15,-10 0 2 16,2 6 2-16,-13 7-6 15,-4 0 5-15,-2 5-3 16,2 0-2-16,-2 0-1 16,5 0 1-16,4 0-17 15,6 14 14-15,6 6 3 16,-2 4 0-16,4-2-1 16,-7-1 1-16,-1-8 1 15,-4-4-1-15,-6-6-1 16,-1-3 1-16,-4 0 1 15,7 0 8-15,-1 0-9 0,6-14-4 16,3-9 4-16,6-3 0 16,-2-3 5-16,6 0-10 15,-1 0 0-15,-1 7-1 16,-6 6 6-16,-7 8 0 16,-6 5-1-16,-4 3-1 15,0 0-4-15,0 0 2 16,2 11-18-16,-2 13 22 15,5-1 0-15,-3-3 1 16,2-8-1-16,0-5 9 16,4-3-7-16,-4-4 5 15,-2 0-1-15,5 0 8 16,7 0 2-16,3-8 1 0,8-12-1 16,2-7-13-1,-6 4 2-15,-3 3-5 0,-7 10 1 16,-6 3 1-16,-5 7 1 15,0 0-6-15,0 0-1 16,0 0-20-16,0 9 2 16,0 11 14-16,0 8 5 15,5 2-1-15,8-4-15 16,1-6 9-16,5-6 5 16,-1-6-8-16,5-8 5 15,-2 0 5-15,4-2 3 16,0-21 8-16,-3-3-8 0,-4 1 2 15,-4 1-1-15,-6 2 18 16,-1 6 1-16,-5 6 20 16,-2 5-17-16,0 3 11 15,0 2-21-15,0 0-13 16,0 7-9-16,-2 25-5 16,-13 21 14-16,-4 17 0 15,2 15 4-15,1 10 2 16,7-2-6-16,5-8-1 15,4-13 1-15,0-18 2 16,0-13-2-16,0-15 0 16,0-13 0-16,0-6 0 15,0-5-5-15,4-2 3 0,1 0-30 16,1-24-8 0,1-15-52-16,-5-7-115 0,-2-6-188 15</inkml:trace>
  <inkml:trace contextRef="#ctx0" brushRef="#br0" timeOffset="-14899.32">5602 5482 563 0,'0'0'52'0,"0"0"15"16,0 0 23-16,0 0-38 15,0 0-17-15,96-119-20 16,-57 102-3-16,3 3 1 15,-3 6 5-15,-12 4-9 0,-10 4-9 16,-10 0-2-16,-7 5-1 16,0 19-9-16,-3 9 11 15,-32 6-1-15,-11 2-3 16,-10 1 0-16,2-5-11 16,9-9 10-16,17-9 2 15,12-11 3-15,9-5 0 16,7-3 1-16,0 0-4 15,23-18-17-15,19-11 7 16,12-5 5-16,4 0 5 16,0 0 4-16,-8 2-2 15,-5-3 7-15,-3 1-5 16,-8-3 1-16,-5-5 7 16,-7-3 2-16,-7-1 0 15,-3-2-2-15,-10 4-1 0,-2 3 2 16,0 6 0-16,0 9-6 15,0 6 11-15,-6 10-1 16,-6 2-8-16,8 3-2 16,-3 5 3-16,-1 0-3 15,-6 0-3-15,1 23-1 16,-8 12-1-16,11 16-1 16,0 11 3-16,6 2 2 15,4 1 1-15,0-3 2 16,0-3 8-16,0-6-5 0,11-7 0 15,2-6-6-15,3-5 3 16,2-12-5-16,-2-5 0 16,-1-8-1-16,3-7-2 15,-1-3-20-15,12 0 2 16,0-20-21-16,0-6-26 16,-10-1-34-16,-11 1 40 15,-1 4 46-15,-7 2 16 16,0 2 23-16,0 2 31 15,0 0 19-15,0 4-29 16,0-1 2-16,0 4-11 16,0 3-9-16,0 0 7 15,0 0-5-15,0 4 0 16,0 0-11-16,0 2-6 16,0 0-9-16,0 0-2 0,-7 0-5 15,-6 0-9-15,2 19 12 16,-7 4 2-16,4 7-2 15,4 4 1-15,5 2 1 16,5 3-2-16,0-4 2 16,0 0-2-16,15-8 0 15,8-4 0-15,6-9 2 16,4-9 1-16,1-5 4 16,3 0-3-16,4-1 6 15,-3-21-8-15,-1-6 9 16,-8-9 13-16,-2-9-12 15,-2-12 16-15,-12-16-21 0,-1-19 3 16,-10-6-8-16,-2 0 4 16,0 17-6-16,0 22 4 15,-10 20-2-15,-3 10 2 16,3 9 11-16,0 12-10 16,1 2-3-16,5 5-2 15,2 2 0-15,-5 0-5 16,-4 30 0-16,0 16 4 15,4 17 2-15,5 8 1 16,2 4-7-16,0 4 14 16,0-10-10-16,9-4 6 15,6-10-5-15,5-6 2 16,1-7 0-16,0-8 0 0,0-8 1 16,-3-5-1-1,-3-10 0-15,1-4 0 0,-3-7 4 16,1 0-3-16,3-4 2 15,-1-20 3-15,4-6-5 16,0-12 1-16,-4 1-2 16,-1 4 0-16,-6 6 0 15,-5 13 0-15,-4 6 2 16,0 8-2-16,0 4-2 16,0 0 0-16,0 0-5 15,0 2-2-15,0 22-4 16,0 8 10-16,0 7 3 0,0-2 0 15,3-2 4 1,8-10-4-16,-4-2-4 0,1-8-3 16,2-4 6-16,-4-7-11 15,9-4 9-15,4 0 3 16,5 0 3-16,3-22 1 16,0-5 0-16,-5-5-3 15,0-2 2-15,-6 4-2 16,-5 6 1-16,-4 11 4 15,-7 6-4-15,0 7-4 16,0 0-1-16,0 0-1 16,0 0-4-16,0 16-9 15,0 12 11-15,-7 4 5 16,5 3 2-16,2-8-2 0,0-5-17 16,0-8 0-16,6-6 15 15,3-4 1-15,5-4 0 16,1 0 4-16,3 0 3 15,5-12-2-15,-4-10-1 16,-3-3 5-16,-5-2-2 16,-9-3 2-16,-2 2 4 15,0 4-11-15,-4 4-1 16,-21 6-5-16,-4 6-1 16,-4 8 5-16,-3 0-1 15,7 0-7-15,7 8-1 16,9 3 3-16,6 1 3 15,7-5-19-15,0 3 2 0,11-2 5 16,18-1 13 0,11 2 4-16,3-4 0 0,1-2-5 15,1 1 5-15,-7-2 0 16,-5 4 3-16,-4 0-1 16,-6 5 1-16,-4 4 4 15,-3 3 4-15,-5 4-8 16,-1 2 11-16,-8 1-6 15,-2-4 1-15,0-3 6 16,0-3-10-16,0-8 3 16,0-3 3-16,0-4-3 15,0 0 8-15,0 0-11 16,0 0 13-16,0-11-1 16,2-15-16-16,17-9-1 15,13-2-8-15,6 0-7 0,-2 14 4 16,-1 6 2-16,-4 11-5 15,-8 6 13-15,-4 0-4 16,2 3-4-16,-3 14 2 16,-3 9 6-16,1 4-1 15,-3 2 1-15,-4 1-2 16,-2-5 6-16,-7-7-7 16,0-2-9-16,0-9-32 15,-27-2 13-15,-16-4-44 16,-1-4-129-16,-5 0-70 0</inkml:trace>
  <inkml:trace contextRef="#ctx0" brushRef="#br0" timeOffset="-14652.96">6872 5196 535 0,'0'0'135'16,"0"0"-109"-16,0 0 36 16,0 0-11-16,0 0 9 15,0 0-26-15,24 86 1 0,-5-72-28 16,-9-5 1 0,4-2-4-16,-5-7-4 0,0 0-17 15,-3 0-20-15,-1-7-1 16,-5-19-119-16,-7-10-187 15</inkml:trace>
  <inkml:trace contextRef="#ctx0" brushRef="#br0" timeOffset="-14479.67">6148 5196 454 0,'0'0'292'16,"0"0"-226"-16,0 0 14 15,0 0-1-15,0 0-40 0,0 0-39 16,96-12-19-16,-12-6 2 16,12 2-74-16,2 4-148 15</inkml:trace>
  <inkml:trace contextRef="#ctx0" brushRef="#br0" timeOffset="-13681.25">7760 5298 903 0,'0'0'33'16,"0"0"18"-16,0 0 24 15,0 0-38-15,0 0-37 16,0 0 0-16,-37 18-15 16,31 17 13-16,-1 6 1 15,7 1 2-15,0-4-2 16,0-4-2-16,15-8-11 16,1-4-13-16,3-10 16 15,-11-4 6-15,5-8 5 16,-3 0 4-16,3 0 3 0,-5-20 7 15,4-9-2-15,-10-8-3 16,-2-7-6-16,0-5-2 16,0 2-1-16,0 3 0 15,-4 4 4-15,2 9-4 16,2 9-1-16,0 7-1 16,0 4-10-16,0 5-3 15,17 6-34-15,14 0 27 16,5 6 20-16,2 18-3 15,0 9 5-15,-5 3 3 16,-8 8-1-16,-10 2-2 16,-5 7 0-16,-10 5 0 15,0 8 8-15,-14 9-5 16,-15 5 3-16,-2 9 2 16,-3-1-8-16,5-4 0 0,9-6 1 15,5-7 2-15,6-10-6 16,7-10 2-16,2-9 0 15,0-8 0-15,4-8-1 16,21-9-5-16,8-9 6 16,7-7 0-16,4-1-8 15,-1-4 9-15,-5-20 4 16,-5-7 0-16,-10-8-1 16,-8-5 38-16,-10-5-3 15,-5 0-4-15,-7 1-2 16,-24 2-16-16,-16 0-11 15,-6 3 5-15,-3 5-4 0,7 3-5 16,11 9 0-16,11 1-1 16,12 4-2-16,10 2-4 15,5-3-23-15,13-7-21 16,32-1-25-16,22-2-50 16,6 2-64-16,1 6-160 15</inkml:trace>
  <inkml:trace contextRef="#ctx0" brushRef="#br0" timeOffset="-13215.5">5521 6601 396 0,'0'0'71'0,"0"0"48"15,0 0 3-15,87-111-8 16,-80 106-43-16,-7 3-8 16,0 2-2-16,0 0-21 15,0 0-24-15,0 0-13 16,0 37-3-16,0 21 0 16,2 37 5-16,-2 18 16 15,0 7-6-15,0-8-9 16,0-15-1-16,0-17-5 15,0-18-1-15,0-14-4 16,9-18-32-16,0-12-15 16,2-17-56-16,0-1 7 15,3-29-67-15,-6-23-141 16</inkml:trace>
  <inkml:trace contextRef="#ctx0" brushRef="#br0" timeOffset="-12929.02">5630 6754 463 0,'0'0'44'0,"0"0"31"15,-22-105 38-15,22 83-4 16,0 4-49-16,0 4-9 16,0 2-21-16,7 0-11 15,13-2-3-15,9 0-9 16,7 0 1-16,1 5 2 16,3 2-2-16,-9 7 3 15,-2 0-10-15,-6 0-1 16,-7 16-3-16,-12 10-2 15,-4 8 2-15,0 4 3 0,-14 2 0 16,-21 2 0 0,-5-2-1-16,-3-7-9 0,8-10-2 15,10-6-15-15,8-7-6 16,8-8-25-16,9-2-51 16,0 0-31-16,4-27-37 15,20-1-96-15</inkml:trace>
  <inkml:trace contextRef="#ctx0" brushRef="#br0" timeOffset="-11431.52">5630 6754 72 0,'163'-45'89'16,"-152"39"30"-16,-1 0 31 16,-2-2-49-16,1 3-14 15,-3-2-2-15,8-3-9 16,-3-2-25-16,5-2-15 0,-1-2-6 16,1-2-14-16,6 0 8 15,-2 0-17-15,1 4 3 16,3 2 1-16,0 4-1 15,1 5-2-15,4 3-5 16,-9 0-3-16,5 11 0 16,-6 13-6-16,-5 8 4 15,-1 3 0-15,-6 0 0 16,-7-4 3-16,0-5-3 16,-2-9 3-16,-16-5-1 15,7-5 2-15,-2-5 8 16,1-2 7-16,3 0-10 0,1 0-1 15,1-9 9 1,3-13-11-16,4-8 2 0,0-5-1 16,2-2-2-16,17 5-5 15,17 6 2-15,0 8-7 16,2 4-1-16,-5 8 1 16,-4 3 2-16,-8 3 4 15,-6 0-9-15,-9 0 4 16,-1 11-1-16,-2 10 6 15,-3 10-1-15,0 1 2 16,0 2 0-16,0 0 0 16,0-10-3-16,0-3 0 15,2-9 2-15,9-9-4 16,-3-3-2-16,11 0 6 16,-2 0-1-16,1-17 2 0,0-14 5 15,-5-1 3-15,-6-2-2 16,-5 0 0-16,-2 3 12 15,0 4-6-15,-11 5 5 16,-9 6-15-16,-2 6-2 16,4 6-2-16,0 4 1 15,3 0-2-15,1 0-6 16,7 12-24-16,7 6-5 16,0-1 1-16,7 2-4 15,17-6 13-15,5-4 3 16,7-7 9-16,-3-2 10 15,-6 0-3-15,-4-6 9 0,-5-11 1 16,-5 2 2-16,-7-2 2 16,0 3 19-16,-4-1 22 15,-2 0-1-15,0 6-14 16,0 2 11-16,0 5-11 16,0 2-5-16,0 0-25 15,0 0 3-15,0 0-8 16,0 0-4-16,0 2 8 15,0 17-5-15,0 8 5 16,0 10-6-16,0 10 12 16,0 11-5-16,0 11 0 15,0 5-1-15,0 4 0 16,6 1 1-16,1-4 2 0,-1-6-3 16,1-2-5-1,-2-7 5-15,-3-8 4 0,-2-12-4 16,0-16 0-16,0-10-4 15,0-6 2-15,0-5-1 16,-2-3 2-16,-12 0 1 16,-5 0 0-16,-4-27-1 15,3-12-3-15,5-6-5 16,3-3 6-16,10-3 3 16,2 2 4-16,0 0-3 15,4-1-1-15,16-1 0 16,7 4-2-16,4-3-9 15,7-1-7-15,7 1-10 16,4 3 4-16,2 6 6 0,-5 5 8 16,-7 6-1-16,-8 2 11 15,-6 0-1-15,-10 3 0 16,-6 1 2-16,-5 4 0 16,-1 4-1-16,-3 3 4 15,0 1-1-15,-5 7-3 16,-12 4-1-16,-8 1-6 15,-6 0 14-15,-3 13-9 16,1 12 2-16,6 4 0 16,5 4-2-16,9 4 2 15,8-2 0-15,5-1 0 0,0-2-1 16,13-3 2 0,16-12-1-16,7-7 0 0,-1-10 0 15,8 0-1-15,1-4 1 16,-1-19-29-16,-5-6-13 15,-5-5-19-15,-4 0 1 16,-8-2 9-16,-8 6 18 16,-9 5 16-16,0 4 16 15,-4 7 1-15,0 3 9 16,0 6 15-16,0 1 6 16,0 1 7-16,0 3 2 15,0 0 3-15,0 0-4 16,0 0-17-16,0 3-12 15,0 18-9-15,0 8 10 0,0 5 7 16,0 4-11-16,0-1-5 16,10-4-1-16,3-3 1 15,3-6-1-15,-1-7-11 16,8-7-33-16,1-10-23 16,2 0-78-16,3-13-128 15</inkml:trace>
  <inkml:trace contextRef="#ctx0" brushRef="#br0" timeOffset="-11129.99">7411 6216 675 0,'0'0'69'0,"0"0"18"16,0 0-19-1,0 0-40-15,0 0-24 0,0 0-3 16,0 34-1-16,-6 11 9 15,-3 6 0-15,0 3 2 16,4-1-6-16,5-3-3 16,0-4 3-16,0-5 0 15,7-6-6-15,13-7 2 16,1-10-2-16,0-5 1 16,4-12-4-16,4-1-10 15,2 0-13-15,0-14 2 16,-4-10-28-16,-9-8-36 0,-5 0-34 15,-13-5-25-15,0-1-128 16</inkml:trace>
  <inkml:trace contextRef="#ctx0" brushRef="#br0" timeOffset="-10841.48">7340 6171 396 0,'0'0'63'0,"0"0"-4"16,0 0 23-16,0 0-19 16,0 0-24-16,0 0-9 0,-4 0-9 15,4 0 6-15,0 0-1 16,15 0 3-16,8 0 2 15,8 0-6-15,11 0-7 16,5 0-5-16,-1 0-13 16,4 0-10-16,-15-5-69 15,-10-4-82-15,-16 4-146 16</inkml:trace>
  <inkml:trace contextRef="#ctx0" brushRef="#br0" timeOffset="-10033">7521 6041 400 0,'0'0'101'0,"0"0"-40"16,0 0 19-16,0 0 1 16,0 0-31-16,0 0-6 15,0-2-4-15,0 1-3 16,0-3-3-16,0-1-15 15,0 1 0-15,0 0 1 16,0 0 4-16,0 4-8 16,-2 0-7-16,0 0-6 15,2 0-3-15,-6 0 0 16,6 0-5-16,0 0 4 16,0 0-6-16,0 0 2 0,0 0 4 15,0 0 2-15,0-1 0 16,0-4 2-16,0 1-1 15,0-1-2-15,-2-2 1 16,0 5-1-16,0 2 0 16,0 0 0-16,0 0 0 15,-7 4-3-15,-5 28-7 16,-3 17 3-16,-4 15 4 16,4 8 3-16,3 1-14 15,6-10-58-15,3-10-62 16,3-15-97-16</inkml:trace>
  <inkml:trace contextRef="#ctx0" brushRef="#br0" timeOffset="-9546.25">6537 6130 519 0,'0'0'106'16,"0"0"-75"-16,0 0 57 15,0 0-34-15,0 0-35 16,0 0 18-16,0 20 1 0,0-6-11 15,0-4-6-15,0-4-4 16,0-6-4-16,0 0 8 16,8 0 17-16,5-9 0 15,5-14-9-15,1-9-18 16,2 0-6-16,-13 3-5 16,-8 8-10-16,0 11-26 15,-24 10-98-15,-23 0-118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1-28T05:19:08.073"/>
    </inkml:context>
    <inkml:brush xml:id="br0">
      <inkml:brushProperty name="width" value="0.05292" units="cm"/>
      <inkml:brushProperty name="height" value="0.05292" units="cm"/>
      <inkml:brushProperty name="color" value="#FF0000"/>
    </inkml:brush>
  </inkml:definitions>
  <inkml:trace contextRef="#ctx0" brushRef="#br0">7496 12430 104 0,'0'0'33'0,"0"0"-13"16,0 0 8-16,0 0 11 16,0 0-25-16,0 0-7 15,0 0-1-15,0 0-3 16,0-4 0-16,2 4 2 15,-2 0 3-15,0 0 15 16,3 0 17-16,-3-2 11 0,2 0 10 16,-2 2-12-16,0 0 9 15,0 0-6-15,0 0-5 16,0 0-10-16,0 0-4 16,0-1-8-16,0 1-8 15,0 0-2-15,0-3-2 16,4 1-6-16,-2 0 5 15,0 0-6-15,4 0-1 16,-6 2-2-16,2-1 3 16,-2 1-3-16,0-3 3 15,2 3 5-15,-2 0-1 16,0 0 5-16,0 0 0 16,0 0 10-16,0 0-9 15,0 0 2-15,0 0-3 16,0 0-5-16,0 0 5 0,0 0-2 15,0 0-3 1,0 0 4-16,0 0-7 0,0 0 1 16,-4 0-3-16,-8-4 6 15,-3 0-7-15,-6 1-4 16,1-2 1-16,-6 3 2 16,-1 0-3-16,0 1 0 15,-2-1 0-15,5 2 1 16,-3 0-1-16,-2 0 1 15,2 0 0-15,-2 0-1 16,-2 0 0-16,-5 0 1 16,-4 0-1-16,-3 0 1 0,-1 0-1 15,2 0 0-15,4 0-1 16,-2 3 2-16,4-1 0 16,3 0 1-16,6 0-4 15,7 1 3-15,-1-1-1 16,6-2 0-16,2 1 0 15,4-1 1-15,-2 0 0 16,2 2-1-16,0 0 0 16,-2 0 0-16,2 0 0 15,7 1 0-15,2-3 0 16,0 0-1-16,0 0 1 16,0 0-2-16,0 0 2 15,0 0-1-15,0 0 1 16,0 0-2-16,0 0 1 15,0 0 0-15,0 0 1 0,0 0-4 16,0 0 4-16,0 0 0 16,0 0-6-16,0 0-9 15,0 0-13-15,0 0-19 16,0 0-6-16,0 0 0 16,0 0-20-16,2 0-6 15,3 0-40-15,-1-7 10 16,5-3-8-16,-5-2-22 15,1 3-48-15</inkml:trace>
  <inkml:trace contextRef="#ctx0" brushRef="#br0" timeOffset="913.59">6701 12314 76 0,'0'0'68'16,"0"0"-12"-16,0 0 11 15,0 0 0-15,0 0 0 16,0 0-13-16,8-16-9 15,-3 11-1-15,-1 0-5 16,3-3-14-16,4-2 3 16,0 0 0-16,5 0 0 15,-3 2-3-15,-1 1-1 16,-4 0 3-16,-1 3-8 16,-3 1-6-16,-4 3-7 15,0 0 5-15,0 0-8 16,0 0 6-16,0 0-8 0,0 0 6 15,0 0-5-15,0 0 5 16,0 0-5-16,0 0 3 16,0 0-5-16,0 0 1 15,0 0-1-15,-2 3 9 16,-11 8-2-16,-5 1-5 16,-3 5 1-16,2 1-1 15,-1 2-2-15,0-2 3 16,0 4 1-16,-1-1-4 15,2-1 0-15,1-3-2 16,2-3 4-16,5-4-2 16,7-4 5-16,-1-4-5 0,5 0 0 15,0-2 1 1,0 0-5-16,0 0 9 0,0 0-5 16,0 0 1-16,0 0 13 15,0 0-10-15,0 0 3 16,0 0 2-16,0 0-2 15,0 0 0-15,0 0-5 16,0 0 1-16,0 0-1 16,0 0-1-16,0 0 1 15,0 0-1-15,0 0-2 16,0 0 2-16,0 0-2 16,0 0 1-16,0 0-2 15,0 0 1-15,0 0 0 16,0 0 0-16,0 0-1 15,2 0 2-15,11 5 0 0,3-1 3 16,-3 3-1-16,10 1-2 16,2 2-1-16,-1 5 1 15,10-4 2-15,-1 6-2 16,0-2 1-16,1 2 2 16,-5-1-3-16,-2-2 0 15,-8-3-1-15,-5-2 1 16,-3-3 0-16,-4-4 0 15,0 2 1-15,-5-2 2 16,-2 0-3-16,0-1 0 0,0-1 2 16,0 0-1-1,0 0-1-15,0 0 2 0,0 0 0 16,0 0-2-16,2 0 1 16,-2 0 1-16,0 0 1 15,0 0-3-15,0 0-5 16,0 0 5-16,0 0 0 15,0 0-13-15,0 0-13 16,0 0-16-16,2 0-37 16,2 0-83-16,3 0-52 15</inkml:trace>
  <inkml:trace contextRef="#ctx0" brushRef="#br0" timeOffset="165290.87">2064 12576 352 0,'0'0'74'0,"0"0"-13"16,0 0-4-16,0 0 8 16,0 0-8-16,0 0 3 15,0 0-30-15,0-54 9 16,0 50-3-16,0 1-1 16,0 1 8-16,0 2-3 15,0 0-4-15,-9 0-27 0,-5 0 9 16,-3 3-5-1,-6 22-13-15,-1 10 5 0,-3 11-8 16,0 7 4-16,10-2-2 16,3-2-8-16,12-3 6 15,2-8-5-15,0-4 8 16,20-5 0-16,7-12-3 16,4-6 3-16,4-10-2 15,5-1 2-15,3-3 4 16,-1-20 5-16,-2-5-6 15,-6-4 11-15,-8-1 1 16,-8-6 5-16,-11-3 11 16,-7-6-16-16,0-8 0 15,0 5-15-15,-15 2 5 0,-6 10-5 16,-1 16 0-16,-2 5 0 16,-3 9-4-16,-2 8 1 15,0 1-1-15,0 5 4 16,-2 20-18-16,6 3-1 15,7-2-7-15,7-1 1 16,11-2 6-16,0-2 9 16,0-2 1-16,7-1 6 15,13-2-4-15,3-2 7 16,3-2-1-16,3-1 1 16,0 1 0-16,0-3 2 15,-5-1-2-15,-1 2 0 16,-3 2 0-16,-2 0-1 0,-4 4 1 15,1 2 0 1,-5 4 0-16,0 5-2 0,-1-1-5 16,-5 2 4-16,5-3 3 15,-2-4 0-15,-3-3-1 16,3-8 1-16,-5 0 1 16,2-6-1-16,-2-2-3 15,4-2 0-15,-4 0-1 16,0 0 2-16,0 0 2 15,3-19 4-15,1-8 4 16,0-13-1-16,2-2 4 16,-2 3-1-16,-1 5 1 0,-1 10-5 15,-2 8 0-15,-2 10 6 16,0 2-1-16,0 4-5 16,0 0-6-16,0 0-1 15,0 0-4-15,0 0-5 16,0 10-3-16,7 13 7 15,2 9 6-15,0 1 0 16,11-1 0-16,-2-4 1 16,0-3 0-16,3-8 0 15,-7-2 1-15,-1-7-2 16,1-6 0-16,-5 0-8 16,-1-2 5-16,4 0-1 15,3-18 4-15,1-14 3 0,2-5-2 16,-9-3 1-16,0 5 1 15,-7 6-3-15,0 9 1 16,-2 11-1-16,0 6 6 16,0 3 4-16,0 0-8 15,0 0-2-15,0 0-13 16,0 0 5-16,0 15-2 16,0 11-2-16,0 1 12 15,2-1 1-15,5-1 2 16,0-8-6-16,4-3-2 15,0-3-22-15,5-6-29 16,4-5-34-16,2 0-46 0,7 0-16 16,0-8-246-16</inkml:trace>
  <inkml:trace contextRef="#ctx0" brushRef="#br0" timeOffset="166905.51">2900 12837 574 0,'0'0'98'0,"0"0"-30"16,0 0 1-16,0 0-31 15,0 0-15-15,0 0 6 16,0-28-11-16,0 12 6 16,0 2 5-16,0-4-8 15,0 3-9-15,-5 2 2 16,-6 6-14-16,0 2 0 15,2 3 3-15,0 2-3 0,-4 0-6 16,-3 0 4-16,-1 12-5 16,-6 12-11-16,7 2-2 15,1 4-7-15,3-2 9 16,8-2 7-16,4-3 1 16,0-7 9-16,0 0-2 15,6-4 0-15,13-7 1 16,-1-3-4-16,1-2 2 15,4 0 8-15,-3-5-1 16,-3-16-1-16,-3 4 5 16,-3-3 5-16,-4-1 0 0,0 3-2 15,-5 4-3-15,-2 9-4 16,0 1 3-16,0 4-6 16,0 0-2-16,0 0-2 15,0 0-9-15,0 4 9 16,0 11-3-16,0 7 2 15,0 2 2-15,0 1-2 16,0-4 2-16,5 0 2 16,10-8-1-16,3-4-5 15,1-6 7-15,4-3 0 16,-3 0 0-16,3-5 13 16,-4-15 1-16,-5-6-1 15,-1-8 12-15,-4-9 1 0,-6-13-1 16,-3-12-13-16,0-6-10 15,0-2 5-15,0 6-7 16,0 14 0-16,-10 15 4 16,4 13-4-16,-1 12-1 15,1 9-2-15,4 7-6 16,-1 0 1-16,-4 0 8 16,3 7-6-16,-5 27-10 15,1 13 7-15,2 8-3 16,4 8 12-16,2-1 0 15,0 4-1-15,10-2 1 16,3-2 1-16,-3-8-1 0,6-7-1 16,2-8-4-1,4-6 5-15,5-5-5 0,-2-8 4 16,0-9-3-16,-2-6-3 16,-2-5-6-16,-1 0 13 15,-5-2 3-15,1-18-3 16,-3-4 4-16,-3-4-1 15,-6 0 0-15,-2 0 3 16,-2 3-2-16,0 11-4 16,0 7 0-16,0 4-2 15,0 3-11-15,0 0 1 16,0 0 8-16,0 0-1 16,0 10-5-16,0 15 8 15,0 3 1-15,7-2-3 16,4-4 4-16,5-5 0 0,-1-2-2 15,3-10-1-15,2-5-3 16,2 0 3-16,3-3 3 16,-1-19 2-16,-3-11 5 15,-4-8 6-15,-3-13 9 16,-10-14-2-16,-2-14-10 16,-2-10-5-16,0 7-5 15,0 8-6-15,0 17 2 16,0 20 4-16,-4 17 0 15,0 11 0-15,2 7-7 16,-4 5 1-16,0 0 2 16,-1 17-8-16,-1 20 3 0,-2 11-11 15,6 13 18-15,4 1-2 16,0 3 3-16,0 2 1 16,6-3 0-16,8-1 0 15,-1-8 0-15,3-9 0 16,-1-5 1-16,-1-9 1 15,1-13-2-15,-1-7-2 16,-1-7 1-16,5-5 1 16,5 0 0-16,3-24 1 15,1-10-1-15,0-2-2 16,-7 2 2-16,-7 10-8 16,-7 8-7-16,0 12 10 15,-6 4 4-15,0 0-14 0,0 4-2 16,0 19 14-16,0 12 1 15,0 2 1-15,0 2 0 16,0-5 1-16,0-10 0 16,11-4-6-16,1-10 6 15,5-6 6-15,1-4-5 16,1 0-1-16,6-17 4 16,0-9 1-16,-1-1 4 15,-6-4 1-15,-2-6-2 16,-6 8 3-16,-3 5-5 15,-3 15-2-15,-4 4 0 16,0 5 10-16,0 0-11 0,0 24 3 16,-6 21-4-1,-7 15-1-15,-1 8 4 0,3 4-4 16,0 4-1-16,9 3 8 16,-1-5-8-16,-3-9 0 15,-1-12-6-15,3-16 1 16,-3-14-2-16,0-9 1 15,-4-7-7-15,-6-7-13 16,-8 0-104-16,-8-7-144 16</inkml:trace>
  <inkml:trace contextRef="#ctx0" brushRef="#br0" timeOffset="167229.1">3245 12601 514 0,'0'0'62'0,"0"0"32"16,136-28-1-16,-66 17-39 16,3-1-24-16,3 5-7 0,-7-3-11 15,-11-1 0 1,-16 4-10-16,-17 0-2 0,-17 3-4 16,-6 3-28-16,-2-3-30 15,-8-3-104-15,-26 4-225 16</inkml:trace>
  <inkml:trace contextRef="#ctx0" brushRef="#br0" timeOffset="167582.66">3326 12337 476 0,'0'0'134'0,"0"0"-81"16,0 0 10-16,0 0-22 15,0 0-36-15,0 0 9 16,-10 0-11-16,8 0-3 16,0 7 0-16,0 0 0 15,2-4-5-15,0-3 1 16,0 0 4-16,0 0 6 15,0 0 6-15,0 0 0 16,0 0 3-16,0 0 16 0,0 0-9 16,0 0-10-16,0-3 1 15,-7 3-13-15,1 0-14 16,-2 0-19-16,2 0-83 16,6 13-161-16</inkml:trace>
  <inkml:trace contextRef="#ctx0" brushRef="#br0" timeOffset="167964.29">4435 12946 582 0,'0'0'130'0,"0"0"-71"16,0 0 7-16,0 0-24 16,0 0-23-16,0 0-15 0,0 22-3 15,-2 14 1-15,-20 8-1 16,-7 0-1-16,-5-6-42 16,3-9-166-16,6-4-405 15</inkml:trace>
  <inkml:trace contextRef="#ctx0" brushRef="#br0" timeOffset="168555.21">4846 12818 529 0,'0'0'64'16,"0"0"42"-16,0 0 9 15,0 0-39-15,0 0-13 16,0 0 3-16,15-34-27 15,-3 1-17-15,-1-9 2 16,2-12-11-16,1-5-5 16,1-7 1-16,-4 7-7 0,0 10-2 15,-9 15 1-15,-2 14-1 16,0 8-3-16,0 7 0 16,-2 0-11-16,-18 5 6 15,-9 0-27-15,-9 12 5 16,5 16-11-16,4 4-11 15,14 3 23-15,9-5-2 16,6 0 10-16,0 0 21 16,10-7-6-16,15 4 5 15,3-3 1-15,6 0-2 16,4-2 0-16,-3 0 4 16,1 0-1-16,-5-3 9 15,-6 1 0-15,-7-3 1 16,-7-3-5-16,-7-2 0 0,-4-2 1 15,0 0-4-15,-11-1-5 16,-20 1 2-16,-8-3-56 16,4-5-41-16,4-2-104 15,6 0-171-15</inkml:trace>
  <inkml:trace contextRef="#ctx0" brushRef="#br0" timeOffset="170806.96">5241 12538 758 0,'0'0'95'15,"0"0"-31"-15,0 0 46 16,0 0-49-16,0 0-19 16,0 0-12-16,2-20-17 15,-2 20-8-15,-2 0-2 16,-12 0-2-16,-6 3-1 15,0 17-1-15,-3 5-8 16,8 5 8-16,1-4-18 16,14 1 12-16,0-5-4 15,0-2 4-15,14-2 0 16,6-6 6-16,4-7-1 16,10-5 2-16,3 0 0 0,4-5 5 15,-3-19-4 1,-1-2-1-16,-3-11-2 0,-1-6 1 15,-6-15-4-15,-4-15-12 16,-13-7-14-16,0 5 5 16,-8 5-9-16,-2 19 4 15,0 17 12-15,-12 13 13 16,-3 11-23-16,-5 8 23 16,0 2 4-16,-2 0 2 15,6 24-1-15,3 8-5 16,6 11 6-16,5 7 0 15,2 4 2-15,0 2 1 16,0 0-1-16,5-1 4 0,3-7-1 16,3-4-3-1,-4-10-1-15,0-8 0 0,-1-8 0 16,-1-10 2-16,-3-5 1 16,0-3 2-16,8 0-1 15,0 0 1-15,13-14 3 16,2-13-5-16,-2-4-3 15,4 6-2-15,-11 2-4 16,-5 16 2-16,-7 3-3 16,-1 4 6-16,-3 0-6 15,0 0-8-15,5 6 13 16,-1 15 1-16,5 6 0 16,-1 3-4-16,6 0 4 15,-3-4 8-15,5-3-7 16,-5-9-1-16,0-7 1 0,1-5 1 15,-2-2 0-15,3 0 4 16,3 0-2-16,5-16 8 16,-2-8 8-16,-3-4-14 15,-5-10-6-15,1 2 3 16,-10 2-3-16,-2 9 2 16,0 14-2-16,0 6-7 15,0 5-8-15,-4 0 13 16,-10 0 0-16,3 15-5 15,1 5-2-15,6 3-11 0,2 6 14 16,2 0 6 0,0 3 0-16,2-3-2 0,14-3-2 15,1-6-1-15,8-3-5 16,6-10 10-16,5-5-12 16,5-2 12-16,-2 0 0 15,3-8-1-15,-5-6-7 16,-11-2 3-16,-8-1 5 15,-12-3 1-15,1-1 5 16,-7-1 2-16,0 4 5 16,0 4-8-16,-11 5-5 15,-4 9 0-15,-3 0 1 16,-5 0-2-16,2 0 2 16,0 14-1-16,3 7 0 15,7 3-3-15,5 4 2 0,4 1 0 16,2 0 1-16,0-5 0 15,0-5 1-15,0-2 0 16,10-7 4-16,6-3-5 16,-3-6 1-16,10-1 7 15,-4 0 10-15,6-15-8 16,2-12 10-16,-2-7-8 16,-3-9-9-16,-2-10 4 15,-9-7 2-15,-4-11-9 16,-7 1 0-16,0 4 2 15,0 8 0-15,0 12-1 16,-9 8-1-16,-5 9 6 0,1 11-6 16,9 9-7-1,-1 3 6-15,3 3-2 0,2 3 5 16,0 0-4-16,-5 14-8 16,3 23 3-16,0 11 7 15,2 8 5-15,0 2-1 16,0 4 2-16,0-2-2 15,0-4-2-15,6 1-1 16,4-10-1-16,-1-8 0 16,1-5 0-16,-1-10 0 15,1-8 2-15,-2-6-2 16,5-8-1-16,3-2-4 16,5 0 4-16,0-2 1 15,2-17-8-15,-1-6 2 16,-4-5 4-16,-2 4-1 0,-8 3 3 15,-3 10-6-15,-3 7 6 16,-2 2-4-16,0 4-14 16,0 0 3-16,0 0 14 15,-7 0-3-15,-1 10 3 16,1 8-3-16,3 4 5 16,4 4-3-16,0-1 4 15,0-4-2-15,0-4 8 16,0-4-6-16,2-6 8 15,2-6-1-15,3-1 9 16,-1 0 5-16,4 0-9 16,5-8-4-16,1-12-4 0,-1-4-1 15,-1-3-3-15,-1-6 0 16,-2 3-2-16,-4 6-4 16,0 7-1-16,-5 12 1 15,-2 3-3-15,0 2-10 16,0 0-2-16,0 0 18 15,0 0 1-15,0 14-5 16,0 4-1-16,0 3 6 16,0-2 0-16,0 1 1 15,9-6-1-15,-1-6 8 16,2-4-8-16,-6-4 3 16,-2 0 17-16,7 0 6 15,1-4-3-15,0-20-8 0,3-8-6 16,-1-12-2-16,-3-12-5 15,-5-14 0-15,-2-15 2 16,-2-5-4-16,0 6-7 16,0 13 7-16,0 26 2 15,0 21-2-15,0 12-10 16,0 9 6-16,0 3-11 16,0 0 8-16,-4 19 5 15,-3 24-6-15,1 20 8 16,2 9 2-16,4 0 1 15,0-1-3-15,0-6 3 16,0-2-2-16,4-10-1 0,2-2 2 16,1-12-1-1,-1-6-1-15,4-8 0 0,-1-8 1 16,-3-8-1-16,-2-2-2 16,10-5 1-16,1-2-3 15,4 0-15-15,0-9 12 16,4-12 1-16,-1-7-21 15,1-7 13-15,-6 0 7 16,-5 3-7-16,-8 8 12 16,-4 11 1-16,0 6-4 15,0 7-10-15,-2 0 10 16,-12 0 5-16,-8 12-6 16,6 14 6-16,1 8-1 15,6 5-3-15,6-1 8 16,3-1-1-16,0-3 0 0,7-4 0 15,9-4-2 1,1-5 0-16,4-7 0 0,3-6-1 16,-3-4 0-16,0-4-21 15,2 0-92-15,-5 0-172 16</inkml:trace>
  <inkml:trace contextRef="#ctx0" brushRef="#br0" timeOffset="171890.64">2661 13767 323 0,'0'0'235'0,"0"0"-176"16,0 0 19-16,0 0-13 16,0 0-20-16,0 0-16 15,-22 0-24-15,-5 3 7 16,-8 6-1-16,-8 2-5 0,-2-3-4 16,1-1-2-1,10-2 0-15,8-5 4 16,6 0-4-16,6 0 1 0,5 0 3 15,7-12-4-15,0-10-2 16,2-4 2-16,0-6 3 16,11-6-2-16,11 1-1 15,7-2 1-15,5-4 5 16,-5 4-4-16,-3 0 2 16,-7 15-4-16,-11 10 4 15,-6 6-1-15,-2 4-6 16,0 1 2-16,0 3-4 15,-18 0 5-15,-3 0-8 16,-4 5 6-16,0 15 1 16,1 6 1-16,4 4-1 0,4 2 1 15,5 5 0-15,9-2 1 16,2 0 2-16,0-1-1 16,4 0 0-16,18 2 1 15,10 1-3-15,4 2 1 16,6 2 4-16,13-3 1 15,1 1 3-15,-2-5-6 16,-5-3 4-16,-20-6-7 16,-11-2 10-16,-7-5-6 15,-11-1-3-15,0-3 4 16,0 3-1-16,-7 1 6 16,-18-2-3-16,-8 0-4 15,0-6-3-15,-1-4-20 0,-4-6-24 16,2 0-11-16,3-16-73 15,10-20-144-15</inkml:trace>
  <inkml:trace contextRef="#ctx0" brushRef="#br0" timeOffset="173306.05">3179 13543 634 0,'0'0'127'0,"0"0"-45"15,0 0 1-15,0 0-25 16,0 0-14-16,0 0-15 16,-3-26-14-16,1 26 9 15,-1 0-7-15,-6 0 3 16,-1 0-7-16,-6 17-13 15,-6 4 0-15,-3 11-2 16,7 0 0-16,1 3 2 16,7-2 0-16,8-2-4 15,2-3 2-15,0-4 1 16,2-6-1-16,12-1-1 16,1-8 2-16,8-5 0 15,2-2 2-15,1-2-1 16,6 0 0-16,-3-15-2 0,-3-8-7 15,0-1 8-15,-5-1-9 16,-5 6 9-16,-3 3-2 16,-9 7 0-16,0 7 3 15,-4 2 0-15,0 0-4 16,0 0-2-16,0 0-2 16,0 0-2-16,0 2 8 15,5 17-1-15,4 1 3 16,0-1 0-16,5-2 0 15,-1-2-3-15,0-6 3 0,1-1 1 16,-4-4 0 0,7-4-1-16,-5 0 1 0,7 0 0 15,-2-12 10-15,-1-10-5 16,-1-2 0-16,-5-6 2 16,-8-5-3-16,-2-2 2 15,0-2-6-15,-10 9-1 16,-7 6-1-16,-3 11-3 15,-5 10 4-15,-2 3 0 16,1 0 0-16,-1 6-2 16,3 11-2-16,8 2 0 15,7 5-5-15,5 3-12 16,4-1-3-16,0 1 22 16,13 1 0-16,11-7 0 0,7-5 0 15,1-8 1-15,1-8 0 16,3 0 1-16,0 0 4 15,2-18-3-15,-3-6-1 16,-4-4 0-16,-4-1 0 16,-11 2-7-16,-11-1 5 15,-5 3 0-15,0 8 2 16,0 2-1-16,-12 7-8 16,-8 6 8-16,0 2-1 15,0 0-7-15,2 0-13 16,2 8 1-16,10 6-5 15,1 1 3-15,5-1-8 16,0-2-5-16,0 3 29 0,11 2 3 16,12 0 4-1,1 5 0-15,3 2 0 0,7 3 0 16,-5-1 0-16,0 0 1 16,-6-2 0-16,-6-6-1 15,-9-1-1-15,-8-5-1 16,0-7-20-16,-6-1-6 15,-19-4 16-15,-6 0-27 16,0 0 27-16,4 0 12 16,0-16 5-16,10-2 16 15,6-3 0-15,3 4-2 16,8 1 0-16,0 2-13 16,5-4-5-16,22 0 2 15,8-3-3-15,6 4 3 0,-1-3 4 16,3 1-4-16,-10 2 6 15,-4-5 6-15,-10 1-5 16,0-4 2-16,-6-1-7 16,-7-5 16-16,-1-1-9 15,-5 0 5-15,0-2 3 16,0 1-8-16,-5 4 1 16,-10 2-1-16,-1 8-1 15,-1 4-6-15,3 5 18 16,3 5-20-16,2 5 11 15,7 0-12-15,0 0 4 16,2 0-9-16,0 0 3 16,0 0-2-16,0 13 2 0,0 16 2 15,0 7 11 1,0 5-2-16,0 5 0 0,15-5 0 16,-1 3-3-16,1-1 2 15,1-7-9-15,-3-4 1 16,0-5 3-16,1-6-5 15,-3-6-4-15,1-3 2 16,-4-7-30-16,-1-1-21 16,4-4-28-16,0 0-46 15,-2 0-87-15</inkml:trace>
  <inkml:trace contextRef="#ctx0" brushRef="#br0" timeOffset="173519.37">3684 13546 674 0,'0'0'182'15,"0"0"-119"-15,0 0 25 16,0 0-31-16,0 0-48 16,0 0-7-16,49-31 11 15,1 17-11-15,5-2 4 16,3 0-5-16,0 4-1 15,2 2-35-15,-2 4-60 16,2 6-56-16,-4 0-85 0</inkml:trace>
  <inkml:trace contextRef="#ctx0" brushRef="#br0" timeOffset="173677.7">4420 13568 848 0,'0'0'84'0,"0"0"-23"16,0 0 15-16,0 0-48 16,0 0-28-16,0 0-7 15,7 3-100-15,-1 6-211 16</inkml:trace>
  <inkml:trace contextRef="#ctx0" brushRef="#br0" timeOffset="180841.44">1850 13122 334 0,'0'0'233'0,"0"0"-192"0,0 0-20 16,0 0 36-16,0 0 15 15,0 0-19-15,0 0-10 16,-11-1-16-16,8 1 2 15,1 0 15-15,2 0-1 16,-2 0-11-16,-3 0 7 16,3 0-12-16,-2 0-7 15,2 0 9-15,-1 0-9 16,1 0 6-16,0 0-10 16,2 0 7-16,0 0-12 15,0 0 4-15,22 1-2 16,14-1-7-16,10 0 4 15,10 0 2-15,5 0-8 16,-1 0-1-16,0 0-1 16,0 0-2-16,-4 0 1 0,0 0 2 15,-12 0-3-15,-13 0 0 16,-10 0-4-16,-13 0 9 16,-3 0-11-16,-1 0 6 15,-4 0 0-15,0 0 0 16,0 0-1-16,0 0 1 15,0 0-1-15,0 0 1 16,0 0-1-16,0 0 1 16,0 0-1-16,0 0-3 15,0 0-8-15,0 0-21 16,2 0-16-16,5 0-20 16,9 8-43-16,15 2-99 0,18 2-139 15</inkml:trace>
  <inkml:trace contextRef="#ctx0" brushRef="#br0" timeOffset="183722.08">5251 13154 347 0,'0'0'100'16,"0"0"-72"-16,0 0 11 16,0 0 27-16,0 0 10 0,0 0-10 15,-16 0-20-15,10 0-12 16,-1-2-1-16,1 0-2 15,-6 0-7-15,1-1-13 16,3 0-7-16,-4 3 7 16,3 0-6-16,-1 0 6 15,0 0 2-15,-1 0-5 16,0 0 3-16,0 0-6 16,0 0 4-16,0 0-7 15,4 0 7-15,0 0 9 16,3 0-5-16,-3 0-6 15,5 0-3-15,0 0 15 16,2 0-7-16,0 0 7 0,0 0-5 16,0 0 2-1,0 0-5-15,0 0 14 0,0 0-10 16,0 0-3-16,0 0 0 16,0 0-8-16,0 0 8 15,0 0-6-15,0 0 7 16,0 0-8-16,0 0-4 15,0 0 2-15,9 0 6 16,13 0-6-16,7 0 3 16,7 0-1-16,10 0 4 15,8 3-8-15,10 0 4 16,6 3 0-16,3-1 5 16,0-2-10-16,-1-1 2 15,-9 0-6-15,-7-2 5 0,-10 2-1 16,-11-2 8-16,-6 0-8 15,-6 0-6-15,-7 0 6 16,-7 0 6-16,-5 0-6 16,-2 0 2-16,2 0-2 15,-4 0-2-15,3 0 2 16,-1 0 1-16,0 0 0 16,-2 0-1-16,0 0 0 15,0 0 0-15,0 0 0 16,0 0 0-16,0 0 0 15,0 0 0-15,0 0 1 16,0 0-1-16,0 0-2 16,0 0 0-16,0 0 1 0,0 0 0 15,0 0-18-15,0 0-24 16,0 0-13-16,0 8-45 16,-22 9-101-16,-21 0-179 15</inkml:trace>
  <inkml:trace contextRef="#ctx0" brushRef="#br0" timeOffset="185755.36">3350 14281 206 0,'0'0'75'15,"0"0"-24"-15,0 0-21 16,0 0-11-16,0 0 13 15,0 0-5-15,0-30 12 16,0 26 2-16,-3 2-12 16,1 0 14-16,0 0 9 15,2 2-3-15,-2 0-9 0,2 0 2 16,-2 0-5 0,0 0 4-16,-1 0-2 0,1 0-6 15,-4-2 1-15,-2 1-9 16,0-2-6-16,-1 1-7 15,0 2 4-15,0-2-5 16,2 2-2-16,-1 0-1 16,0 0 5-16,2-2-4 15,-1 2-1-15,1 0-1 16,-1-3 1-16,4 3 2 16,3 0 6-16,0 0-9 15,0 0 6-15,-2 0 0 16,2 0-6-16,0 0 8 15,0 0-6-15,0 0 4 16,0 0-1-16,0 0-4 16,0 0-6-16,0 0-1 0,0 0-1 15,23-3-8-15,22-3 8 16,17 1 6-16,11-2-5 16,10 2 0-16,-5-2-1 15,-6 3 0-15,-8 0 0 16,-10-4 2-16,-14 8-2 15,-14-2 2-15,-13 0-2 16,-8 2 1-16,-5 0 1 16,0 0 0-16,0 0 0 15,0 0 0-15,0 0-2 16,0 0 3-16,0 0-6 0,0 0 8 16,0 0-9-1,0 0 4-15,0 0-3 0,0 0-34 16,0 12-40-16,-15 8-113 15,-14 1-356-15</inkml:trace>
  <inkml:trace contextRef="#ctx0" brushRef="#br0" timeOffset="-166980.28">13027 13152 299 0,'0'0'73'16,"0"0"-68"-16,0 0 7 15,0 0 12-15,0 0 10 16,0 0 5-16,0 0-11 16,0 0 3-16,0 0-11 15,0 0 4-15,0 0 0 16,0 0-9-16,0 0-4 0,0 0 6 16,0 0-7-16,0 0 3 15,0 0 0-15,0 0 3 16,0 0 0-16,0 0-6 15,0 0 4-15,0 0-5 16,0 0 5-16,-5 0 2 16,3 0-2-16,0 0 4 15,-7 0-1-15,2 0-6 16,-4 0-6-16,-2 0-2 16,4 0-1-16,4 0 0 15,1 0-2-15,4 0 0 16,0 0 2-16,0 0-2 15,0 0-1-15,0 0 0 0,0 0-1 16,0 0 2-16,0 0-1 16,0 0-2-16,0 0 3 15,0 0-1-15,0 0 1 16,0 0 0-16,0 0 3 16,0 0-3-16,0 0 1 15,0 0-1-15,0 0 0 16,0 0 0-16,0 0-1 15,0 0 1-15,0 0-1 16,0 0 1-16,0 0-1 16,0 0-5-16,0 0 4 15,0 0-7-15,0 0-6 0,0 0 8 16,0 0-9 0,0 0 9-16,0 0-4 0,0 0 3 15,0 0-3-15,0 0-6 16,0 0-16-16,0 0-16 15,0 0-30-15,0 0-34 16,0 0-107-16</inkml:trace>
  <inkml:trace contextRef="#ctx0" brushRef="#br0" timeOffset="-165584.99">13127 12029 228 0,'0'0'4'16,"0"0"-3"-16,0 0 24 15,0 0 22-15,0 0-2 16,0 0-7-16,0-7-2 15,0 7-15-15,0 0-1 16,0 0 8-16,0 0-1 16,0 0 1-16,0 0-2 15,0 0 9-15,0 0-1 16,-7 0 2-16,-4 0 8 0,0 0-17 16,-9 0-20-16,2-3-2 15,-7 3-2-15,6 0 0 16,-4-2 5-16,8 2-8 15,1-2 1-15,6 0 0 16,-2 2-1-16,1-2 0 16,7 2 1-16,2 0-1 15,0 0 0-15,0-1-1 16,0 1-5-16,0 0 3 16,0-2 2-16,0 2 1 15,0 0 7-15,0 0-7 0,21 0 2 16,14 0-1-1,11 0 0-15,20 0 0 0,3 0 3 16,-5 5-3 0,3 1 2-16,-7 0-6 0,-2 0 6 15,-8 0-5-15,-11 0 2 16,-1-2 0-16,-9-3 1 16,-13-1 0-16,-3 3-1 15,-11-3 1-15,3 0 1 16,-5 0-2-16,0 3 1 15,0-3-1-15,0 0-4 16,0 0-38-16,-5 1-27 16,-3-1-84-16,1 0-357 15</inkml:trace>
  <inkml:trace contextRef="#ctx0" brushRef="#br0" timeOffset="-141150.43">21331 12087 84 0,'0'0'197'0,"0"0"-183"16,0 0 9-16,0 0 12 16,0 0 9-16,0 0-8 15,0 0-1-15,0 0-7 16,0 0-17-16,4 0 1 0,-4 0 0 15,0 0 5 1,0 0 1-16,0 0-2 0,0 0 1 16,0 0 4-16,0 0 2 15,0 0-7-15,0 0-4 16,0 0 7-16,0 0-10 16,0-2 7-16,0 2 3 15,0-2 3-15,0 2-10 16,0 0 4-16,0-1-5 15,0-1 5-15,0 0-11 16,0-1 4-16,0 1 5 16,0 2-5-16,0-2-2 15,-4 0-7-15,-8-1 4 16,-5-4 0-16,-4 3-3 16,1-4-1-16,-6 2 4 0,-1-1-3 15,0 0 0-15,5 2 0 16,-3-2-1-16,0 3 2 15,6-2-2-15,-8 4 2 16,7-2 0-16,-3 1-1 16,6 3-1-16,-4-3 3 15,4 3 2-15,-1-2-3 16,5 2 0-16,1 0 0 16,8 0 2-16,2 0-2 15,2-2-1-15,0 2-1 16,0 0 0-16,0 0 0 15,0 0 0-15,0 0 1 0,0 0-2 16,0 0 3 0,0 0-3-16,0 0 2 0,0 0-1 15,0 0 0-15,0 0 0 16,0 0-1-16,0 0-1 16,0 0 2-16,0 0 2 15,0-1-1-15,0 1 1 16,0 0 1-16,0 0-2 15,4 0-1-15,19 0 1 16,8 0-2-16,4 0-3 16,5 0 4-16,5 0 4 15,5 0-4-15,-4 0 0 0,-1 0 4 16,-3 0-3-16,-13 0-1 16,-4 0 0-1,-12 0 0-15,-9 0 0 0,-4 0-2 16,0 0 3-16,0 0-1 15,0 0 6-15,0 0-5 16,0 0 2-16,0 0-3 16,0 0 1-16,0 0-2 15,0 0 4-15,0 0-1 16,0 0-2-16,0 0-2 16,0 0 0-16,0 0-13 15,0 0-67-15,0 0-156 16</inkml:trace>
  <inkml:trace contextRef="#ctx0" brushRef="#br0" timeOffset="-137478.45">21769 12337 415 0,'0'0'35'15,"0"0"-5"-15,0 0 4 16,0 0 10-16,0 0 15 16,0 0-13-16,0 0-12 15,9-17 2-15,-9 15-15 16,0 2 12-16,0 0-9 16,0 0-8-16,0 0 3 15,0 0 4-15,0 0 1 16,0 0-8-16,0 0 4 15,0 0-7-15,0 0 2 0,0 0 1 16,0 0-8-16,0 0-6 16,0 0 9-16,0 0-4 15,-2 0-4-15,-11 4 0 16,-16 16 5-16,-9 12-4 16,-7 6 5-16,1 5-4 15,-1-4 5-15,3-4-3 16,11-5-5-16,2-6 6 15,4-4-8-15,10-4 4 16,3-6-2-16,8-5-1 16,2-2 0-16,2-3 3 15,0 0-3-15,0 0-1 0,0 0 8 16,0 0-4-16,0 0-4 16,0 0 0-16,0 0-2 15,0 0 7-15,0 0-10 16,0 2-5-16,0-2-42 15,22 2-32-15,7-1-48 16,-4 6-124-16</inkml:trace>
  <inkml:trace contextRef="#ctx0" brushRef="#br0" timeOffset="-135821.68">21290 13309 18 0,'0'0'176'0,"0"0"-141"16,0 0 6-16,0 0 17 15,0 0 4-15,0 0-7 16,14-14-20-16,-14 12-7 15,0 2-9-15,0 0 1 16,0-2 3-16,0 2-3 16,0 0 13-16,0 0 6 0,0 0-13 15,0 0 9 1,0 0 6-16,0 0-7 0,0 0-11 16,0-4 10-16,0 4-13 15,0 0-4-15,0-4-4 16,0 1 2-16,0 3-3 15,0 0 5-15,0-1-3 16,0 1-12-16,-18-3 8 16,-9 2-8-16,-11 1-1 15,-2 0 6-15,3 0-1 16,-4 0-3-16,1 0-1 16,-3 0 2-16,5 0-2 15,5 0 0-15,6 0 2 0,10 0 0 16,3 0 0-1,3 0 0-15,3 0 2 0,-6 0-2 16,-1 0-1-16,1 0 2 16,3 0 0-16,-3 0 4 15,10 0-1-15,-5 0 5 16,7 0-11-16,2 0 2 16,0 0 4-16,0 0-7 15,0 0 0-15,0 0 0 16,0 0-7-16,0 0 3 15,0 0 3-15,0 0 1 16,0 0 0-16,0 0 3 16,0 0-2-16,6 0 0 15,19 0 0-15,13 0 2 0,11 0 2 16,20 0-4-16,2 0 0 16,5 0 1-16,4 0 3 15,-17 0-5-15,2-3 0 16,-17 3 1-16,-3 0-1 15,-7 0 0-15,-9 0 5 16,-4 0-3-16,-8 0-2 16,-1 0 0-16,-3 0 1 15,-9 0 1-15,4 0 0 16,-8 0 1-16,0 0 2 16,0 0 5-16,0 0 1 15,0 0 0-15,0 0 0 16,0 0-5-16,0 0-1 0,0 0-5 15,0 0 0 1,0 0 0-16,0 0-2 0,0 0-24 16,0 0-76-16,0 0-106 15,-12 8-342-15</inkml:trace>
  <inkml:trace contextRef="#ctx0" brushRef="#br0" timeOffset="-118576.77">25272 10489 79 0,'0'0'134'0,"0"0"-131"15,0 0-2-15,0 0-1 16,0 0-1-16,0 0-7 16,0 0-5-16,0 0-12 15,-39 64-66-15</inkml:trace>
  <inkml:trace contextRef="#ctx0" brushRef="#br0" timeOffset="-117564.02">25086 10886 352 0,'0'0'29'0,"0"0"11"16,0 0-3-16,0 0 3 15,0 0-3-15,0 0 2 16,-4 0-3-16,4 0-5 16,0 0-7-16,0 0-2 15,0 0 5-15,0 0-5 16,0 0-4-16,0 0-4 0,0 0-1 15,0 0 6-15,0 0-15 16,0 0 13-16,0 0-14 16,0 0 6-16,0 0 3 15,0 0-9-15,0 0 3 16,0 0-4-16,0 0 2 16,0 0-4-16,0 0 1 15,0 2-1-15,0 7 2 16,0-2-2-16,0 1 0 15,0 1 0-15,0-2 0 16,0 1 3-16,2-1-4 0,-2-2 1 16,2-3 0-1,-2 1 0-15,2-1 0 0,-2 0-1 16,0-2 3-16,0 1-2 16,0-1 2-16,0 0-2 15,0 0 0-15,0 0 1 16,0 0-1-16,0 0 0 15,0 0 0-15,0 0 1 16,0 0-1-16,0 0 0 16,0 0 0-16,0 0 0 15,3 0 0-15,2 0-1 16,-3 0 0-16,-2 0-5 16,6 0 6-16,3 0 1 15,7 0 1-15,9 0 2 0,-4-10-3 16,8-3 3-16,7-8-3 15,-4 1-1-15,6-2 2 16,-7-2-2-16,-2 6 0 16,-4 2 1-16,-15 7-1 15,-3 9 0-15,-5 0 0 16,-2-3 2-16,0 3-4 16,0-2 2-16,0 2 0 15,0 0 0-15,0 0 0 16,0 0-3-16,0 0 2 15,0 0-2-15,0 0 0 0,0 0 0 16,0 0 2 0,0 0-7-16,0 0-15 0,0 7-33 15,0 10-50-15,0-2-103 16</inkml:trace>
  <inkml:trace contextRef="#ctx0" brushRef="#br0" timeOffset="-106147.27">5064 7305 390 0,'0'0'420'0,"0"0"-403"16,0 0-17-16,0 0 4 15,0 0 10-15,0 0 7 16,0 0 19-16,25 18-4 16,19-13-9-16,8 0-3 15,4-3 4-15,4-2-12 16,-2 0-9-16,-5 0 1 16,-2 0 1-16,-11 0-8 0,-11-4-1 15,-9-2 2 1,-9 4-4-16,-9-2 0 0,4-4-14 15,-6-1 0-15,0-11-11 16,0 3-8-16,-10-1-4 16,-7 0 15-16,-4 0 4 15,-3 2 5-15,-1 3 7 16,1-1-7-16,0 5 14 16,-3-1 1-16,4 2 4 15,3-1-4-15,0 5 3 16,9 4-2-16,2-1 8 15,5 1 7-15,-1 0 1 16,5 0 2-16,0 0 7 16,0 0-2-16,0 0 0 0,0 0 1 15,0-3 2-15,0 3-13 16,0 0-3-16,15 0 4 16,10 0-1-16,6 0 5 15,9 0-3-15,5 10-2 16,-1 2-2-16,10 6 0 15,-2-4-4-15,-3 7-2 16,-3-1-3-16,-4-6-3 16,-1 2 3-16,-8-7-4 15,-8-2 6-15,-5-2-8 16,-9-2 6-16,-2-3-1 16,-5 0-1-16,-2 0 1 15,-2 0 1-15,0 0 3 0,0 0-2 16,0 0-1-16,0 0-2 15,-15-6-2-15,1-4-3 16,-5 2 2-16,-4 4 2 16,-1 4-5-16,-7 0 5 15,-9 5-5-15,-10 20 4 16,4 5 0-16,-8 4 2 16,9 4 1-16,1 6-1 15,9 0-1-15,3 2 2 16,8 0-1-16,3-4 4 15,8-1-2-15,2-7-2 16,6-8-2-16,3-8 0 0,2-7 1 16,0-2-2-1,0-3-4-15,0-4 4 0,7 1-7 16,9-3-45 0,6 0-28-16,0-5-150 0,0-19-268 15</inkml:trace>
  <inkml:trace contextRef="#ctx0" brushRef="#br0" timeOffset="-94252.55">6051 3260 694 0,'0'0'95'16,"0"0"-67"-16,0 0 19 15,0 0 7-15,0 0-21 16,0 0-23-16,0 0-7 16,-6 6-3-16,2 15-2 15,-1 8-2-15,-3 11 4 16,2 4 6-16,2 1-6 16,0-7 0-16,4-4-2 15,0-8-20-15,0-9-22 0,4-2-39 16,14-13-55-1,7-2-88-15</inkml:trace>
  <inkml:trace contextRef="#ctx0" brushRef="#br0" timeOffset="-93879.98">6313 3222 573 0,'0'0'105'0,"0"0"-52"16,0 0 22-16,0 0 12 15,0 0-34-15,0 0-24 16,-23-16-15-16,10 32-14 16,-5 14 0-16,-2 9 0 15,4 3 0-15,8 2-9 16,8-7 7-16,0 0 2 0,0-9-3 16,6-7-8-16,12-4-3 15,-5-9 2-15,8-8 5 16,-6 0 7-16,3 0 2 15,-1-14 5-15,2-9-2 16,-9-6 10-16,-3 0 8 16,-4-5-3-16,-3 1-3 15,0 3-10-15,-10 3-7 16,-7 5 0-16,-1 8-6 16,3 7-6-16,-6 7-31 15,5 0-17-15,1 0-89 16,7 12-103-16,8 0-240 15</inkml:trace>
  <inkml:trace contextRef="#ctx0" brushRef="#br0" timeOffset="-93799.82">6313 3222 82 0</inkml:trace>
  <inkml:trace contextRef="#ctx0" brushRef="#br0" timeOffset="-93186.64">6313 3222 82 0,'160'32'737'0,"-158"-34"-677"0,-2 2 1 16,2 0 20-16,-2 0-50 15,2 0-8-15,1 0-14 16,0 2-9-16,-1 17-11 16,-2 9 10-16,0 8 1 15,0 4 7-15,0-3-6 16,0-4 3-16,0-9-4 16,0-7 2-16,0-10-1 0,0-5 1 15,0-2 5-15,0 0 16 16,0 0 22-16,0 0-4 15,2-2-10-15,0-20 2 16,2-12-17-16,3-10-14 16,1-4-2-16,4 3 0 15,-3 6-1-15,3 10 1 16,-4 5-2-16,1 6 2 16,-5 6-1-16,-2 3 0 15,6 4-1-15,-6 3 0 16,-2 2 1-16,0 0-3 15,0 0-3-15,0 0-3 0,0 2-7 16,9 16-2-16,1 6 16 16,9 5 3-16,-4-6 0 15,1-5 2-15,-3-4-2 16,1-4 0-16,-6-3-2 16,1-3 0-16,-4-4-5 15,-3 0-1-15,7 0 8 16,0 0 0-16,2-22 9 15,11-6-6-15,-2-5 0 16,1 5-3-16,-6 6 1 16,-9 10 3-16,-1 6-2 15,-5 3-2-15,0 3-1 16,0 0 1-16,0 0-4 0,0 0-5 16,0 9-2-1,0 19-4-15,0 13 15 0,0 10 0 16,0 6-2-16,0-2 2 15,0-2 0-15,0-11 0 16,0-6-8-16,0-8-11 16,0-7-15-16,0-9-23 15,0-3-45-15,0-6-53 16,0-3-137-16</inkml:trace>
  <inkml:trace contextRef="#ctx0" brushRef="#br0" timeOffset="-92613.64">6009 3771 740 0,'0'0'63'0,"0"0"-28"16,0 0 26-16,0 0-13 15,0 0-16-15,0 0-18 16,100 0-4-16,-19-5 14 16,19-12-9-16,5-1-2 15,-5-4-9-15,-8 4-3 16,-14 0 0-16,-11 4-2 16,-21 5 1-16,-19 2 0 0,-15 5 1 15,-12 2 2 1,0 0-3-16,-12 0 3 0,-26 0-4 15,-20 4 1-15,-15 14-1 16,-3 8-7-16,-2 2-1 16,2 4 1-16,5-3 2 15,1-5 6-15,18-4-1 16,13-8 3-16,17-3 4 16,15-4-5-16,7-3 9 15,0-2-5-15,0 0-5 16,27 0-1-16,20 0 1 15,28-13 8-15,12-8 6 0,3-3-12 16,-8 2-2-16,-4-1-2 16,-15 6 2-16,-12 3 0 15,-18 4 0-15,-17 3 8 16,-14 6-6-16,-2 1 1 16,0 0 2-16,0 0-5 15,0 0-17-15,0 0 7 16,-4 0-20-16,-16 0-58 15,-3 0-30-15,-1 3-212 16</inkml:trace>
  <inkml:trace contextRef="#ctx0" brushRef="#br0" timeOffset="14999.18">20334 14197 275 0,'0'0'70'0,"0"0"-15"15,0 0 12-15,0 0 13 0,0 0 12 16,0 0-10-16,0 0-1 15,0-92-8-15,0 80-19 16,0 3 7-16,0 4-8 16,0 2-14-16,0 3-5 15,0 0-8-15,0 0-6 16,0 0-17-16,4 7-3 16,5 25 0-16,5 18 3 15,-3 16 6-15,-7 10-5 16,-4 5-1-16,0-1 1 15,0-5-4-15,0-5 0 16,-6-9-4-16,-3-10-4 16,5-10-6-16,-4-7 0 15,6-8-13-15,2-9 15 0,0-9-12 16,0-4-17-16,0-4-2 16,0 0-12-16,0-10 3 15,-2-20-47-15,-5-9-32 16,1 3-46-16,4 0-205 15</inkml:trace>
  <inkml:trace contextRef="#ctx0" brushRef="#br0" timeOffset="15697.49">20376 14137 344 0,'0'0'93'16,"0"0"-23"-16,0 0 5 16,0 0 29-16,0 0-23 15,0 0-26-15,4-4 3 16,-4 4-29-16,0 0-9 15,-19 21 1-15,-10 10 12 16,-14 13-8-16,-10 2-12 16,6-2-2-16,5-8-1 0,3-5-6 15,16-9-3-15,2-8 5 16,8-6-6-16,8-6 3 16,5-2 0-16,0 0 6 15,0 0-6-15,0-9 0 16,25-17 16-16,4-9-11 15,2-6-4-15,10 1-2 16,-8 6 11-16,-7 4-4 16,3 8-5-16,-11 0 13 15,5 0-12-15,-8 4 11 16,-3 2-12-16,-6 4 12 16,-4 3-3-16,0 4-9 15,3 3 12-15,-5 2-14 16,0 0 11-16,0 0-9 0,0 0-3 15,2 0-1-15,-2 0 3 16,2 0-3-16,2 0 0 16,10 0-3-16,13 24 5 15,13 12-4-15,5 6 4 16,8 8 4-16,-2-2 5 16,-3 0-4-16,-6-6-5 15,-9-8 4-15,-4-3-4 16,-4-13-1-16,-12-9-1 15,-9-4 0-15,-4-3 0 16,0-2-1-16,0 0 1 16,0 0-8-16,0 0-18 0,0-14-35 15,-9-13-55 1,3-6-133-16,-3 3-537 0</inkml:trace>
  <inkml:trace contextRef="#ctx0" brushRef="#br0" timeOffset="17796.14">19894 7458 141 0,'0'0'51'15,"0"0"9"-15,0 0 6 16,0 0 1-16,0 0-11 16,0 0-4-16,0-1-6 15,0 1-17-15,0 0 10 16,0 0-4-16,0 0 9 16,0 0-7-16,0 0 19 15,0 0-17-15,0 0-18 16,0 0 1-16,0 0 5 15,-4 0-7-15,-9 0-6 16,-7-2-11-16,-7-1 4 16,-4-2-1-16,-3 3-8 0,10 2 7 15,0 0-5-15,8-1 2 16,3 1-2-16,8 0 3 16,5 0 3-16,0 0 9 15,0-3 1-15,0 3-4 16,0-2 6-16,0 0-7 15,18-2 0-15,13 0 22 16,7 0-15-16,9-1-4 16,-3 0-2-16,1 3-1 15,-3-2-5-15,1 2 1 16,-5 1 2-16,-11-2-8 16,-10 3 1-16,-13 0 0 0,-2 0-2 15,-2 0 0 1,0 0 0-16,0 0-1 0,0 0 1 15,0-3 0-15,0 3-16 16,0 0-17-16,-13 0-21 16,-16 0-83-16,-13 0-312 15</inkml:trace>
  <inkml:trace contextRef="#ctx0" brushRef="#br0" timeOffset="29022.08">17389 7620 38 0,'0'0'29'15,"0"0"-20"-15,0 0-6 0,0 0 15 16,0 0 27-1,0 0 0-15,0 0 17 0,0 0 1 16,0 0-18-16,0 0-10 16,0 0 6-16,0 0-13 15,0 0-8-15,0 0-3 16,0 0-6-16,0 0 0 16,0 0 8-16,0 0-6 15,0 0-2-15,0 0-5 16,0 0 0-16,0 0-5 15,0 0-1-15,0 0-4 16,0 0-29-16,0 0-69 16</inkml:trace>
  <inkml:trace contextRef="#ctx0" brushRef="#br0" timeOffset="30041.76">20481 8201 62 0,'0'0'7'0,"0"0"-7"16,0 0-28-16,0 0 10 16,0 0 18-16,0 0 0 15</inkml:trace>
  <inkml:trace contextRef="#ctx0" brushRef="#br0" timeOffset="35813.61">19935 11543 434 0,'0'0'38'15,"0"0"-16"-15,0 0 3 16,0 0 14-16,0 0-11 16,0 0 4-16,0 0 3 15,0 0 0-15,0 0 14 16,0 0-3-16,0 0-24 16,0 0 7-16,-9 0-23 15,-4 0-3-15,-8 0 8 16,6 0-4-16,-3 0-2 15,3 0 4-15,-10 0 6 16,0 0-3-16,3 0-4 0,-5 0 6 16,-1 0-8-16,3 0 9 15,7 0-6-15,5 0 0 16,1 0 3-16,8 0-7 16,2 0 4-16,2 0-8 15,0 0 3-15,0 0-3 16,0 0 1-16,0 0-1 15,0 0-1-15,0 0-2 16,6 0-2-16,28 7 4 16,11-2 17-16,11-2-12 15,6 1 11-15,0-4-12 16,7 0 3-16,-2 0-1 16,-9 0 7-16,-9 0-12 15,-13 0 8-15,-18 0-7 16,-7-2 0-16,-9 2-2 0,-2-2 0 15,0 2 15-15,0 0-2 16,0 0-13-16,0 0 0 16,0 0-2-16,0 0-23 15,0 0-80-15,0 0-41 16,-9 0-382-16</inkml:trace>
  <inkml:trace contextRef="#ctx0" brushRef="#br0" timeOffset="45111.89">11272 7452 164 0,'0'0'44'0,"0"0"-9"16,0 0-22-16,0 0 2 16,0 0 33-16,0 0-4 15,0 0-1-15,-4-17-6 16,4 15-11-16,0 2 0 0,0 0 7 16,0 0 5-1,0-1 3-15,0 1-6 0,0 0-8 16,0 0 1-16,0 0-15 15,0 0 0-15,0 0 3 16,0 0 3-16,0 0 7 16,0 0-19-16,0 0-2 15,0 1-1-15,0 19 0 16,4 10 13-16,6 8 9 16,-4 8-13-16,1 5 4 15,-3 5-2-15,0-1-15 16,-2 2 10-16,6-1-4 15,-4 1 2-15,3-3 2 0,-5-4-5 16,2-4 1 0,-2-5-2-16,-2-2 2 0,0 0 1 15,0-2 1-15,0-2-7 16,0-1 2-16,0 2 0 16,0-2 0-16,0-2-3 15,0-4 3-15,0-6-1 16,5-2 1-16,-2-2-3 15,-1 0-2-15,0-1 2 16,0-5 0-16,-2-3 0 16,2-3-1-16,5-1 1 15,-7-4-9-15,2 1 4 0,-2-2-5 16,0 0 6 0,0 0-3-16,0 0-19 0,0 0-20 15,0-6-79-15,-25-8-190 16</inkml:trace>
  <inkml:trace contextRef="#ctx0" brushRef="#br0" timeOffset="46481.37">11039 8765 554 0,'0'0'19'0,"0"0"-4"15,0 0 10-15,0 0 20 16,0 0 24-16,0 0-32 15,4-16-12-15,-4 16-14 16,0 0-7-16,2 0-2 16,5 9 3-16,1 22 5 15,6 13 12-15,-1 9-19 16,-3 10 2-16,-4 1 7 16,-4-4-12-16,5-2 0 15,-5-15 2-15,0-11-6 16,0-10 11-16,-2-12-7 15,0-4 1-15,0-3-1 16,0-3 4-16,0 0 0 16,0 0 2-16,0-5 2 0,0-17-8 15,0-7 0-15,0-6 3 16,0-6-1-16,-4-1-2 16,2-2-2-16,-5 0 2 15,5 0 3-15,0 2-2 16,0 3-1-16,0 0 0 15,-1 3 0-15,-2 0-2 16,1-1 4-16,0 6-3 16,-1 0 1-16,5 3 0 15,0 9 2-15,0 0 0 16,0 9 9-16,0 5-7 16,0 2 1-16,0 1-4 0,0 2-1 15,0 0 4-15,0 0-4 16,0 0-1-16,18 0-2 15,6 0 6-15,5 0 0 16,12 0-3-16,1 0 0 16,2 6 0-16,6 0-2 15,-1 0 3-15,-3-2-1 16,4 0 1-16,-8-2-1 16,-9-2 0-16,-8 0 1 15,-9 0 0-15,-10 0 1 16,-1 0-2-16,-5 0 3 15,0 0-2-15,0 0 2 16,0 0 8-16,0 0 1 0,0 0-6 16,0 0-6-16,0 0 0 15,0 4-2-15,0 6 0 16,6 6 2-16,4 14 3 16,5 8 2-16,-4 3-4 15,-2 3 0-15,2-3 6 16,-2 3-7-16,-2 2 0 15,-3-3 1-15,3-2 3 16,-7-4-3-16,4 0-1 16,-4-7 3-16,2 0-4 15,3-2 2-15,-5 0 0 16,2-2-1-16,-2-2-4 16,2-2 4-16,1-4 0 15,-3-4 0-15,2-5 0 0,-2 0 2 16,5-4-4-16,-5-5 7 15,0 0-5-15,0 0 0 16,0 0-1-16,0 0-1 16,0 3 2-16,0-3 0 15,0 0-2-15,0 0-8 16,-19 0 6-16,-12 0 2 16,-17 0-3-16,-10-3-1 15,-8-2 4-15,-5 1 0 16,7 2-3-16,1-1 5 15,12 0 0-15,2 1-1 16,16-2 2-16,4-2-1 16,4 2 1-16,9 0-1 0,3 0 0 15,9 2-1-15,2-1-10 16,2 3 1-16,0-3-12 16,0-3-20-16,2-2-32 15,15-6-100-15,-1-1-48 16</inkml:trace>
  <inkml:trace contextRef="#ctx0" brushRef="#br0" timeOffset="46824.96">11259 8731 352 0,'0'0'166'0,"0"0"-129"16,0 0-16-16,0 0 27 15,0 0 8-15,0 0-20 16,0-5-20-16,2 23-3 16,19 11 30-16,2 5-10 15,9 4-12-15,-3 0-9 16,0-2-11-16,-5-2 0 15,1-6 3-15,-7-7-4 16,-5-8 0-16,-6-4-1 0,-3-8-8 16,-2-1-22-16,-2 0-23 15,0 0-32-15,3-6-10 16,4-16-51-16,-3-10-104 16</inkml:trace>
  <inkml:trace contextRef="#ctx0" brushRef="#br0" timeOffset="47180.56">11544 8773 402 0,'0'0'112'16,"0"0"-20"-16,0 0-17 15,0 0 15-15,0 0-33 16,0 0-21-16,-33-29-18 0,10 29-16 16,-3 17 4-1,-5 9 7-15,-3 10 4 0,-2 4-1 16,7 0-9-16,0 1-4 15,2-6-2-15,8-1 0 16,1-6 1-16,5-5-2 16,4-12 0-16,9-4 0 15,0-6 1-15,0-1 0 16,0 0-1-16,0 0 0 16,0 0 1-16,0 0 2 15,0 2-3-15,0-2 3 16,0 0 0-16,0 0 4 15,0 0-14-15,0 0 5 0,0 0-9 16,0 0-20-16,0 0-23 16,0 2-49-16,0 5-54 15,-7-2-129-15</inkml:trace>
  <inkml:trace contextRef="#ctx0" brushRef="#br0" timeOffset="59395.74">15105 7532 241 0,'0'0'72'0,"0"0"-29"15,0 0 21 1,0 0-6-16,0 0-5 0,0 0-9 15,0 0-16-15,0-25 11 16,0 21-6-16,0-2 2 16,0 1-11-16,0-4-12 15,-2 1 20-15,-4 0-8 16,4-1-4-16,0 0 2 16,-2-1 5-16,-3 0-4 15,5 2-12-15,0 0 2 16,-8 1 5-16,8-2-16 15,-2 3 5-15,2 1-2 16,2 5 2-16,0-3 0 0,0 3-3 16,0 0 0-16,0 0-4 15,0 0 0-15,0 0 0 16,0 0-5-16,0 0-1 16,-5 16 3-16,3 14 3 15,0 8 0-15,0 12 9 16,2 5-4-16,0 6 0 15,0 4 4-15,0 1-4 16,0 0 2-16,11-6-7 16,-3-3 0-16,4-10 0 15,1-9 5-15,1-5-1 16,-3-9-5-16,2-9 1 16,-6-6-5-16,-5 0-2 15,5-9-6-15,-7 0-14 0,0 0 9 16,0 0 3-16,2-3-17 15,0-12-64-15,-2 0-90 16,0 4-295-16</inkml:trace>
  <inkml:trace contextRef="#ctx0" brushRef="#br0" timeOffset="60727.82">14879 8398 126 0,'0'0'462'16,"0"0"-444"-16,0 0-16 15,0 0 31-15,-4 136 34 16,4-72-3-16,0 11-25 15,0 5-19-15,0 2-6 0,0-6-12 16,0-8 3 0,0-13-5-16,0-14 3 0,0-10-2 15,0-11-1-15,-5-8 0 16,5-8 1-16,-2-2 1 16,2-2-1-16,0 0 2 15,0-4-3-15,0-22-3 16,0-13-4-16,0-9 6 15,0-8-4-15,0-6-5 16,0-2 10-16,0 0-1 16,0 4-2-16,0 2-4 15,0 3 2-15,0 5 5 16,0 3-1-16,0 4 3 16,0 5 0-16,0 6 3 15,0 6 3-15,0 8 1 0,0 4 0 16,0 7 7-16,0 3-6 15,0 3 5-15,0 1-10 16,0 0-3-16,0 0-2 16,2 0 0-16,9 0-5 15,10 1 0-15,12 12 5 16,9-1 0-16,7-5 4 16,14 0-3-16,-1-1 0 15,0-4 5-15,3 3-6 16,-5-4-4-16,-4-1 4 15,-11 0 5-15,-7 0-5 16,-16 0 1-16,-11 0 1 0,-2 0 0 16,-5 0 8-16,-2 0 4 15,-2 0-2-15,3 0-7 16,-3 0-1-16,0 6-4 16,5 8 1-16,-5 8 2 15,2 10 1-15,0 4 1 16,0 4-1-16,-2 4 5 15,7 2 0-15,-5 3-6 16,0 4 4-16,0 5-5 16,0 5 3-16,6-1 2 15,-6-5 0-15,2-10-5 16,-4-7 1-16,0-9-3 16,0-7 1-16,0-12-1 15,0-4 0-15,0-6 0 16,0 1 0-16,0-3 2 0,0 0 2 15,-2 0-3-15,2 0 2 16,-4 0-1-16,-6 0-1 16,-3 0-1-16,-3-3 3 15,-3-3-5-15,-6-5 2 16,-4 4-1-16,-9-3-2 16,-7 1-6-16,-13 4 0 15,-13 0 7-15,-12 3-1 16,-10 2-3-16,-9 0 5 15,4 0-4-15,6 5 5 0,27 4 1 16,12-2-1 0,22-4 0-16,13 1-2 0,9-4-9 15,9 3 7-15,0-3-19 16,0 0-1-16,0 0-4 16,15 0-47-16,14-8-100 15,12-10-78-15</inkml:trace>
  <inkml:trace contextRef="#ctx0" brushRef="#br0" timeOffset="61099.51">14937 8508 483 0,'0'0'76'16,"0"0"-70"-16,0 0 39 15,0 0 34-15,100 120-22 16,-57-82-16-16,1 3-24 0,-1 1-8 16,-7-6-3-1,-7-2 2-15,-12-8-8 0,-3-6 0 16,-8-8-13-16,-1-6-26 16,-1-3-40-16,-4-3-56 15,0 0-43-15</inkml:trace>
  <inkml:trace contextRef="#ctx0" brushRef="#br0" timeOffset="61405.06">15313 8524 586 0,'0'0'94'0,"0"0"-59"16,0 0 10-16,0 0 19 15,0 0-15-15,0 0-15 16,-115 52-5-16,70-22-9 16,1 0-9-16,1 0-1 15,3 2 0-15,9-1-3 16,6-4-6-16,8-2-1 16,1-7 2-16,10-2-2 15,-1-6-2-15,7-2 1 16,0-2-6-16,0-5-10 15,0 2-21-15,0-1-11 0,0 0-47 16,0-2-103 0,0 0-301-16</inkml:trace>
  <inkml:trace contextRef="#ctx0" brushRef="#br0" timeOffset="62612.91">11932 9065 482 0,'0'0'69'16,"0"0"-46"-16,0 0 49 0,0 0 16 16,0 0-27-16,0 0-22 15,0-14-19-15,0 14-6 16,-13 0-4-16,-5 5-2 16,-7 12-3-16,6 6-4 15,-6 7 1-15,5 1 0 16,5 6 1-16,5-1-3 15,8 0 1-15,2-6-1 16,0-7 0-16,20-3 0 16,7-8 6-16,0-9-4 15,4-3-1-15,-2 0-2 16,0-1-5-16,-3-16 6 0,-10 3 1 16,-5-1 3-1,-11 1-2-15,0 2-2 0,0-5 0 16,-11 5-6-16,-16 2-7 15,3 3 0-15,-10 7-10 16,5 0-2-16,2 0 18 16,10 0 2-16,11 3-1 15,0 1 0-15,6-2-5 16,0 1 0-16,0-1 6 16,8 5 4-16,11-2 1 15,8 2 0-15,0-1 1 16,-2 1 1-16,-3-2 5 15,-2 5 2-15,-2 1-7 16,-5 6 0-16,-1 1 0 16,-6 5-1-16,-2 2 5 15,1 1-4-15,-5 2-2 0,0-1 0 16,0-5 2-16,0-4-2 16,0-9-4-16,0 0-17 15,0-6-44-15,0 0-83 16,0-3-65-16</inkml:trace>
  <inkml:trace contextRef="#ctx0" brushRef="#br0" timeOffset="62870.31">12215 9312 663 0,'0'0'74'0,"0"0"-64"0,0 0 24 15,0 0 14-15,0 0-21 16,0 0 5-16,7 46 1 16,4-16-15-16,-2 0-5 15,-3-4-4-15,2-1-9 16,-6-5 1-16,0-6-1 16,-2-2 0-16,0-7-12 15,0 0-20-15,0-3-36 16,0-2-96-16,-6 0-144 15</inkml:trace>
  <inkml:trace contextRef="#ctx0" brushRef="#br0" timeOffset="63932.05">15008 9307 566 0,'0'0'48'0,"0"0"-44"15,0 0 5-15,0 0 3 16,-125-5 51-16,94 22-13 0,2 3-17 15,2 8-23-15,6 2 5 16,-2 5-12-16,5 4 11 16,9 3-6-16,7 0-6 15,2-4-2-15,0-4 0 16,13-5 5-16,10-8-4 16,1-4 0-16,12-8-1 15,-3-5 3-15,3-4-3 16,0 0-1-16,-5-4-15 15,-4-10 2-15,-7 0 1 0,-16-2 13 16,-4 0-2-16,-2-3-10 16,-27 2 11-16,-11 3-1 15,-4 2 2-15,-6 9 1 16,5 3 1-16,10 0-2 16,10 0 3-16,12 0 7 15,11 0-8-15,2 0-2 16,0 7-4-16,13 3 4 15,14 0 0-15,4 0-2 16,2-1 2-16,4 0 3 16,-8-1-2-16,-10 0 7 15,-5 4-7-15,-1-2-1 16,-11 4-1-16,-2 2 1 16,0 4 6-16,0 4 11 15,0 5-14-15,-4 0 4 0,-7 1-3 16,4-2 0-16,0-1-5 15,3-5 6-15,-5-6-5 16,9-3 0-16,0-6-12 16,0-3-15-16,0-4-47 15,0 0-74-15,0 0-113 16</inkml:trace>
  <inkml:trace contextRef="#ctx0" brushRef="#br0" timeOffset="64622.13">15066 9651 512 0,'0'0'62'16,"0"0"-54"-16,0 0-2 16,0 0 56-16,0 0-9 15,0 0-27-15,0 0-11 16,41-56-11-16,-12 51 6 15,0 4 8-15,-10 1 11 16,0 0-18-16,-11 0-3 16,3 0-1-16,-8 0-4 15,-3 16-1-15,0 6 4 16,-5 7 6-16,-19 2-7 16,-5 1 11-16,-7 2-11 15,2-3 3-15,3-5-7 16,4-4 4-16,12-8 4 0,4-9-3 15,8 2-3-15,3-7-3 16,0 0 10-16,12 2-7 16,21-2 0-16,21 0 7 15,11 0-6-15,-1-4 4 16,-4-8-7-16,-8 0 1 16,-10 1 3-16,-11 4-4 15,-8 3 1-15,-13 1-1 16,-3 3 0-16,-7 0 0 15,0 0 6-15,0 0 7 16,0 0 2-16,0-1-5 16,0 1 3-16,0 0-10 0,0 0-4 15,0 0 1-15,0 0-1 16,0 0 2-16,0 0-4 16,0 0 1-16,0 0 1 15,0 0 0-15,0 0-1 16,0 0 0-16,0 0 1 15,0 0 0-15,0 0-2 16,0 0 2-16,0 0-1 16,0 0 0-16,0 0-1 15,-2 4 4-15,-3 0-4 16,5-4 0-16,-2 0-1 16,2 0-21-16,0 0-5 15,0 1 0-15,0 2-24 0,0-2-32 16,0-1-59-16,-6 0-55 15</inkml:trace>
  <inkml:trace contextRef="#ctx0" brushRef="#br0" timeOffset="70436.73">3312 13555 416 0,'71'217'0'16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3:46:51.347"/>
    </inkml:context>
    <inkml:brush xml:id="br0">
      <inkml:brushProperty name="width" value="0.05292" units="cm"/>
      <inkml:brushProperty name="height" value="0.05292" units="cm"/>
      <inkml:brushProperty name="color" value="#FF0000"/>
    </inkml:brush>
  </inkml:definitions>
  <inkml:trace contextRef="#ctx0" brushRef="#br0">2213 2464 166 0,'0'-8'385'0,"0"7"-316"0,0-2 19 0,0 3-20 0,0 0-43 0,0 0-7 0,0 0 5 0,4 0-4 0,1 0 21 16,-1 0 5-16,-2-2-2 16,4-2 2-16,-4-7-12 15,-2 0-18-15,0-7 15 16,0 1-16-16,0 0-6 15,-8-1-7-15,-7 6 1 16,-1 0-4-16,-6 10-10 0,-2 2-9 16,-1 0 1-16,-2 10 6 15,8 15 0-15,1 6 5 16,7-1-7-16,5-2-4 16,6 2 1-16,0 1 11 15,0 0 0-15,17 1 7 16,12-3-9-16,0-2-1 15,4-4-8-15,0-1 4 16,-2-5 5-16,-6 2 5 16,-2-3 4-16,-8-5 1 15,-11 4 0-15,-4-1-2 16,0-2-9-16,0 3-18 16,-25-2 29-16,-4-1 11 0,-2-3-1 15,3-6 0-15,1-3-2 16,5 0 5-16,-1 0-6 15,4-6-1-15,5-2 4 16,3-1 12-16,4 6 2 16,4 1-4-16,3 2-7 15,0 0-5-15,0-2-8 16,0 2-2-16,0 0-10 16,0 0 1-16,14 0 10 15,11 7 2-15,-1 6 4 16,3-6-3-16,4 0-1 15,0-5-1-15,2-2-3 16,6 0-8-16,3 0-35 16,1-18 21-16,-3-7 18 0,-7-2 7 15,-13-9 2-15,-9 0 5 16,-6-8 6-16,-5-4-5 16,0-2-5-16,0 3 2 15,-3 11 6-15,-7 10-10 16,0 10 6-16,1 10 7 15,3 3 0-15,2 3-14 16,1 0-2-16,-1 0-8 16,4 0 10-16,0 23 5 15,-3 14-5-15,3 5-6 16,0 4 6-16,0 2 2 16,16-5-2-16,2 0-8 0,0-3-2 15,4-6-3-15,-7-4-17 16,-3-7 3-16,3-6-6 15,-8-7-27-15,6-5-12 16,0-5-44-16,-1 0-96 16</inkml:trace>
  <inkml:trace contextRef="#ctx0" brushRef="#br0" timeOffset="218.32">2307 2590 525 0,'-11'0'113'16,"11"0"-92"-16,0 0 38 16,0 0-16-16,0 0-43 15,21 0 6-15,13 0 5 16,7 0 5-16,1 0-1 15,-5 0 10-15,-2-2-25 16,-2 1-16-16,-6-3-73 16,-8 2-57-16,-3 2-157 15</inkml:trace>
  <inkml:trace contextRef="#ctx0" brushRef="#br0" timeOffset="1575.31">2799 2779 506 0,'0'0'91'16,"0"0"26"-16,0 0-13 16,0 0-43-16,0 0-30 15,0 0-4-15,72-18 0 16,-72 0 18-16,0-4 2 15,0-5-21-15,0 4-10 16,-5 0 3-16,-12 6-10 16,0 5-1-16,0 3-8 0,-3 5-9 15,2 4 2-15,-2 0 2 16,2 0 10-16,-2 13-3 16,9 4-2-16,0 7-17 15,4 5 12-15,2 5-5 16,1 2 9-16,4-2-2 15,0-6 2-15,0-4 1 16,9-6-2-16,4-8-1 16,3-6-2-16,2-4 1 15,2 0 2-15,7-4-14 0,0-18 16 16,-1-6 6 0,-4-11 6-16,-3 0-3 0,-4 0-8 15,-8 6 1-15,-5 13 12 16,-2 8-10-16,0 10 12 15,0 2-6-15,0 0-10 16,0 0-18-16,0 0 7 16,0 7 8-16,0 20-10 15,0 6 13-15,0-1-4 16,9 1 3-16,8-5 2 16,4-8-7-16,3-6 5 15,7-8 0-15,3-6-9 16,3 0-4-16,6-6 10 15,-1-17 3-15,-2-3 2 16,-9-8 7-16,-6 1-5 0,-11-2 6 16,-12 10 1-16,-2 0 9 15,0 7-5-15,-18 5 11 16,-7 2-25-16,1 8-7 16,-2 3 7-16,1 0 16 15,2 10-13-15,6 12-3 16,3 2-4-16,8 6-4 15,6-2-2-15,0 2 8 16,0-2 2-16,4-6-3 16,7-7 1-16,3-2 0 15,-1-12-8-15,-2-1 6 16,4 0 3-16,-1 0-8 0,-1-7 9 16,6-12 4-1,-9-4 19-15,-1 0-12 0,-5 0 12 16,-1 7-3-16,0 4 7 15,-3 5-8-15,0 7-2 16,0 0-10-16,0 0-4 16,0 0-3-16,2 0-6 15,-2 25-8-15,4 20 11 16,3 20 3-16,-1 9 6 16,0 4-6-16,2 3-5 15,-4-7 3-15,3-8-15 16,-3-10-5-16,0-9 9 15,-4-14 0-15,0-10 7 16,0-10-12-16,0-6 12 16,0-5-7-16,-8-2 13 0,-5 0 13 15,-5 0-13-15,2-20 1 16,3-8-1-16,2-5 0 16,9-7 10-16,2-2-9 15,0 2 13-15,0-4-12 16,2 2-2-16,17 0 4 15,8-2-4-15,6-1-1 16,6 5 1-16,1 2 0 16,4 0-4-16,3 1 0 15,-1 2 4-15,-3-1 1 16,-5 5-1-16,-11 10-8 16,-14 5 8-16,-8 4 2 0,-5 1 4 15,0 1-3-15,-16 3-3 16,-9 0-26-16,-6 7 26 15,0 0 8-15,2 0-6 16,7 19-2-16,6 9 0 16,8 6 0-16,6 8-11 15,2 2 11-15,0-2 7 16,15-4-2-16,9-4-8 16,3-8 8-16,4-5-5 15,3-10 0-15,-1-7-4 16,0-4 4-16,-1 0-1 15,-8-5-38-15,-1-16-48 16,-10-3-104-16,-7 2-422 0</inkml:trace>
  <inkml:trace contextRef="#ctx0" brushRef="#br0" timeOffset="2760.05">4487 2717 512 0,'0'0'43'16,"0"0"23"-16,0 0-20 15,0 0-23-15,0 0-5 16,0 0 19-16,19 12 5 16,2-35 10-16,1-3-29 15,3-3-2-15,2-1-2 16,-3 6 1-16,-4 5-9 16,0 7-5-16,-2 6-3 0,-2 2 2 15,-1 4 0-15,5 0-5 16,1 4 2-16,-2 17-2 15,-1 0 0-15,0-4 2 16,-9-4-2-16,-2-4 1 16,-5-5 4-16,-2-4-3 15,0 0 0-15,0 0 5 16,0 0 12-16,0-13-3 16,-7-13-3-16,-13-4-10 15,1 2-1-15,-2 6 7 16,3 10-5-16,3 6-4 15,-1 6-22-15,1 0 18 16,-4 0-11-16,4 17-4 0,1 13-12 16,6 3 5-1,8 6 9-15,0 1 2 0,0-1 6 16,17-5 9-16,6-3-4 16,-1-13 1-16,1-6 1 15,-4-8 1-15,-1-4 1 16,-3 0 0-16,-1-9 18 15,-1-14 3-15,-3-3 5 16,-6-6 1-16,-4 2-6 16,0 4 14-16,0 10-21 15,0 5 12-15,0 8-15 16,0 3-11-16,0 0 0 0,0 0-22 16,0 16 21-1,0 19-2-15,0 16 6 0,0 7 8 16,2 7-11-16,7 2 3 15,2 4-2-15,-6 1 4 16,-5-4-4-16,0-2 2 16,0-6-3-16,-7-8 0 15,-6-12-7-15,-3-11 2 16,5-16-2-16,2-9-28 16,-5-4 35-16,-3-4 24 15,-10-28-22-15,-4-19-4 16,2-18 5-16,4-9-3 15,12 3 0-15,9 8 9 16,4 9-9-16,0 10 7 16,15 3-7-16,12 3-1 0,6 2-19 15,5 2-35-15,5 2-8 16,3 5-63-16,1 4-120 16,0 4-75-16</inkml:trace>
  <inkml:trace contextRef="#ctx0" brushRef="#br0" timeOffset="3707.44">5087 2632 323 0,'0'0'116'0,"0"0"-49"16,0 0 54-16,0 0-32 0,0 0-34 15,0 0-17-15,26-8 0 16,-23-2 9-16,-3-3 4 15,0 0-1-15,0 1-13 16,0 0-25-16,-10 7-4 16,-3 1-8-16,4 4-18 15,-6 0 13-15,-4 0 1 16,2 19-12-16,-3 8 15 16,5 6-5-16,3 0-5 15,8 1-5-15,1-2 9 16,3-6 7-16,0-6 0 15,0-8-1-15,3-7-3 16,7-5-5-16,4 0 9 0,5-3-2 16,0-26 2-1,1-6 7-15,-2-7 4 0,-2-2-11 16,-8 6 2-16,-1 7 6 16,-2 13-8-16,-5 13 0 15,0 5-3-15,0 0 8 16,0 0-13-16,0 1-26 15,0 21 19-15,0 9 14 16,0 0 1-16,2 6-11 16,9-5 8-16,5-4 3 15,-1-4-1-15,6-10 1 16,-4-6-4-16,1-8 4 0,-1 0 8 16,8-2-4-16,4-25 32 15,0-6 5-15,-2-11-25 16,-7-10 5-16,0-13-1 15,-8-9-13-15,-4-6-1 16,-6 7-1-16,-2 17 0 16,0 23-1-16,0 19 6 15,0 9-8-15,0 7-2 16,0 0-15-16,-8 28 0 16,-4 19 0-16,3 19 11 15,5 2-13-15,4 1 17 16,0-2 4-16,9-5-3 15,11-1 0-15,3-9-1 0,3-8 5 16,0-10-11 0,1-12 11-16,4-10-7 0,-2-12 2 15,5 0-2-15,0-10-6 16,-1-19 8-16,1-12 8 16,-5-5-3-16,-8 0-1 15,0 0 1-15,-15 2-1 16,-4 8-4-16,-2 9 2 15,0 13-4-15,-8 11 1 16,-13 3-33-16,4 1 33 16,-3 21 1-16,5 10-4 15,7 7-19-15,6-2-5 16,2 3 28-16,2 1-1 16,16-3-1-16,7-8 2 0,0-4 0 15,-4-10 3-15,4-8-7 16,-5-8 3-16,1 0-26 15,-2-8-42-15,-5-20-42 16,-5-10-44-16,-9-5-114 16</inkml:trace>
  <inkml:trace contextRef="#ctx0" brushRef="#br0" timeOffset="3906.74">5149 2452 495 0,'0'0'109'0,"0"0"6"16,0 0-12-1,0 0-81-15,0 0-3 0,0 0 20 16,100 29 0-16,-33-29-24 16,11 0-15-16,6-7-43 15,3-5-147-15,5-4-345 16</inkml:trace>
  <inkml:trace contextRef="#ctx0" brushRef="#br0" timeOffset="4357.39">6547 1678 414 0,'0'0'79'0,"0"0"22"15,0 0 39-15,0 0-61 0,0 0-17 16,0 0-6 0,-12 36-25-16,-7 30 21 0,-6 28-2 15,-6 34-23-15,0 27 5 16,-5 18 12-16,-7 10-14 16,-1-5 0-16,-3-24-19 15,5-24-8-15,6-25-2 16,12-26-2-16,8-21 1 15,11-21-1-15,5-16-5 16,0-18 0-16,0-3-15 16,16-20-61-16,13-32-22 15,13-12-95-15,0-4-361 16</inkml:trace>
  <inkml:trace contextRef="#ctx0" brushRef="#br0" timeOffset="4794.04">6533 2432 558 0,'0'0'161'0,"0"0"-105"15,0 0 25-15,0 0-32 16,-2 132-8-16,8-53-20 16,15 16-6-16,-3 4 11 15,-3 3-2-15,-3-9-15 16,-6-17-9-16,-1-13-2 0,-3-17-5 16,0-15-17-16,0-15-35 15,-2-16 9-15,0-1-58 16,0-38-178-16</inkml:trace>
  <inkml:trace contextRef="#ctx0" brushRef="#br0" timeOffset="5095.46">6510 2363 692 0,'0'0'76'0,"0"0"24"16,0 0-32-16,0 0-50 16,0 0-8-16,0 0 1 0,41-15 4 15,-10 15 10-15,7 0-20 16,-5 15-4-16,1 10 0 16,-12 1 1-16,-6 0-4 15,-9 4 1-15,-7-2 1 16,0 2 0-16,-16 1 0 15,-13-3-11-15,0-2 8 16,0-5-1-16,3-4-71 16,3-11-65-16,7-6-116 15</inkml:trace>
  <inkml:trace contextRef="#ctx0" brushRef="#br0" timeOffset="6573.65">6665 2682 479 0,'0'0'84'0,"0"0"-4"16,0 0 6-16,0 0-29 16,0 0 5-16,0 0-10 15,140-18-20-15,-107-25-2 16,3-15 21-16,-2-19-31 15,-10-17-6-15,-4-10-5 16,-9 4 4-16,-6 13-13 16,-5 25 3-16,0 16 5 15,0 14-7-15,0 8 7 0,-9 5-7 16,0 10-1-16,3 5 0 16,-1 4-32-16,-5 5 32 15,8 29 0-15,-7 17-2 16,9 11-2-16,2 14 4 15,0 8 8-15,0 13-7 16,9 3 2-16,4-6 3 16,3-5-5-16,-3-19 6 15,-4-14 6-15,4-15-7 16,-2-16-4-16,-7-13-2 0,4-8-5 16,-4-4 4-16,3 0-2 15,3-24-8-15,2-17 11 16,5-5 14-16,-3 7-13 15,-3 8 3-15,-1 16-3 16,-6 8-1-16,-4 7 0 16,0 0 2-16,0 0-5 15,0 0-2-15,4 12-5 16,3 15 10-16,-1 3 1 16,10 2 3-16,-3-2-4 15,8-2 1-15,-4-8-1 16,1-5 0-16,-2-12-2 15,4-3-4-15,2 0-1 16,3-18 6-16,0-14 1 16,-4-2 0-16,2-8 3 0,-12-2 0 15,-4 0 1-15,-7 3 2 16,0 10-1-16,0 8-2 16,-2 9 1-16,-14 8-4 15,-2 6-18-15,-2 0 4 16,-7 20 14-16,9 13-4 15,1 7-9-15,7-1-5 16,8 4-4-16,2-1 14 16,0-4 7-16,0-4 1 15,14-6 0-15,-1-10-1 16,1-10 0-16,1-8 1 16,-1 0-3-16,3-4 11 0,1-21 3 15,-5-9 4-15,3 1-7 16,-7-4-1-16,-5 10-2 15,-4 3-4-15,0 9-1 16,0 11 0-16,0 3-5 16,0 1 0-16,0 0-45 15,0 18 47-15,-4 6-1 16,0 5-1-16,4-3-18 16,0 6 23-16,0-6 0 15,6-3 0-15,5-7 0 16,3-4 2-16,-1-4-2 15,5-8 4-15,0 0 0 16,2-6 6-16,0-22-10 16,-3-6 18-16,-3-6-13 15,-1 0 1-15,-11-1-3 0,-2 9 12 16,0 13-10-16,0 9 8 16,-4 10-13-16,-9 0-27 15,1 0 26-15,4 8-4 16,3 12-11-16,5 0-9 15,0 2 7-15,0-1 13 16,0 4 4-16,13-1 1 16,8 1 0-16,-3 0 2 15,1-1-1-15,-5-4 1 16,-1-6-2-16,-8-5 0 0,-3-6 6 16,-2 1-5-16,0-2-1 15,-7 1 0-15,-10 2 3 16,-1-3-3-16,7-2-6 15,7 0-2-15,4 0 3 16,0 0-7-16,0 0 2 16,0 0-19-16,17-4 29 15,10-10 3-15,6-4 4 16,3-2 2-16,2-6 14 16,0-3-15-16,-5 0 5 15,-4 0-2-15,-6 0-1 16,-10 0 2-16,-9 2 6 15,-4 1-6-15,0 5-6 16,-17 7 10-16,-6 10-16 16,1 4-19-16,-3 0 19 0,0 22 9 15,10 9-9-15,2 5-1 16,10 9 1-16,3 6 3 16,0-2-2-16,14-3-1 15,13-7 0-15,4-13-1 16,5-12 1-16,3-14-6 15,9 0-37-15,10-18-90 16,6-14-278-16</inkml:trace>
  <inkml:trace contextRef="#ctx0" brushRef="#br0" timeOffset="8522.52">8455 2692 436 0,'0'0'58'0,"0"0"6"16,0 0-11-16,0 0-26 15,0 0 31-15,0 0 4 16,0 0-8-16,129-58-30 0,-89 23 1 16,2 0 2-16,-3 8-24 15,-2 4 6-15,-8 13-6 16,-2 7 3-16,-6 3 3 15,-4 0-9-15,3 17 0 16,-5 11 3-16,-1 4-2 16,-7-1 2-16,-5-8 3 15,-2-9-4-15,0-7-2 16,0-5 3-16,0-2 0 16,0 0 14-16,0-2 11 15,0-22-17-15,-9-8-4 16,-11-5-2-16,-3 2 6 15,2 6-8-15,-2 12-3 16,5 10-4-16,-5 7-7 16,8 0 10-16,-7 2 1 0,2 22 0 15,4 10-11-15,8 5-4 16,3 4 0-16,5 2 9 16,0 1-3-16,13-6 2 15,8-10 2-15,-2-9 3 16,-1-12-1-16,5-9-2 15,2 0 3-15,-2-9 3 16,4-20-1-16,-2 0 7 16,-9-6 8-16,-7 0 8 15,-7 3 23-15,-2 9-11 16,0 5-3-16,0 10-1 16,0 6-16-16,0 2-3 0,0 0-12 15,-7 7 0-15,3 30 11 16,-6 16-10-16,6 22-1 15,4 15 7-15,0 14-6 16,0 5 2-16,4-5-2 16,10-5 1-16,1-17-2 15,-3-18 7-15,-3-20-7 16,-3-21-1-16,-4-11-4 16,-2-12 8-16,0 0-8 15,0-26-4-15,0-19 3 16,-8-16 5-16,-8-4 1 15,-4-2-4-15,6 7 3 16,4 4 0-16,1 10-7 0,7 2-8 16,2 0-15-1,0 0-20-15,13-5-9 0,20 3 19 16,7 4-13-16,9 4-27 16,3 8 23-16,1 8 10 15,-4-1-12-15,-9 7 60 16,-7 0 0-16,-6 4 0 15,-11 0-3-15,-5 2 3 16,-9 1 26-16,-2-1 41 16,0-2 23-16,-2 0-27 15,-15 1-4-15,-4 3 0 16,3 2-14-16,-6 4-14 0,8 2-31 16,-1 0 0-1,-1 0 0-15,2 15 9 0,-2 9-9 16,7 3-2-16,4 8 2 15,5 0 0-15,2 0 1 16,0-5-1-16,2-4 0 16,12-8-2-16,-3-11 2 15,0-2-2-15,0-5-5 16,9 0-7-16,0-24 14 16,1-10 12-16,-4-6-2 15,-1 0-7-15,-7 6 4 16,-3 7-3-16,-1 13-4 15,-5 7 0-15,0 4 0 16,0 3 1-16,0 0-5 16,0 0 4-16,0 7-10 0,5 14 9 15,-5 7 1-15,6 5 1 16,3 1-1-16,-1-4 0 16,6-6 1-16,-1-6-1 15,3-7-2-15,-3-11-1 16,10 0 2-16,-3-5-4 15,7-24 5-15,-3-10 13 16,-4-12-5-16,3-10 3 16,-6-20 5-16,-5-16-11 15,-6-8-2-15,1 9-2 16,-7 17 1-16,0 25-1 16,0 20 0-16,0 15 7 0,-9 8-3 15,3 7-5-15,-2 4-25 16,2 2-1-16,-1 30 26 15,-1 19-10-15,3 12 10 16,5 12-1-16,0 7 2 16,11 3 0-16,12-10 1 15,0-3-1-15,12-11 2 16,-2-10-2-16,0-4 2 16,1-17-3-16,-3-11-1 15,-2-12-3-15,-2-7-2 16,2 0 3-16,0-19-30 15,-2-12 26-15,-6-8 5 16,0 0 2-16,-8-7-1 16,-8 4 1-16,-5 5-2 0,0 12-6 15,-12 13 5-15,-15 12-17 16,0 0-5-16,-2 7 25 16,0 18 5-16,10 3-3 15,10 7-2-15,9 6-3 16,0 5 3-16,13 0 3 15,14-5-3-15,4-2-3 16,5-9 3-16,-5-10 1 16,-2-10-1-16,-4-10-2 15,-3 0-16-15,0-26-35 16,-2-13-44-16,-7-7-27 0,-11-10-78 16,-2-2-188-1</inkml:trace>
  <inkml:trace contextRef="#ctx0" brushRef="#br0" timeOffset="8724.81">9215 2239 643 0,'0'0'47'16,"0"0"60"-16,0 0-14 15,0 0-85-15,0 0-4 16,0 0 7-16,136-1-4 15,-58 1 9-15,6 0-4 0,-5-7-9 16,-17 6-3-16,-20 1-78 16,-26 0-95-16,-16 12-158 15</inkml:trace>
  <inkml:trace contextRef="#ctx0" brushRef="#br0" timeOffset="9472.91">8840 3483 333 0,'0'0'67'15,"0"0"39"-15,0 0-23 16,0 0-12-16,0 0 11 0,0 0-15 16,2 8-15-1,-2-6 8-15,0 2-24 0,-8 1 4 16,-13 0-9-16,-2-1-7 15,-12-4-4-15,4 0 4 16,-4 0-2-16,-1-12-19 16,1-19 7-16,1-10-10 15,7-5-1-15,9-4-3 16,7 3 0-16,11 7 8 16,0 2-7-16,0 3 10 15,25 0-14-15,6 0 14 16,-2 3-7-16,7 9 0 15,-7 2-29-15,-7 12-5 16,-2 5-44-16,-6 4 20 16,-8 0-116-16,-4 20-191 0</inkml:trace>
  <inkml:trace contextRef="#ctx0" brushRef="#br0" timeOffset="10314.14">8800 2974 302 0,'0'0'28'0,"0"0"-25"16,0 0 24-16,121-105-15 15,-92 85-12-15,-7 1-124 16</inkml:trace>
  <inkml:trace contextRef="#ctx0" brushRef="#br0" timeOffset="13938.47">2080 4367 187 0,'0'0'77'16,"0"0"53"-16,0 0-11 16,0 0-31-16,0 0-30 15,0 0 15-15,-14-54-14 16,12 48 14-16,2 2-12 16,-2 0 0-16,-1 1-1 0,3 3-9 15,-2 0-17-15,0 0-10 16,0 0-9-16,0 0-11 15,-1 21-4-15,3 9-2 16,0 11 2-16,0 1 1 16,0-5 2-16,0-5-3 15,0-6-2-15,0-9 2 16,3-7 0-16,-1-7-2 16,0-3 2-16,-2 0-2 15,2 0-6-15,-2 0 8 16,2-9 5-16,3-13-5 15,-3-10-2-15,2-4-1 0,3 1-1 16,0 9 1 0,0 6-2-16,-3 8 5 15,0 6 0-15,-4 4 0 0,0 2 0 16,0 0 0-16,0 0-1 16,0 0-2-16,0 0-5 15,0 0-5-15,0 0 11 16,0 0-2-16,0 8 1 15,0 4 3-15,-8 6 4 16,-11 1-4-16,2 1 2 16,-1-4 4-16,3-5-6 15,3-3-3-15,3-5-3 16,3-2-6-16,-6-1 8 0,-1 0 4 16,-1 0 2-16,3-5-2 15,1-3-1-15,8 1 1 16,-1 5 2-16,3 2-1 15,0-1-1-15,0-4 0 16,0 1 0-16,11 2 4 16,16 2-4-16,2 0 4 15,2 2-2-15,0 17 6 16,-4 1-5-16,2-1 0 16,-7-2-1-16,0-6-1 15,1-2-1-15,2-5-7 16,6-4-73-16,4-2-95 15,7-25-327-15</inkml:trace>
  <inkml:trace contextRef="#ctx0" brushRef="#br0" timeOffset="15038.08">2998 4395 263 0,'0'0'161'0,"0"0"-129"16,0 0 53-16,0 0-1 15,0 0-10-15,0 0 0 16,17 5-3-16,-17-5 0 16,0 0 5-16,0 0-5 15,0 0-19-15,0-11-14 16,-6-15-19-16,-17-2-17 15,-4 0-2-15,1 8-5 16,2 12-8-16,-1 8 10 16,-4 0-5-16,0 12-8 15,-2 16 1-15,6 10-12 16,8 5-1-16,9-2 13 0,8-1 5 16,0-5 7-1,6-9-2-15,13-6 4 0,1-7 1 16,3-8-2-16,1-5-1 15,3 0 3-15,4-20 25 16,0-16 5-16,-2-8-17 16,-9-6 2-16,-4-15-1 15,-3-7-5-15,-4 0-4 16,-1-3-2-16,-6 16-2 16,-2 9 2-16,0 9-3 15,0 12 2-15,0 12 4 16,0 11-6-16,0 4 0 0,0 2-6 15,0 0 3 1,0 0-15-16,0 14 14 16,0 23-3-16,0 20 7 0,0 7 5 15,0 7-4-15,0-3 0 16,6 0-1-16,14-3 1 16,2-5 0-16,3-13-1 15,-3-6 2-15,3-13-6 16,-1-8-5-16,-2-6 5 15,7-10 2-15,-4-4 2 16,2 0 1-16,0-13 2 16,-6-17-4-16,2-7 4 15,-7-8-1-15,-7-7 2 16,-5-3-2-16,-4 8-2 16,0 10-1-16,0 12-2 0,-9 13 3 15,-2 8-7-15,-2 4 5 16,-1 0 3-16,1 18-2 15,0 12-8-15,11 10 9 16,2 4-4-16,0 4 4 16,4-4 0-16,13-2 1 15,4-5 0-15,1-9-1 16,-2-9-7-16,-2-8 3 16,2-11-44-16,4 0-29 15,5-11-111-15,2-18-72 16</inkml:trace>
  <inkml:trace contextRef="#ctx0" brushRef="#br0" timeOffset="16808.68">3642 4342 328 0,'0'0'301'16,"0"0"-230"-16,0 0 60 15,0 0-76-15,0 0-25 16,0 0 17-16,-23-12-14 15,19 12 0-15,-2 0-3 16,-3 0-27-16,-3 0-3 16,-1 0 0-16,-5 12-5 15,3 11 5-15,-3 10 0 16,7 4 0-16,7 2-7 0,0-2 7 16,4 0 0-1,0-7-5-15,4-4 5 0,11-5 0 16,3-6-3-16,-1-9-10 15,8-6 3-15,2 0 10 16,4-1 12-16,2-26-12 16,1-4 2-16,-1-6 6 15,-4-4 1-15,-4 2-8 16,-7 4 7-16,-7 12 0 16,-7 11-6-16,-2 10 5 15,-2 2-4-15,0 0-3 16,0 0-10-16,0 0 7 15,0 7 1-15,0 22-9 0,0 7 11 16,0 3-1-16,0 2 2 16,7-1-1-16,9-8 2 15,2-4-2-15,1-10-8 16,4-8 7-16,0-6 0 16,0-4 2-16,6-4 3 15,2-20 3-15,-2-10 3 16,-2-4 3-16,-6-6-4 15,-8-2-2-15,-8 2 1 16,-5 5-3-16,0 16-2 16,0 5-2-16,0 13-1 15,-10 3-12-15,0 2 7 16,-9 0-7-16,9 6-12 16,3 16 16-16,3 5-3 0,4 3 3 15,0 2 1 1,0-3 6-16,11 2 0 0,-1-5 1 15,6-6 1-15,-5-3-1 16,-2-2 2-16,0-1 0 16,-2-4-2-16,-5 0 0 15,0-1 1-15,-2 0-1 16,0-3 0-16,0-2 0 16,0 0 3-16,-11-2-2 15,2 0 0-15,2-2-1 16,3 0-1-16,2 0-15 15,2-8-25-15,0-11 20 16,0-4 3-16,18 0 5 0,11-6 12 16,2 0 1-16,7-1 0 15,-5 4 0-15,-6 7 0 16,-4 2 3-16,-8 7 1 16,-4 3-2-16,-4 4 6 15,-5 1 2-15,-2 2 7 16,0 0 2-16,0 0 6 15,0 0-22-15,0 0 1 16,0 15-4-16,0 7 0 16,0 4 0-16,0 2 2 15,5 0 2-15,3-2-2 16,4-8-1-16,-3-4-1 0,-3-7 7 16,3-4-7-1,-2-1 0-15,4-2 0 0,4 0 3 16,5-6 11-16,3-14 1 15,2-6-1-15,-4-6-7 16,-5 0-4-16,-1 3 2 16,-7 7-2-16,-4 10-1 15,-2 7-2-15,-2 5 11 16,0 0-6-16,0 0-5 16,0 0-1-16,0 0 0 15,0 15-2-15,0 12-2 16,0 5 5-16,0 0 0 15,0 2 0-15,0-4 7 16,0-6-7-16,7-8 0 0,1-6-9 16,2-8 3-16,3-2-7 15,3 0 13-15,1-9 2 16,4-14 8-16,-8-3-8 16,-2-2 3-16,-6-6 4 15,-5-3-3-15,0 6-3 16,-5 2 4-16,-13 10-7 15,-4 4 0-15,-5 7 0 16,1 6 0-16,1 2-1 16,3 0-3-16,3 2-2 15,11 10 3-15,3 4 0 0,5 5-7 16,0-4 5 0,0 5 0-16,13-3 3 0,10-6 1 15,2-3 1 1,4-7-4-16,4-3 4 0,9 0 2 15,5-14 5-15,1-7-3 16,-9-1-3-16,-3 7 0 16,-14 4 0-16,-11 5-1 15,-9 6 2-15,-2 0-4 16,0 0-2-16,0 5-12 16,0 17 16-16,0 9 9 15,0 4-4-15,7-7 2 16,-2-9-6-16,-1-6 1 15,1-6-2-15,-3-7 3 16,0 0-1-16,2 0-1 0,5 0 3 16,9-26 7-16,7-4 7 15,2-7-18-15,2 0 5 16,-4 10-5-16,-6 8 3 16,-7 12-3-16,-8 7 0 15,-4 0-2-15,0 0-11 16,0 11 8-16,0 19 5 15,4 5 11-15,1-2-10 16,1-5 4-16,1-5-5 16,0-7 0-16,-3-9-2 15,1-2-2-15,1-5 0 16,6 0-4-16,1 0 6 0,0-17 1 16,-1-2-16-1,-8-6-24-15,-4 2-18 0,0-4-14 16,-14 0-49-16,-17 0-78 15,-11 4-216-15</inkml:trace>
  <inkml:trace contextRef="#ctx0" brushRef="#br0" timeOffset="17070.07">4273 4231 649 0,'0'0'188'0,"0"0"-136"0,0 0 41 16,0 0-42-16,0 0-40 16,0 0-1-16,-16 0 7 15,16 2 6-15,4 3-5 16,2-5-17-16,-4 0-2 16,0 0-5-16,0 0 6 15,0 0 0-15,0 0-15 16,5 0-19-16,-5-5-7 15,-2-3-58-15,0-2-109 16,0 4-231-16</inkml:trace>
  <inkml:trace contextRef="#ctx0" brushRef="#br0" timeOffset="17372.52">3869 4154 793 0,'0'0'100'0,"0"0"-41"16,0 0 42-16,0 0-70 15,0 0-13-15,0 0-1 16,0 0-10-16,-22 0-7 16,22 0 3-16,0 0 1 15,0 0 0-15,0 0-2 16,0 0-2-16,0 0 8 15,0-4 0-15,0-5-7 0,0 0 6 16,0 6-7-16,0 1-3 16,0 2-44-1,-2 0-44-15,-10 4-121 0,-1 14-265 16</inkml:trace>
  <inkml:trace contextRef="#ctx0" brushRef="#br0" timeOffset="19138.09">5860 4546 518 0,'0'0'45'0,"0"0"-1"15,0 0 38-15,0 0-6 16,0 0-31-16,0 0-9 15,0 20-3-15,0-20 12 16,0 0 13-16,0-11-21 16,4-15 11-16,12-7-35 15,9 3-6-15,-8 7 1 16,4 7-4-16,-4 9-2 16,-3 3-2-16,-1 4 0 15,3 0-1-15,-1 4-2 16,8 19 3-16,-5 14 1 15,-1 4 2-15,-1 4 0 0,-7-5-1 16,-3-8-2 0,-4-11 5-16,3-6-3 0,-5-7 0 15,0-8-1-15,2 0 4 16,1 0-5-16,8-8-4 16,7-24 4-16,10-10 11 15,3-10-7-15,4 0-3 16,-6 9-1-16,-8 13 0 15,-7 14 0-15,-7 9 3 16,-7 7-3-16,0 0-7 16,0 3-1-16,0 24 5 15,0 10 3-15,0 13 7 16,0 0 5-16,2-1-7 0,2-11-1 16,-2-12-3-1,5-12-1-15,-2-8 0 0,1-6-7 16,7 0 0-16,8-8 7 15,6-25 14-15,6-8-11 16,-2-10 5-16,-2 0-8 16,-2 2 4-16,-10 14-4 15,-1 12 3-15,-5 14-3 16,-9 9-9-16,-2 0 6 16,0 0 1-16,8 13-12 15,-4 20 14-15,5 6 7 16,-1 5-7-16,6-1 1 0,1-5 3 15,4-10-4 1,5-7-10-16,0-9-9 0,5-12-12 16,4 0 1-16,4-9 8 15,3-21 12-15,-3-4-8 16,-8-2 18-16,0-2 1 16,-10 2 3-16,-9 1-3 15,-7 3 18-15,-3 9-3 16,0 0 6-16,-9 9 4 15,-14 4-25-15,6 10 9 16,-8 0-8-16,-1 4-2 16,1 22 0-16,2 6 4 15,6 6-4-15,5 7 0 16,8-2-1-16,2 0 1 16,2-5-5-16,0-8 5 0,0-9 4 15,12-12-4-15,-6-5-6 16,3-4 3-16,7 0 3 15,5 0 7-15,8-20 4 16,-2-8 1-16,0-2-11 16,-9-4 11-16,-5 0-7 15,-6 3 0-15,-3 7-2 16,-2 11-2-16,-2 6-1 16,0 7-7-16,0 0 6 15,0 0-8-15,0 0 9 16,0 8 0-16,0 13-1 15,0 4-6-15,0 4 7 0,0-1 3 16,0-4-3-16,0-6-6 16,14-4 5-16,1-6-4 15,1-6 3-15,5-2 0 16,0-2 2-16,8-23 4 16,0-14 6-16,-2-10-8 15,-2-9 1-15,-5-9 4 16,-5-2-7-16,-4 1-1 15,-8 12 1-15,2 16 1 16,-5 14 10-16,0 12-9 16,0 8 0-16,0 2 4 15,0 4-3-15,0 0 4 16,-5 0-7-16,-2 5-5 16,-2 27 1-16,1 17 3 15,3 11 1-15,5 8 1 0,0 1-1 16,0 2 1-16,5-6 1 15,3-11-2-15,1-14 0 16,-2-11 2-16,-2-12-2 16,-1-11-4-16,-2-4-18 15,5-2-49-15,-1-4-60 16,4-24-95-16,-2-11-43 16,3-7-140-16</inkml:trace>
  <inkml:trace contextRef="#ctx0" brushRef="#br0" timeOffset="20557.18">7469 4243 337 0,'0'0'197'0,"0"0"-121"15,0 0 43-15,0 0-17 16,0 0-59-16,0 0 4 16,-46 64 26-16,10-29-35 15,-4 4-20-15,-4-4-11 16,-1-3-5-16,3-10 4 15,8-7-6-15,10-4 1 16,12-8-1-16,10-3 8 16,2 0-8-16,0 0-5 15,0 0 5-15,0-2 2 16,9-3-2-16,6 1-1 16,4 4 1-16,0 0 2 0,1 0 1 15,5 5-3-15,-2 13 1 16,0 5-1-16,4 3 7 15,-2 0-9 1,0 1 4-16,-3-8 4 0,-2-3-2 16,-2-8-4-16,-1-5 1 15,-1-3 3-15,-1 0 0 16,8 0 7-16,-5-23-10 16,-1-7 11-16,-3-2-9 15,-1-4 3-15,-5 2 1 16,-6 10-1-16,-2 7-6 15,0 12 2-15,0 3-2 0,0 2-3 16,0 0-5-16,0 0 5 16,0 14-3-16,-8 12 2 15,8 6-6-15,0 0 6 16,0-5 1-16,0-1 3 16,14-7 0-16,-1-6-2 15,1-8-4-15,1-3 2 16,8-2 4-16,2-4 2 15,4-20 2-15,-6-8 2 16,2-5-4-16,-7 2-1 16,-7 4 0-16,-7 8 4 15,-4 8-4-15,0 12 3 16,0 3-4-16,0 0-3 0,0 0 2 16,0 0-1-16,0 19-6 15,0 7 8-15,0 6 0 16,-2 5 0-16,2-1 4 15,0-4 5-15,0-6-8 16,0-11 6-16,0-8-4 16,0-7 1-16,0 0 5 15,0 0-9-15,0-7 6 16,2-18 9-16,19-13-12 16,-1-4-3-16,2 4 0 15,-4 12-2-15,-4 9-2 16,-8 13 3-16,-1 4-10 0,-3 0-2 15,0 0-6 1,2 18 10-16,3 4 9 0,2 3 0 16,2 1 0-16,5-5-5 15,-1-4-2-15,4-5-8 16,-4-9 9-16,3-3 6 16,1 0 3-16,8-7 2 15,2-18-2-15,0-4-2 16,0-7 2-16,-2-3-2 15,-4 1 1-15,-10 7-2 16,-7 6 6-16,-6 9 4 16,0 8-3-16,-6 5-6 15,-14 3-1-15,-2 0 1 16,-3 13-1-16,2 9 0 16,6 5-2-16,5 4 4 0,8 1-4 15,4 0 1-15,0-2-5 16,0-5 3-16,9-7 0 15,0-8-1-15,2-8 2 16,1-2 2-16,3 0 11 16,3-2-6-16,-3-16-4 15,1 0 12-15,-3-4 4 16,-6 4-7-16,-3 2 11 16,-1 4 0-16,-3 4 2 15,0 5-9-15,0 3 6 16,0 0-17-16,0 0-3 15,0 0-2-15,0 28-5 0,0 18 7 16,0 23 8 0,0 12-8-16,7 11 2 0,-1 6-2 15,1 2 0-15,1-6 0 16,2-13 6-16,-4-11-6 16,-1-17 0-16,-3-9 2 15,-2-15-2-15,0-12 0 16,0-12 0-16,0-5 2 15,0 0 6-15,0-17-3 16,-7-20-5-16,-3-18 0 16,-4-25 2-16,3-14-2 15,4-6-4-15,7 10-5 16,0 19 7-16,0 25-7 0,0 20 1 16,0 10-1-16,9 11-26 15,-5-2-19-15,3 1-14 16,-1-2-67-16,-6-2-26 15,0-5-149-15</inkml:trace>
  <inkml:trace contextRef="#ctx0" brushRef="#br0" timeOffset="20790.53">7567 4146 767 0,'0'0'101'15,"0"0"-76"-15,0 0 31 16,0 0-35-16,0 0-17 16,0 0-4-16,65-4 0 15,-58 4-7-15,-7 12-109 16,0 7-188-16</inkml:trace>
  <inkml:trace contextRef="#ctx0" brushRef="#br0" timeOffset="21688.85">8934 4521 458 0,'0'0'84'0,"0"0"-75"15,0 0 8-15,0 0 29 16,0 0 7-16,0 0 47 16,22 3-17-16,-6-11-33 15,-3-11-17-15,-2 0 8 16,-1-1-21-16,-4 1-7 0,-4 10 7 16,-2 0 0-16,0 8 2 15,0 1-1-15,0 0-2 16,0 0-19-16,-2 28 0 15,-12 26 3-15,1 24 1 16,0 22-3-16,10 12 2 16,-1 12-3-16,2 3 0 15,2-13 1-15,0-17-1 16,0-26 0-16,0-26 1 16,0-20-1-16,0-16 3 15,6-7-3-15,2-2-2 16,-2-11-4-16,-4-28-33 0,5-26 20 15,-7-18-9 1,0-16 21-16,0-3 4 0,0 2-2 16,0 9 10-16,0 15-1 15,0 7-3-15,0 8 7 16,2 6-3-16,0 2-1 16,2 4-1-16,4 9 3 15,3 6-3-15,5 9-3 16,1 4-1-16,3 7-2 15,7 8 3-15,-5 6 0 16,0 0-4-16,5 29 0 16,-4 18-5-16,-4 12 9 15,-3 0 3-15,-9-2 2 16,-7-8-5-16,0-6 3 16,-13-7-3-16,-16-8 3 0,-9-6 2 15,-3-3-5-15,6-14-7 16,-1-5-103-16,12-3-46 15,5-30-99-15,17-5-250 16</inkml:trace>
  <inkml:trace contextRef="#ctx0" brushRef="#br0" timeOffset="23422.4">9244 4638 352 0,'0'0'90'15,"0"0"26"-15,0 0 1 0,0 0-37 16,0 0-35-16,0 0 3 16,38 12 12-16,-13-38 0 15,4-11-26-15,2 0-11 16,2-6-11-16,-4 3-8 16,0 5 1-16,-9 8 7 15,-11 11-8-15,-4 10-4 16,-5 6 10-16,0 0-10 15,0 0 3-15,0 0-7 16,0 24 0-16,-12 10 1 16,5 10 1-16,7 3-2 15,0-1 1-15,0-4-2 16,9-3 3-16,5-6 2 0,1-8 0 16,3-8 0-1,-5-8-2-15,3-6 0 0,7-3-4 16,1 0 6-16,5-17 10 15,0-12-8-15,-5-7 7 16,-5-6-2-16,-11-2 0 16,1-5 0-16,-9 1-4 15,0 2 5-15,0 9-6 16,-22 7-4-16,2 11 2 16,-7 12 0-16,-2 7 0 15,-4 0-12-15,-1 0 9 16,5 15-2-16,11 11 5 15,7 4-3-15,9 8-4 16,2 4 5-16,7 3 0 0,17-3 2 16,5-2 0-16,9-6-6 15,0-6 6-15,0-5 0 16,4-11-3-16,2-5 5 16,4-7-2-16,1 0 12 15,-3-24-12-15,4-8 6 16,-13-4 2-16,-3-4-6 15,-14 0 6-15,-7 2 4 16,-9 4-3-16,2 10 4 16,-6 11-6-16,0 7 10 15,0 6-10-15,-6 0 3 16,-4 0-10-16,-1 12-8 16,1 19 7-16,4 6 1 0,6 3-5 15,0 3 5-15,0-7 2 16,0-6 1-16,14-5-6 15,1-10-1-15,1-4-1 16,1-6-2-16,6-5-4 16,6 0 9-16,2-19 2 15,4-13 0-15,-6-3-2 16,-4-5-11-16,-8 1 6 16,-5 2 7-16,-10 9 0 15,0 7 0-15,-2 13 0 16,0 6 0-16,0 2-1 15,0 0 0-15,0 0-5 0,0 0 3 16,0 5-2 0,-4 14 5-16,-8 10 4 0,10 0-4 15,-2 6-1-15,2 0 1 16,-3-6 9-16,3-5-6 16,2-10-2-16,0-8 4 15,0-6 13-15,0 0-12 16,0 0 12-16,0-2-18 15,0-23-1-15,9-9 1 16,7-7 0-16,3 0-8 16,8 7-7-16,-2 13 0 15,2 7 3-15,-7 10 4 16,0 4 2-16,-4 0-5 0,-8 0-8 16,3 8 12-1,-6 11-20-15,-5 9 19 0,5 2 5 16,-5 2 6-16,0 1-1 15,0-5 1-15,0-5-2 16,0-3 2-16,0-8-3 16,0-5-3-16,0-5 2 15,0-2 1-15,6 0-5 16,5-2 5-16,5-17 17 16,9-10-11-16,-4-9 25 15,8-11-19-15,-2-10-7 16,0-11 15-16,-4-1-13 15,-6 1 2-15,-3 10-1 16,-10 7 4-16,-4 6-4 0,0 1-7 16,0-3 4-16,0 5 1 15,-11 8-1-15,4 10-4 16,-2 10-1-16,7 12-5 16,0 4 5-16,-2 0-4 15,-3 22 4-15,-5 16 0 16,8 15 6-16,-2 10-6 15,1 12 0-15,5 11 3 16,-2 4-2-16,2 2-1 16,0-1-5-16,0-12 5 15,0-12 1-15,15-15 4 16,10-14-10-16,-5-16 0 16,7-12 1-16,1-10-11 0,4-6 15 15,8-24 5 1,2-7-2-16,-4-6-1 0,-9-3-1 15,-9-2-1-15,-6 4 5 16,-14 7-7-16,0 9 2 16,0 11-8-16,-7 2-5 15,-13 12 6-15,4 1 3 16,1 2-18-16,1 0 2 16,10 10 14-16,2 8-5 15,2 1 5-15,0 2 5 16,0-1-2-16,8-4 2 15,13 0 1-15,-1 0 0 0,-3-2 5 16,4 3 2-16,-4-5 2 16,-1 8-1-16,-3-1 5 15,-1 3-11-15,-6 2 9 16,-6-4-7-16,0 0-4 16,0-6 0-16,-20-3-2 15,-18-6-32-15,-4-5-102 16,-3 0-118-16,-5-17-333 15</inkml:trace>
  <inkml:trace contextRef="#ctx0" brushRef="#br0" timeOffset="23647.73">10483 4247 768 0,'0'0'54'0,"0"0"3"15,0 0 9-15,0 0-22 16,170-21 5-16,-108 16-12 16,-4-3-23-16,-8-2-10 15,-15 2-4-15,-11 2 0 16,-10-1-2-16,-10 5-16 16,-4 2-48-16,-13-5-63 15,-28 5-202-15</inkml:trace>
  <inkml:trace contextRef="#ctx0" brushRef="#br0" timeOffset="23956.18">9922 4209 508 0,'0'0'131'15,"0"0"-111"-15,0 0 29 16,0 0-11-16,0 0-3 16,0 0 13-16,0 82-7 15,8-77-15-15,8-5-11 0,2 0 20 16,-2 0 10 0,-3-12-12-16,-11-2-17 0,-2-1-1 15,0 5-1-15,-15 3-12 16,-10 7-2-16,-2 0-13 15,0 5-77-15,3 19-1 16,6 2-69-16,14-3-252 16</inkml:trace>
  <inkml:trace contextRef="#ctx0" brushRef="#br0" timeOffset="24239.6">11538 4668 855 0,'0'0'65'0,"0"0"-46"16,0 0 71-16,0 0-49 16,0 0-41-16,0 0-3 15,-34 18-36-15,34-18-95 16,0-15-114-16</inkml:trace>
  <inkml:trace contextRef="#ctx0" brushRef="#br0" timeOffset="33137.67">3289 5444 768 0,'0'0'66'15,"0"0"-12"-15,0 0-12 16,0 0-31-16,0 0 21 15,0 0 23-15,0 0-37 0,-133-56-2 16,100 56-4-16,-3 10-2 16,-2 20-9-16,-2 9-1 15,9 7 5-15,4 1-5 16,12 3-2-16,10-3-5 16,5-5 7-16,0-8 0 15,26-9-11-15,13-6 10 16,9-12-6-16,10-7-16 15,7 0 11-15,-3-11 5 16,1-13-18-16,-8-4-3 16,-9-1 6-16,-13 3 17 15,-8 1 5-15,-17-1 1 16,-8-1 0-16,0 1 9 16,-6 5-2-16,-17 0 7 0,-2 7 20 15,-4 10-18-15,-2 4 1 16,-4 0-7-16,4 20-11 15,2 12-1-15,6 2-1 16,14 5-6-16,7-2 8 16,2-2-3-16,0-8 2 15,23-4-1-15,0-9 1 16,4-7-10-16,0-7 2 16,2 0 9-16,0-9 1 15,-4-14 1-15,-2-6-2 16,-6-2 9-16,-3-1-4 15,-6 3 10-15,-3-2-3 0,-3 7-6 16,-2 10 2-16,0 7 2 16,0 7 7-1,0 0-17-15,0 0 3 0,0 0-6 16,0 7 3-16,0 16-13 16,6 6 13-16,10 3 0 15,-1-1 0-15,6-5-1 16,-3-4-6-16,2-7 6 15,0-3-15-15,0-12 8 16,2 0-12-16,0-12 20 16,3-17 0-16,0-11 2 15,-6-4 0-15,-5-15 3 16,-7-5 1-16,-5-2 9 0,-2 0-6 16,0 13 2-1,0 15 2-15,0 16 7 0,-7 12-4 16,1 8 2-16,4 2-14 15,-3 0-4-15,-2 5-3 16,0 23-1-16,1 16 2 16,4 12-3-16,2 10-2 15,0 4 1-15,8 1 2 16,11-8-3-16,-2-4 3 16,3-11-14-16,3-12-2 15,-4-10-8-15,8-14 4 16,-6-10 6-16,3-2-20 15,0-16 30-15,-1-17 8 0,1-11 0 16,-1-5 2 0,-10-8 3-16,-1-3-3 0,-10-4 19 15,-2 2-3-15,0 3 2 16,-2 12-4-16,-12 8 7 16,1 17-12-16,3 11 8 15,4 7-9-15,3 4-5 16,1 0-4-16,-2 0-1 15,0 19-21-15,-3 12 16 16,2 15 2-16,3 12-2 16,2 6-7-16,0 7-2 15,4-4-3-15,10-4 6 16,3-10 6-16,-1-10 1 16,11-11-5-16,2-12-7 0,5-14 3 15,3-6-6-15,1 0 16 16,5-29 1-16,-6-9 4 15,1-1-2-15,-1-7 1 16,-14 0 4-16,-9 0-2 16,-9-1 2-16,-5 7 12 15,0-1 12-15,-21 9 5 16,4 13-18-16,-6 9-5 16,7 10-10-16,-1 6-1 15,1 28-1-15,7 13-4 16,5 4-1-16,4 5 6 15,0-3 0-15,2-3 1 0,19-8-1 16,0-3 0-16,4-13-1 16,2-9 1-1,2-9-23-15,2-8-49 0,11-4-39 16,7-24-66-16,3-6-212 16</inkml:trace>
  <inkml:trace contextRef="#ctx0" brushRef="#br0" timeOffset="33670.44">4728 5629 632 0,'0'0'141'16,"0"0"-51"-16,0 0-40 0,0 0-37 16,0 0 10-16,0 0 20 15,-2-29-23-15,2 17-7 16,-5 0 23-16,-4-2-8 15,-4 4-19-15,-5 3-1 16,-2 7-8-16,-7 0-2 16,-2 12 2-16,2 14-1 15,5 6 1-15,7-1-10 16,5 3 8-16,10 1-13 16,0-9-3-16,0-4-6 15,18-8 9-15,7-9-2 16,4-5 9-16,0 0-3 15,4-24 7-15,-1-12 5 16,-3-9-1-16,0-12 7 0,-10-9 0 16,-3-9 12-16,-7-9-4 15,-7 5-9-15,-2 10-5 16,0 18 8-16,0 17 6 16,-9 11 4-16,-5 5-18 15,1 10-1-15,5 6-4 16,0 2 4-16,-2 0-15 15,-1 27 6-15,-1 14 3 16,6 18 12-16,6 13-7 16,0 8 1-16,4 6 0 15,18-2 2-15,3-5-1 16,6-15-1-16,-2-12 3 16,9-18-3-16,-5-14 0 0,-4-13-4 15,0-7-19 1,-4-15-127-16,-2-23-411 0</inkml:trace>
  <inkml:trace contextRef="#ctx0" brushRef="#br0" timeOffset="34921.28">5737 5722 465 0,'0'0'88'0,"0"0"-27"15,0 0 9-15,0 0-21 16,0 0-5-16,0 0 41 15,92-54-36-15,-57 8-33 16,3-5-11-16,7-2 8 16,-1 11-2-16,-1 10-1 0,-7 16-10 15,-5 16-3-15,-11 0-1 16,-5 25-3-16,-1 16 7 16,1 7 10-16,-4 1-10 15,1-9 1-15,-6-12-3 16,-1-10 3-16,-5-10-1 15,0-6 1-15,2-2 2 16,-2-7 2-16,0-20-1 16,0-9-2-16,0-8 8 15,-13 1-5-15,-8 5-2 16,-1 10-1-16,-4 12-1 16,-5 14 21-16,-6 2-17 0,-5 7-5 15,7 19-3-15,4 6 0 16,6 3 0-16,12 5-3 15,6 5 0-15,7 2-7 16,0-3-4-16,7-3 4 16,15-8 9-16,7-10 0 15,2-14-4-15,2-9 1 16,4 0-3-16,0-19 7 16,3-15 3-16,-4-6 5 15,-7-3 16-15,-11 4-8 16,-12 3 16-16,-1 3-6 15,-5 11 5-15,0 8-1 0,0 7-16 16,0 7 0-16,0 0-10 16,-5 0-1-1,1 16-7-15,-5 13 2 0,6 7 4 16,3 5-6-16,0-7 2 16,12 0-3-16,13-7 5 15,2-4 5-15,2-8-5 16,4-10 1-16,0-5-9 15,1 0-3-15,-1-20 14 16,-6-12 3-16,-5-5-3 16,-4-4 0-16,-10-8 5 15,-2 1-4-15,-6-1-2 16,0 12-2-16,0 13-11 0,-8 13-4 16,-3 11-11-16,1 0-14 15,-2 26 20-15,1 3 1 16,7 5 7-16,4 2-10 15,2 1 14-15,25-2-11 16,8 2 18-16,5-3-1 16,-2-2 3-16,-4-4 4 15,-10-6-2-15,-15-4 5 16,-4-4 10-16,-5-4 15 16,-12-1-3-16,-24-4-9 15,-14-3-18-15,-6-2-48 16,-2-2-89-16,8-20-134 15</inkml:trace>
  <inkml:trace contextRef="#ctx0" brushRef="#br0" timeOffset="36104.01">7340 5799 609 0,'0'0'58'16,"0"0"-24"-16,0 0 21 15,0 0-33-15,0 0 13 16,0 0 44-16,0 0-38 15,29-44-13-15,-4 4-9 16,1 0-7-16,5 6 13 16,0 8-22-16,-2 10 4 15,-4 9-7-15,-2 7-1 16,-3 0-3-16,-3 18 4 0,4 13 5 16,-3 1-4-16,-3-2 2 15,-6-9-3-15,-2-7 2 16,-5-7-1-16,-2-7 0 15,0 0 7-15,0 0 1 16,0-10 3-16,-14-14-11 16,-3-5-1-16,-3-3 7 15,-3 0 3-15,4 9 1 16,-2 9-3-16,3 7-3 16,-1 7 1-16,-4 0-6 15,-2 18-1-15,-4 14-1 16,7 7 0-16,7 1 0 0,8 0-10 15,7 1-8 1,0 3 2-16,11-9 3 16,12-7 3-16,1-10 9 0,4-11 0 15,1-7-3-15,6-7-5 16,-4-21 11-16,-2-11 2 16,-3 2 13-16,-8 2 6 15,-7-2 6-15,-6 4 4 16,-3 6-2-16,-2 4-9 15,0 12-6-15,0 8-1 16,0 3-1-16,0 0-8 16,0 6-4-16,0 27-1 15,0 16 1-15,0 18 4 16,7 11-3-16,15 14 0 16,0 11 0-16,0 4-2 0,5 6 1 15,-12-5 0-15,6-17 2 16,-13-21-2-16,-8-24-12 15,0-28-5-15,0-18 17 16,-8-13-4-16,-17-34 4 16,-8-20-3-16,-5-16 3 15,5-14 6-15,4-5 7 16,8 4-12-16,19 9-1 16,2 19 1-16,0 14-2 15,16 10 1-15,4 10-4 0,4 7-20 16,12 8-20-1,5 3-18-15,5 6-25 0,3 3 5 16,2 4-32 0,-6 1-45-16,-7 0-77 0,-9 0-124 15</inkml:trace>
  <inkml:trace contextRef="#ctx0" brushRef="#br0" timeOffset="37387.91">8084 5642 522 0,'0'0'109'16,"0"0"-16"-16,0 0-5 15,0 0-30-15,0-105-13 16,0 84 32-16,0 7-16 16,0 6-20-16,-10 0-3 15,-3 6-5-15,-3 2-20 16,-7 0-13-16,-2 8-3 0,2 22 1 16,-2 7 2-16,7 4-2 15,9 4 1-15,7-5-3 16,2-3-2-16,0-4-4 15,11-9 5-15,11-10-5 16,1-8-3-16,-2-6 2 16,6 0-2-16,-2-18 13 15,0-10 3-15,-3-6 1 16,-5-3 5-16,-5 4-6 16,-5 1 7-16,-7 10-8 15,0 8 4-15,0 7 3 16,0 7-9-16,0 0 0 0,0 0-6 15,0 12 3 1,0 12-2-16,0 5-2 0,0-2 2 16,0-2-1-16,8-4-13 15,8-7 12-15,6-2 3 16,-2-12 0-16,3 0-4 16,4 0 8-16,0-26 0 15,2-9 5-15,-1-13-5 16,-4-8 8-16,-3-13-6 15,-8-7 4-15,-11-4 7 16,-2 2-2-16,0 14-6 16,-9 17 6-16,-4 21-2 15,-1 12 5-15,10 12-3 16,-2 2-8-16,-1 0-3 16,0 12-10-16,0 25 10 0,3 13-4 15,4 12-3-15,0 9 4 16,4 6 3-16,17-3-1 15,3-3-2-15,3-10 0 16,4-8-5-16,-2-12 7 16,7-10-13-16,-1-15 5 15,-6-10-17-15,7-6-6 16,-7 0 20-16,2-14 11 16,-2-10-1-16,-4-5 2 15,-3-3-3-15,-9-3-5 16,-6 0 6-16,-5 1 2 15,-2 4 7-15,0 9-7 0,-9 7 0 16,-4 9-6-16,-3 5-7 16,3 2 11-16,-3 20-5 15,8 8 5-15,3 1-4 16,5-2 5-16,0 5-3 16,11-3-4-16,12 1 0 15,6-4 7-15,2-10 1 16,4-6 0-16,1-10 0 15,-3-2 0-15,3-4 0 16,-3-24 0-16,1-10 1 16,2-10 3-16,-15-5 1 15,2-3-4-15,-19 0 3 16,-4 6 3-16,0 15 7 0,-2 9-5 16,-25 18-8-1,0 8 9-15,-1 3-10 0,4 23 0 16,3 2 0-16,8 2 0 15,13-4-5-15,0 0-7 16,5 1 11-16,19-2-8 16,5 0 5-16,-1-3 4 15,13-4 0-15,-5-3 0 16,-3 0-4-16,-2-3 4 16,-4 0 6-16,-4 0-6 15,-6 2-5-15,-10 4 5 16,0-2-1-16,-7 2 4 15,0-2-9-15,-23 1 6 16,-8 0 0-16,-2-5-1 0,-3-6-3 16,9-6 1-16,5 0-1 15,9 0 3-15,3 0 1 16,10 0-5-16,0 0 5 16,0-3-11-16,14 0 11 15,15-3 0-15,2-6 0 16,11-4 2-16,1-5 3 15,6-6 6-15,-2-4-4 16,-5-3 7-16,-4-2-3 16,-9 0-11-16,-11 1 2 15,-12 1 2-15,-6-1-3 16,0 0-1-16,-15 6-41 16,-14 0-49-16,-14 6-224 0</inkml:trace>
  <inkml:trace contextRef="#ctx0" brushRef="#br0" timeOffset="37641.28">8111 5442 555 0,'0'0'74'16,"0"0"-30"-16,116-1 89 16,-51-14-55-16,11-11-60 15,11-8 1-15,5 0-1 16,-1 2-18-16,-11 10-9 16,-20 10-83-16,-19 7-248 15</inkml:trace>
  <inkml:trace contextRef="#ctx0" brushRef="#br0" timeOffset="37969.75">9886 5828 801 0,'0'0'136'0,"0"0"-109"15,0 0 22 1,0 0-38-16,0 0-11 0,0 0-18 16,-4 0-73-16,-6 0-436 15</inkml:trace>
  <inkml:trace contextRef="#ctx0" brushRef="#br0" timeOffset="48076.6">20822 6662 213 0,'0'0'42'16,"0"0"-31"-16,0 0 55 15,0 0 52-15,0 0-5 16,0 0 26-16,0 0-20 16,-18 0-42-16,16 0 7 15,0 0-14-15,-3 0-17 16,5 0-5-16,0 0-12 16,0 0-5-16,0 0-3 15,0 0-19-15,0 0-1 16,27-3-2-16,27-6-6 0,21-2 10 15,12-1-4 1,7 2-1-16,-11 6-1 0,-19 4 7 16,-17 0-11-16,-19 0 5 15,-16 0-7-15,-10 0 7 16,-2 0 0-16,0 0-5 16,0 0 6-16,0 0-1 15,0 0-5-15,0 0-2 16,5 0 0-16,-3 0-37 15,0 0-37-15,2 0-31 16,2 0-74-16,-4 0-263 16</inkml:trace>
  <inkml:trace contextRef="#ctx0" brushRef="#br0" timeOffset="49221.28">22303 6256 603 0,'0'0'142'15,"0"0"-78"-15,0 0 27 16,0 0-20-16,0 0-7 16,0 0-8-16,-25-56-13 15,11 54-25-15,-1 2-4 16,-12 0-7-16,-13 0-6 16,-3 24 6-16,-3 10-6 15,1 10-1-15,3 9 0 16,11 5-2-16,6 0 2 0,12 0-2 15,11-4-1 1,2-10 0-16,0-6 2 0,15-6-7 16,14-7 7-16,4-10-9 15,7-7 10-15,10-8 2 16,-3 0 1-16,1 0-3 16,-5-15 1-16,-12-2 1 15,-11-3-2-15,-13 4 2 16,-7 0 5-16,0 2-4 15,0 0-1-15,-7 4-2 16,-15 2-9-16,-7 2 6 16,-4 3 2-16,-8 3-9 15,-1 0 3-15,7 0 6 16,-2 0 0-16,16 7-5 0,7-1-3 16,3-4 8-16,11 0-11 15,0-2 12-15,0 0-11 16,0 0-2-16,0 0 5 15,11 0 7-15,7 0 1 16,9 0 1-16,0 0-1 16,6 0 2-16,-4 0 1 15,0 0-3-15,-2 4-2 16,-10 0 2-16,1 3 3 16,0-4-1-16,-9 1 2 0,0 0 0 15,-3-1 0 1,1 2-1-16,-5 3 5 15,0 4-8-15,-2 8 8 0,0 2 7 16,0 6-3-16,0 9-5 16,0 3-2-16,0 6-3 15,0-2 2-15,0-3-2 16,0-6-2-16,0-5-1 16,0-10 1-16,0-6 3 15,0-6-3-15,0-4-5 16,0-4 2-16,0 0-14 15,0 0-11-15,3-18-24 16,8-14-20-16,6-8-120 16,8 0-104-16</inkml:trace>
  <inkml:trace contextRef="#ctx0" brushRef="#br0" timeOffset="50038.49">22664 6694 602 0,'0'0'137'0,"0"0"-67"16,0 0 5-16,0 0-43 15,0 0-8-15,0 0 18 16,4-10-3-16,-4 3-3 16,0 0 7-16,0-6-22 15,0 1-9-15,-2-2 3 16,-12 2-7-16,-1 4 2 15,-1 1-4-15,-7 7-5 16,0 0 4-16,-4 0 0 0,0 0-7 16,2 11 2-16,7 7-1 15,5 2-4-15,2 4 5 16,9-2-2-16,2 0 0 16,0-3-2-16,0-3-7 15,11-6 7-15,4-5-6 16,12-5 10-16,2 0 1 15,2-5 1-15,0-14 4 16,-2-3-6-16,-4 0 6 16,-11 3 0-16,-8-6 0 0,-1 7 1 15,-3 4 3-15,-2 2 1 16,0 6 6-16,0 4-12 16,0 2-5-16,0 0-3 15,0 0-13-15,0 0 15 16,0 2-10-16,0 16 9 15,0 4-2-15,0 2-2 16,2 0-5-16,12-4 8 16,3-4-7-16,1-6-4 15,2-8 5-15,-2-2-2 16,-3 0 11-16,10-7 3 16,-5-20-3-16,5-11 4 15,-8-4 0-15,1-6 1 16,-7-6 3-16,-1-4-3 15,-8-4 3-15,-2 6 1 0,0 10-3 16,0 7 2-16,0 11 11 16,-4 10-7-16,-6 8-1 15,8 6-4-15,0 4-7 16,-3 0-11-16,5 0 9 16,-2 4-2-16,-2 26-2 15,0 16 6-15,-4 11 0 16,6 7 3-16,2 1-3 15,0 2 2-15,0-7 1 16,4-6-2-16,8-6-1 16,1-11 0-16,1-11-3 15,-1-10 1-15,1-12-6 0,-1-4-19 16,0 0-18-16,5-11-10 16,2-12-48-16,2-8-15 15,-4 4-28-15,-5 3-120 16</inkml:trace>
  <inkml:trace contextRef="#ctx0" brushRef="#br0" timeOffset="50439.07">23042 6636 427 0,'0'0'100'16,"0"0"-38"-16,0 0 29 15,0 0-46-15,0 0 1 16,0 0 8-16,-4 72-25 0,15-69-8 15,-4-3-10 1,6 0 25-16,2 0-11 0,6-17 17 16,-3-6-13-16,-5-1 10 15,-7-2 0-15,2 2-14 16,-6-2-15-16,-2 0 5 16,0 6-8-16,0 3-7 15,-4 8-2-15,-10 7 2 16,-7 2 11-16,4 0-11 15,1 14-7-15,-1 14 7 16,3 6-2-16,3 4-3 16,9 1 6-16,2 2-1 0,0-4 0 15,0-6-1-15,13-2-4 16,5-10 4-16,7-6-3 16,6-9-6-16,0-4 0 15,2 0-4-15,1-22-10 16,-14-6-51-16,-9-3-82 15,-11-4-110-15,0 0-165 16</inkml:trace>
  <inkml:trace contextRef="#ctx0" brushRef="#br0" timeOffset="50754.54">22679 6445 271 0,'0'0'399'0,"0"0"-323"0,0 0 24 16,0 0-21-16,0 0-47 16,0 0-14-16,-23-8-16 15,60 8 10-15,11 0 45 16,17 0-9-16,5-5-15 16,-4-6-8-16,1-1 1 15,-13 3-10-15,-21 4 2 16,-8 1-16-16,-19 2 5 15,-4-1 2-15,-2 3 5 16,0 0-7-16,0 0-7 16,0 0 0-16,0 0-6 15,0 0-25-15,0 0-54 0,0 14-49 16,0 7-13-16,-10 0-330 16</inkml:trace>
  <inkml:trace contextRef="#ctx0" brushRef="#br0" timeOffset="51584.75">20345 9218 442 0,'0'0'223'0,"0"0"-124"16,0 0-19-16,0 0-9 15,0 0-12-15,0 0 6 16,-23 0-3-16,23 0-25 16,0 0-8-16,0 0-2 15,0 0 7-15,0 0-21 16,25 0-7-16,22 0 3 15,20-6 21-15,18-3-17 16,4-5 2-16,9 2-10 16,0-1 1-16,-13 3-3 15,-23 1-1-15,-22 6-1 0,-24 1 1 16,-16 0-1-16,2 2 4 16,-2 0 2-16,0 0-3 15,2-2-2-15,-2 2 0 16,5 0-2-16,-3 0-4 15,0 0-8-15,-2 0-49 16,0 0-29-16,0 0-16 16,0 0-164-16</inkml:trace>
  <inkml:trace contextRef="#ctx0" brushRef="#br0" timeOffset="52604.25">22079 8925 142 0,'0'0'451'0,"0"0"-387"16,0 0 16-16,0 0 12 15,0 0-33-15,0 0-15 16,0 0 4-16,-33-28-12 15,6 28-24-15,-9 10-6 0,3 13 0 16,-7 11 6-16,7 4-8 16,2 8-1-16,2 2 3 15,6 0-4-15,12-1-2 16,11-3-2-16,0-3 1 16,7-7-4-16,22-4 4 15,6-7-1-15,15-8 4 16,0-7 5-16,4-8-5 15,0 0 1-15,-10-4-1 16,-9-13 1-16,-8-2 3 16,-15-1-4-16,-10 1 4 15,-2-4-1-15,0 0-2 0,-18 4 3 16,-11-1-5 0,-4 4-2-16,-5 8-6 0,-5 1 5 15,1 5 2-15,9 2-1 16,-1 0-5-16,14 0 5 15,3 5-3-15,5-1-4 16,8-2 6-16,-1-2-4 16,5 3-2-16,0-3-6 15,5 3 3-15,15-1 5 16,7-2 6-16,6 0 5 16,9 0-2-16,8 0 1 15,-11 0-4-15,1 0 6 16,-11 0-5-16,-8 0 5 0,-13 0-6 15,0 0 5 1,-6 0-4-16,-2 10 2 0,2 7 4 16,-2 6 1-16,0 12 13 15,0 4-17-15,0 6 6 16,0 1-3-16,0-2-5 16,0-5-1-16,0-2 4 15,0-9-3-15,0-6-2 16,0-10-3-16,0-7 0 15,0-2-5-15,9-3-21 16,6 0-47-16,3-30 2 16,7-14-86-16,-1-9-300 0</inkml:trace>
  <inkml:trace contextRef="#ctx0" brushRef="#br0" timeOffset="53371.38">22639 9186 733 0,'0'0'131'0,"0"0"-90"15,0 0 43-15,0 0-38 16,0 0-23-16,0 0 7 16,-43-50-7-16,39 45-7 15,-3-2-10-15,-1 1-1 16,-6 2-3-16,-8 1 11 15,-5 3-8-15,-4 0-2 0,-2 13 4 16,4 8-7-16,2 8-1 16,2 0 0-16,17 3 0 15,2-1-2-15,6-1 1 16,0-4-6-16,16-4 1 16,7-6-5-16,4-9 11 15,2-7-4-15,2 0 5 16,9-19 0-16,-7-10 3 15,-2-4 4-15,-6-1-2 16,-8 2 0-16,-7 3 6 16,-8 7 9-16,-2 9-1 15,0 7-2-15,0 4 0 0,0 2-11 16,0 0-6-16,0 0-10 16,0 0-7-16,0 9 15 15,0 11 0-15,0 6 2 16,4-1 0-16,5-1-3 15,5-4 0-15,-1-4-13 16,5-4 5-16,-1-5-8 16,6-7 0-16,2 0-2 15,-1 0-5-15,5-25 7 16,-5-8 16-16,1-13-5 16,-7-5 5-16,-7-11 6 15,1-9-3-15,-12-1 3 16,0 2 5-16,0 12 5 0,0 14 4 15,-12 13 7-15,5 9 4 16,1 10-8-16,6 5 6 16,-4 2-18-16,-2 5 9 15,6 0-17-15,0 2-9 16,0 33 5-16,0 11 4 16,0 13 3-16,0 7-3 15,0 4-1-15,0 2 1 16,8-2 1-16,0-6-1 15,1-11 3-15,3-16-3 16,-8-16-2-16,0-7-5 16,3-14-18-16,7 0-36 0,1-7-43 15,14-21-52 1,0-6-111-16,2-1-214 0</inkml:trace>
  <inkml:trace contextRef="#ctx0" brushRef="#br0" timeOffset="53804.01">23096 9083 494 0,'0'0'207'0,"0"0"-150"15,0 0-20-15,0 0 4 16,0 0-12-16,0 0 19 16,-4 27-22-16,8-23 1 0,9-3-6 15,1-1 8-15,-1 0-13 16,3 0 19-1,-3-18-18-15,3-8-2 0,-10-2 18 16,1 0-19-16,-7 1-10 16,0 3 2-16,0 7 5 15,-7 7-10-15,-4 5 5 16,-9 5-4-16,0 0-2 16,-3 5-1-16,4 19 1 15,-4 8 0-15,8 9-8 16,6 0 8-16,4 2 2 15,5-4-2-15,0-2 0 16,16-7-2-16,8-5-5 16,3-6 2-16,2-9 5 15,2-7 0-15,8-3 0 0,-4-7-17 16,3-20-9-16,-7-6-3 16,-6-4-69-16,-10 2-43 15,-15 1-8-15,0 1-28 16,-11 4-110-16</inkml:trace>
  <inkml:trace contextRef="#ctx0" brushRef="#br0" timeOffset="54083.42">22670 8828 623 0,'0'0'100'16,"0"0"-66"-16,0 0 69 15,0 0-57 1,0 0-28-16,0 0-14 0,0 0 41 16,96-5 7-16,-29 5-13 15,-1 0 0-15,0-8-2 16,-13 2-32-16,-20 2 6 16,-15 0-10-16,-7 2 3 15,-11 0-3-15,0 2 1 16,0 0-1-16,0 0-1 15,0 0-13-15,0 0-27 16,0 0-53-16,0 0-43 16,0 10-172-16</inkml:trace>
  <inkml:trace contextRef="#ctx0" brushRef="#br0" timeOffset="54983.75">20071 11624 570 0,'0'0'192'16,"0"0"-115"-16,0 0 2 16,0 0 11-16,0 0-15 15,0 0-7-15,0 0-6 16,0 0-25-16,0 0-21 15,0 0-3-15,4 0-4 16,25 0-8-16,25 0 5 16,19 0 15-16,28 0-10 15,5 0-2-15,4 0 3 16,-10-3-7-16,-19-4-1 0,-28 3-1 16,-17 2 1-16,-21 0-2 15,-11 0 12-15,-4-1 3 16,0 0 17-16,0 3-23 15,0-2 0-15,0 2-11 16,0-2-9-16,0 2-35 16,0 0-27-16,0 0-59 15,0 2-95-15,0 8-263 16</inkml:trace>
  <inkml:trace contextRef="#ctx0" brushRef="#br0" timeOffset="56119.42">22089 11260 383 0,'0'0'156'0,"0"0"-72"15,0 0 33-15,0 0-22 16,0 0-21-16,0 0-17 16,-25-22-20-16,2 17-5 15,-1 1-9-15,-10 4-9 16,5 0 1-16,0 0-4 16,0 17-9-16,0 9-2 15,0 9 1-15,8 12-2 16,-4 4 2-16,9 9-1 15,7 1 0-15,9-3 0 16,0-2-7-16,11-7 2 16,20-5 4-16,10-9-4 15,7-9 5-15,8-9 0 16,7-17 2-16,-3 0 1 0,-2-14-2 16,-2-15 4-16,-14 1-3 15,-13 0-2-15,-13 5 8 16,-14-2-5-16,-2 3 11 15,-2 2 8-15,-25 2-10 16,-11 3 1-16,1 2-13 16,-8 6 1-16,-3 2-1 15,6 5 1-15,0 0-1 16,7 2-3-16,6 12-4 16,6-4 5-16,9 1-3 0,8-6-6 15,4-3 2-15,2 0 3 16,0-2 1-16,0 0-3 15,0 0-3-15,4 0 8 16,23 0 3-16,4 0 4 16,9 0 4-16,14-9-8 15,-5 0 3-15,-3 1-2 16,-7 2 1-16,-15 4 1 16,-15 2 3-16,0 0-4 15,-5 0-2-15,3 0 5 16,-5 0-5-16,3 8 9 15,4 12-5-15,-5 4 7 16,5 7-7-16,-4 6 2 16,4 7-2-16,-3 5-2 15,3 2 5-15,-5 0-1 0,8-3-4 16,-8-4 3-16,3-4 8 16,-3-8-7-16,-4-5 1 15,0-12-5-15,0-7 1 16,2-3-3-16,0-5-4 15,4 0 3-15,-4 0-9 16,-2 0-9-16,2-17-7 16,-2-12-18-16,6-8-46 15,5-2-51-15,5 4-154 16</inkml:trace>
  <inkml:trace contextRef="#ctx0" brushRef="#br0" timeOffset="56923.6">22683 11566 653 0,'0'0'126'0,"0"0"-76"16,0 0 23-16,0 0-39 15,0 0-20-15,0 0 4 16,0-40 7-16,0 31-9 15,0-4 1-15,0 3 16 16,-4-2-3-16,-9 4-12 16,-3 2-11-16,-7 2-5 15,0 4 11-15,-12 0-6 16,2 0-6-16,2 16-1 0,2 4 0 16,5 3-1-16,8 6-3 15,7-5 4-15,9 1-2 16,0-2-5-16,0-7 5 15,20 0 0-15,0-8-3 16,7-5 4-16,0-3 1 16,4 0 0-16,2-20 4 15,3-6-2-15,-7 1 4 16,-4-3-3-16,-10 3 0 16,-1 0 0-16,-10 7 7 0,-4 3-4 15,0 8 5 1,0 5-1-16,0 2 2 0,0 0-12 15,0 0-3-15,0 0-1 16,0 12-2-16,0 11 6 16,0 6-6-16,0 3 3 15,6-3-6-15,17-8 4 16,-3-3 2-16,4-4-2 16,3-14-6-16,2 0 11 15,-2-2 1-15,2-26 1 16,-2-7 2-16,-5-4-2 15,-2-7 3-15,-11-7-3 16,0-5-2-16,-5-7 1 16,-2-3 2-16,-2 5 0 15,0 9 7-15,0 16 0 0,0 16 2 16,-6 8 1-16,-3 6-4 16,5 6-5-16,2 2 0 15,2 0-4-15,0 0-1 16,0 16-8-16,0 24 9 15,0 18 1-15,4 4-1 16,7 7 5-16,2-1-2 16,-1-6-1-16,-6-6 1 15,5-3 1-15,-4-14-4 16,0-8 3-16,4-11-10 16,-7-11 5-16,1-7 0 15,2-2-40-15,-3 0-30 0,9-11-38 16,3-14-75-1,9 1-230-15</inkml:trace>
  <inkml:trace contextRef="#ctx0" brushRef="#br0" timeOffset="57339.21">23183 11490 629 0,'0'0'172'0,"0"0"-136"16,0 0 18-16,0 0-42 15,0 0-2-15,0 0 12 16,0 0 11-16,13 2-6 16,5-2 2-16,2 0-9 0,-2 0 3 15,-5 0-2-15,3-16-14 16,-5-2 4-16,-7-1 5 16,-1-2-5-16,-3 1-2 15,0 3-2-15,-5 5-6 16,-10 7-1-16,-6 5 0 15,2 0 6-15,-6 0-6 16,3 17 0-16,-1 7 4 16,8 7-3-16,13 1-1 15,2 2 0-15,0 0 5 16,0-1-5-16,15-1-1 16,12-9-2-16,-2-5-5 15,-1-10 5-15,3-8 2 16,-1 0-4-16,1-8-26 0,0-20-41 15,-7-4-31-15,-5-4-8 16,-5 0-52-16,-10 4-41 16,0 4-59-16</inkml:trace>
  <inkml:trace contextRef="#ctx0" brushRef="#br0" timeOffset="57682.71">22762 11221 522 0,'0'0'113'0,"0"0"-11"0,0 0 22 16,0 0-42-16,0 0-10 16,0 0-22-16,-50-6-24 15,52 6-26-15,25 0 20 16,13 0 12-16,16 0-11 15,16 0-9-15,12-10 1 16,-1-6 2-16,-7 4-7 16,-16 3 0-16,-18 4-4 15,-17 5-2-15,-19 0 1 16,-6 0 0-16,0 0-2 16,0 0 1-16,0 0 3 15,0 0-10-15,0 0-5 0,0 0-29 16,0 0-11-1,-6 2-70-15,-8 6-139 0</inkml:trace>
  <inkml:trace contextRef="#ctx0" brushRef="#br0" timeOffset="58590.05">19712 13764 620 0,'0'0'173'0,"0"0"-109"16,0 0 0-16,0 0-12 16,0 0-10-16,0 0 10 15,0 0-4-15,0 0-28 0,11 0-10 16,21 0-9-16,12 0 23 15,16 0-4-15,12 0-2 16,1-10-5-16,12-2 3 16,2 2 2-16,-3-1 2 15,-12 4-10-15,-24 2-6 16,-23 1 1-16,-15 4 4 16,-10-1 0-16,0 1 11 15,2 0-8-15,-2-3-10 16,0 2 0-16,0-1-2 15,0 2-8-15,0 0-26 16,0 0-48-16,0 0-33 16,0 0-115-16,13 0-620 0</inkml:trace>
  <inkml:trace contextRef="#ctx0" brushRef="#br0" timeOffset="59654.61">22307 13445 345 0,'0'0'196'0,"0"0"-154"0,0 0 40 16,0 0-2-16,0 0-27 16,0 0 5-16,-36-44-25 15,16 42 3-15,-7 2-19 16,-4 0 7-16,-15 0-8 15,-6 10 5-15,-4 11-10 16,7 4-1-16,0 5 8 16,12 10-12-16,-2 4-1 15,8 6-3-15,9 1-3 16,13-5 3-16,4-4-4 16,5-2-2-16,7-1 4 15,20-2 0-15,6-7 1 0,10-8-1 16,8-7 1-1,-4-8 5-15,2-7-2 0,-2 0-2 16,-14-7 3-16,0-16 9 16,-6 3-9-16,-9 2 3 15,-7-2-1-15,-11 6 5 16,0 0-2-16,-2 0-5 16,-23 1-2-16,-6-1-6 15,-11 5-1-15,-3 1 4 16,-1 6-4-16,-6 2 3 15,8 0-3-15,1 0-4 16,12 7-4-16,8 2 3 16,13-4-8-16,3 0 4 0,7-1 10 15,0-1-8 1,0 2 0-16,0 1 4 0,13-2 2 16,3-4 5-16,11 0 3 15,2 0 1-15,13 0 0 16,0-8 5-16,14-2 0 15,-9 1 1-15,-3 4 3 16,-5 3-7-16,-15 2-4 16,-6 0-1-16,-7 0 1 15,-4 0-1-15,4 4 2 16,-9 11 12-16,7 5-2 16,-5 13 1-16,-4 1 0 15,3 6-11-15,-3 3 17 16,0 0-12-16,0 1 2 0,0-3-4 15,0-7-5-15,-3-5 2 16,3-8-6-16,0-8 8 16,0-8-11-16,0-5 5 15,0 0-5-15,0 0-2 16,0 0-21-16,0-20-5 16,0-11-23-16,14-8-87 15,1 7-115-15</inkml:trace>
  <inkml:trace contextRef="#ctx0" brushRef="#br0" timeOffset="60486.83">22637 13754 666 0,'0'0'58'16,"0"0"-7"-16,0 0 16 15,0 0-29-15,0 0 2 16,0 0 23-16,0-49-20 16,0 45-27-16,0-3-2 15,-4 0 10-15,-6-3-4 16,-1 5-4-16,-7-1-11 16,-7 3-1-16,-3 3 4 15,-6 0-6-15,-6 3 2 0,5 15-1 16,1-1-2-16,12 0-1 15,1 3 0-15,15 0-7 16,-1 1 6-16,7 2-1 16,0-3 0-16,11 2-2 15,14-8 3-15,2-1-2 16,4-10 3-16,0-3 0 16,9 0 2-16,3-20 1 15,-3-9 4-15,-3-6-7 16,-2-3 4-16,-14 2 6 15,-5 0 4-15,-7 7 3 16,-9 9-1-16,0 6 2 16,0 11 0-16,0 1-2 0,0 2-9 15,0 0-7 1,0 0-11-16,0 0 10 0,0 10-4 16,0 14 5-16,0 7-2 15,6-4 2-15,15-3-5 16,-3-6-5-16,6-6 2 15,-2-6 0-15,1-6 6 16,2 0-1-16,-2-2 3 16,2-18 2-16,2-13-1 15,-7-6-1-15,-7-9 0 16,-1-10-1-16,-10-7-2 16,-2-4 3-16,0-3-6 15,-7 9 3-15,-8 10 3 16,1 16 1-16,1 11 0 0,4 11 1 15,7 7 1-15,-2 6 5 16,4 0-8-16,0 2 0 16,0 0-8-16,0 20 1 15,0 18 6-15,4 15 2 16,11 10 2-16,3 8-1 16,5 3 1-16,-8-2-2 15,1-6 6-15,-1-3-4 16,-2-14-3-16,-1-12-4 15,-6-9 4-15,1-14 0 16,-5-9 0-16,3-5-34 16,4 0-40-16,6-15-51 15,-1-16-52-15,1 0-157 0</inkml:trace>
  <inkml:trace contextRef="#ctx0" brushRef="#br0" timeOffset="60887.43">23136 13629 214 0,'0'0'293'15,"0"0"-251"-15,0 0 40 16,0 0 20-16,0 0-38 16,0 0-26-16,60 12 10 15,-48-12-24-15,3 0-10 0,-2-3 2 16,3-11 0-16,-5-9 10 15,-4 0-8-15,0-1 12 16,-7-3-3-16,0 3-16 16,0 4 12-16,-12 4-8 15,-12 8-7-15,2 4-7 16,-3 4 12-16,-4 0-7 16,4 10-6-16,8 14 0 15,3 7 0-15,5 6-5 16,9 6 9-16,0 0-9 15,0 0 10-15,21-5-6 16,0-6 1-16,2-9-3 16,6-4 0-16,-4-12 0 0,-1-7 0 15,3 0-12 1,-3-9-20-16,-4-20-50 0,-9-8-97 16,-9-4-188-16</inkml:trace>
  <inkml:trace contextRef="#ctx0" brushRef="#br0" timeOffset="61185.86">22779 13297 763 0,'0'0'82'0,"0"0"-65"0,0 0-5 15,0 0-5-15,0 0-4 16,0 0 32-16,149-22 16 16,-77 8-24-16,-5 4 6 15,-7-4-4-15,-8 6-4 16,-19 0-10-16,-9 4-10 16,-12-1-2-16,-8 5-3 15,-4 0 0-15,0 0 0 16,0 0-32-16,0 0-83 15,-18 0-72-15,-8 13-454 16</inkml:trace>
  <inkml:trace contextRef="#ctx0" brushRef="#br0" timeOffset="62024.09">19447 15675 634 0,'0'0'149'16,"0"0"-90"-16,0 0 25 16,0 0-35-16,0 0-20 15,0 0 15-15,-12-4-5 16,17 4-25-16,26 0-6 16,14 0 13-16,15-2 1 15,11-4-5-15,12 0-11 16,-5 0 7-16,0 2-7 15,-18 2-1-15,-18-1 0 16,-22 2-4-16,-11-3-1 16,-7 4 2-16,-2 0-2 15,0 0 12-15,0 0-12 0,0 0 0 16,0 0-13-16,0 0-39 16,0 0-45-16,0 0-81 15,0 0-274-15</inkml:trace>
  <inkml:trace contextRef="#ctx0" brushRef="#br0" timeOffset="63103.68">21250 15041 462 0,'0'0'87'0,"0"0"-26"15,0 0 38-15,0 0-22 16,0 0-11-16,0 0 6 16,31-24 1-16,-31 24-10 15,-18-4-44-15,-10 4-9 16,-6 0 0-16,-6 0-2 16,-2 7 0-16,1 13 0 0,8-1-8 15,-3 1 7 1,5 5-7-16,6 0 0 0,6 9-2 15,7 7 0-15,12 2 1 16,0 4-2-16,7 1 1 16,22-7-1-16,5-2 0 15,10-8-4-15,10-8 5 16,-6-7 2-16,4-11 6 16,-5-5-5-16,-7 0-1 15,-7-22 5-15,-8 0 0 16,-12-2-2-16,-11-5 1 15,-2 5 1-15,0-4 0 16,-17 3 1-16,-14 4 7 16,-5 1-10-16,0 12-3 15,-6 6-5-15,-2 2-4 0,-6 0 5 16,7 0 3-16,10 4-2 16,7 4-2-16,12-4 5 15,10-4-2-15,4 0-4 16,0 0 2-16,0 0-11 15,0 0 5-15,8 0-1 16,24 0 11-16,1 0 1 16,10-6 1-16,1-9-1 15,-1 4 5-15,-3-1-5 16,-9 8 1-16,-6-3 8 16,-10 6-4-16,-9 1-3 15,2 0 4-15,-6 0-2 0,0 0 1 16,-2 1 2-16,4 16 3 15,3 5 5-15,-5 8 5 16,-2 5-8-16,4 2-9 16,-1 11 6-16,2 0-5 15,-3 1 0-15,0-3-3 16,0-10 0-16,7-10-1 16,-7-8-1-16,2-9 0 15,-2-9-3-15,4 0-3 16,-4 0 2-16,-2 0-6 15,11-7-2-15,3-21-3 16,3-7-29-16,3-2-54 16,5-2-66-16,1 6-129 15</inkml:trace>
  <inkml:trace contextRef="#ctx0" brushRef="#br0" timeOffset="63885.82">21761 15320 48 0,'0'0'647'0,"0"0"-520"16,0 0-41-16,0 0-22 15,0 0-18-15,0 0-18 16,-7-54 15-16,-2 38-10 16,-9-1-18-16,-2 4 2 0,0 1 0 15,-4 5-16 1,-3 6 1-16,0 1 5 0,-2 4-7 15,-2 16 0-15,4 6 0 16,9 3-1-16,5-3-1 16,9 6 2-16,4 0-5 15,0-6 5-15,4-5-2 16,14-5-3-16,6-7 4 16,1-6 0-16,4-3 1 15,2-3 0-15,0-16 4 16,0-5-2-16,-2-2 2 15,-4-4-1-15,-10 11 1 16,-5-4 1-16,-6 5 6 16,-4 12 0-16,0 2-8 15,0 4-2-15,0 0-1 0,0 0 0 16,0 0-8-16,0 7-9 16,0 16 17-16,0 7 2 15,6 4-2-15,13-2-3 16,-2-4-1-16,1-1-2 15,9-10 3-15,-2-11 2 16,-6-6-2-16,4 0 1 16,-5-26 2-16,6-9 4 15,-6-10-1-15,-3-5-2 16,-1-14 2-16,-14-6 1 16,0-11-1-16,0 7 5 15,0 8 2-15,0 12 1 0,-16 15 1 16,3 8 2-16,0 13 0 15,3 7 6-15,6 6-15 16,4 5 4-16,0 0-9 16,-2 0-2-16,2 0-4 15,0 8-3-15,0 23 8 16,0 22 1-16,0 13 5 16,6 6-3-16,10 0 3 15,-3-1-1-15,1-7-4 16,-1-6 0-16,-2-2 1 15,3-14-2-15,1-10-1 16,1-14 0-16,-5-6-1 16,3-12-9-16,1 0-34 15,3 0-1-15,9-8 10 16,2-10-59-16,0 0-68 0,2 0-217 16</inkml:trace>
  <inkml:trace contextRef="#ctx0" brushRef="#br0" timeOffset="64334.48">22353 15330 699 0,'0'0'161'0,"0"0"-112"16,0 0 29-16,0 0-31 0,0 0-33 15,0 0-2 1,0 0-6-16,-29-12-6 0,39 12 2 15,-2 2 10-15,5-2 3 16,3 0 1-16,-3 0-12 16,6 0 6-16,-11-2-6 15,4-11 1-15,-3-1-1 16,-5-1 0-16,-4-5 0 16,0-3 0-16,0 3-3 15,-4 2 2-15,-17 7 4 16,4 2-7-16,-12 7 1 15,0 2 2-15,2 0 2 16,-2 9-4-16,4 10-1 16,8 6 3-16,5 1-2 15,8 6 1-15,4 7 1 0,0-11-1 16,13 4-2-16,14-3 0 16,4-7-5-16,-2-3 5 15,4-10 0-15,4-9 0 16,-8 0 0-16,0-1-11 15,-10-26-24-15,-3 1-42 16,-5-2-76-16,-4 2-111 16,-7 4-179-16</inkml:trace>
  <inkml:trace contextRef="#ctx0" brushRef="#br0" timeOffset="64764.11">21796 15091 669 0,'0'0'83'15,"0"0"-8"-15,0 0 13 16,0 0-37-16,0 0-5 16,0 0-12-16,13-28-12 0,28 11 0 15,15-4-8-15,15 1 12 16,2-2-14-16,12 1-5 16,0 0-1-16,-10 7 1 15,-5 3 1-15,-16 4-5 16,-26 5-3-16,-14 2 0 15,-10 0 1-15,-4 0 3 16,0 0-4-16,0-3 2 16,0 3-4-16,0 0-2 15,0 0 3-15,0 0-22 16,-2 0-33-16,-11 0-59 16,3 0-78-16,2 0-326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3:49:13.133"/>
    </inkml:context>
    <inkml:brush xml:id="br0">
      <inkml:brushProperty name="width" value="0.05292" units="cm"/>
      <inkml:brushProperty name="height" value="0.05292" units="cm"/>
      <inkml:brushProperty name="color" value="#FF0000"/>
    </inkml:brush>
  </inkml:definitions>
  <inkml:trace contextRef="#ctx0" brushRef="#br0">16771 7409 315 0,'0'0'108'0,"0"0"-65"15,0 0 0-15,0 0 6 16,0 0 4-16,0 0 37 16,0 0-7-16,0 0-23 15,0 6-24-15,0-6-3 16,0 0 8-16,0 0-6 15,0 0-5-15,0 0 3 16,0 0-7-16,0 0-3 16,0 0-4-16,0 0-10 15,0-18 1-15,0-12 7 16,-4-9-10-16,-9-10-6 16,-3-6 7-16,1-1-6 0,1-2-2 15,3 2 0 1,-4 4-1-16,5 3 1 0,2 8 0 15,-1 11 2-15,5 4-2 16,-4 6 0-16,4 1 0 16,4 2 0-16,0 5 3 15,0 2-4-15,0 3 4 16,0 2-5-16,0 5 4 16,0-5-1-16,0 5-1 15,0 0 0-15,0-2 0 16,0 2 0-16,0 0 0 15,0 0 0-15,0 0 1 16,0 0-1-16,0 0-6 0,0 0 5 16,0 0 1-16,-4 11 0 15,-7 17 0-15,-3 11 3 16,-5 6-3-16,-2-3 0 16,5-1 0-16,1-2-1 15,1 3 1-15,-1-4-2 16,4-5 1-16,6-9 0 15,1-12 0-15,4-8-1 16,-5-4 1-16,5 0 0 16,0 0-1-16,0 0 2 15,0 0-1-15,0 0-8 16,0 0 6-16,0-12-1 0,0-11 4 16,0-3 3-1,0 2 0-15,5-2-1 0,1 4 1 16,-3 2 1-16,6-5-3 15,-3 4-1-15,5-1 3 16,3-2-2-16,-1 0 1 16,3-1-2-16,-1 2 0 15,1 0 2-15,5 4 0 16,-8 3-2-16,-5 0 5 16,4 6-5-16,-8 3 1 15,1 5-4-15,-5 2 3 16,0 0 0-16,2 0 7 15,0 0-5-15,-2 0-2 16,2 0 3-16,-2 0-4 16,0 0 4-16,0 0-2 0,0 0 3 15,0 0-3-15,0 0 1 16,0 0-2-16,0 0 0 16,0 0 6-16,2 0-5 15,10 0-1-15,1 14 0 16,3 0 0-16,1 4 7 15,8-1-1-15,0-2-5 16,-4 4 2-16,8-3-1 16,0 2-4-16,5-1 6 15,-2-5-4-15,-4 1 0 16,-6-9 1-16,-1-1-1 16,-10-2 0-16,-7-1 2 0,-2 0-2 15,-2 0 0-15,0 0 10 16,0 0-7-16,0 0 10 15,0 0 1-15,0 0-4 16,0 0-1-16,0 0 4 16,0 0-11-16,0 0-2 15,0 0 1-15,0 0-1 16,0 0 0-16,0 0 0 16,0 0-1-16,0 0-30 15,0 0-30-15,0 0-37 16,-6 8-140-16</inkml:trace>
  <inkml:trace contextRef="#ctx0" brushRef="#br0" timeOffset="7199.57">22697 7690 112 0,'0'0'245'16,"0"0"-169"-16,0 0-9 16,0 0-14-16,0 0 10 15,0 0 0-15,0 0 8 16,2 0-18-16,-2 0-12 0,0 0-4 16,0 0-9-1,0 0-1-15,0 0 3 0,0 0-7 16,5 0 0-16,-5 0 0 15,0-1-3-15,0-2-8 16,0 0 2-16,0-3 0 16,0-5-2-16,0-10-3 15,0-9 0-15,0-3-4 16,0-8-2-16,-7-1 1 16,3-4-1-16,-6 0-3 15,6-1 2-15,-5 2 0 16,3 5-2-16,-6 0 0 15,3 0 1-15,3 6-1 16,2 0 1-16,-4 6 1 0,4 7-1 16,2-3 0-16,-5 10 0 15,7 2 1-15,-2 0-1 16,0 12 0-16,2-5-1 16,-2 5 3-16,2 0 0 15,-2-3-1-15,2 3 3 16,0 0-5-16,-6 0 4 15,6 0-1-15,0 0-1 16,0 0-2-16,0 3 0 16,-2-3 0-16,0 5 0 15,0 3 0-15,-11 2 3 0,1 15-3 16,-3 2 0 0,1-5 0-16,3 4 0 0,3 1 0 15,-6-3 0-15,3 2-2 16,-5-4 2-16,7-8 0 15,5-5 0-15,0-4 0 16,4-5-5-16,0 0 3 16,0 0-1-16,0 0-11 15,0 0-1-15,0-4 9 16,0-17 6-16,6-8 4 16,5-7 1-16,3-3-2 15,-8 3 3-15,3 4 0 16,-2 2 0-16,0 4 1 15,-1 4-2-15,3 3 3 0,-9 8-5 16,2 1 1-16,1 5-3 16,-1 0-1-16,3-1 0 15,-3 3 0-15,0-4 0 16,0 3 1-16,-2 4-1 16,2 0 0-16,-2 0 0 15,0 0 0-15,0 0 2 16,0 0 0-16,0 0-1 15,0 0-1-15,0 0 0 16,9 5-4-16,5 8 4 16,11 1 2-16,-2 2 9 15,4-1-6-15,0 2-5 16,0 1 0-16,0-1-3 0,-5-10 8 16,0 0-8-1,-8-2 6-15,1-3 1 0,-8-2-1 16,0 2-3-16,-7-2 2 15,0 0 1-15,2 0 1 16,0 0 0-16,-2 0-3 16,0 0 4-16,0 0 2 15,0 0-6-15,0 0 7 16,0 0-7-16,0 0 2 16,0 0-1-16,0 0 0 15,0 0-2-15,0 0 0 16,0 0-1-16,0 0 1 15,0 0-2-15,0 0-2 16,0 0-4-16,0 0-10 0,0 3-26 16,0-1-13-16,-2-2-40 15,-9 0-181-15,-7 0-440 16</inkml:trace>
  <inkml:trace contextRef="#ctx0" brushRef="#br0" timeOffset="9614.11">3205 9017 126 0,'0'0'116'0,"0"0"-49"16,0 0 25-16,0 0-11 0,0 0-23 16,0 0-11-1,3-6 17-15,-3 6-11 0,0 0-2 16,0 0-3-16,0 0 8 15,0-1-14-15,0 1-14 16,0 0 15-16,0 0-14 16,0 0 0-16,0 0-6 15,0 0-5-15,0 0-7 16,0 0 3-16,0 0-1 16,0 0 0-16,0 0 1 15,-23 0 1-15,-8 1-4 16,-16 13-10-16,-6 0-1 0,-7 8 0 15,-6 0 2 1,-3 9-2-16,3 7 0 0,-3-8 0 16,6-4 2-16,10-2-2 15,11-7 3-15,10-5-3 16,10-1 0-16,8-7 1 16,5-2-1-16,9 2 0 15,0-4 0-15,0 2-6 16,0-2 5-16,0 0 0 15,0 0-4-15,0 0 3 16,0 0-4-16,0 0 5 16,0 0-3-16,0 0 1 15,0 0-6-15,0 0-6 16,0 0-23-16,0 0-23 16,0 0-20-16,0 0-57 0,0 0-75 15,0-6-120-15</inkml:trace>
  <inkml:trace contextRef="#ctx0" brushRef="#br0" timeOffset="10364.2">2483 9010 452 0,'0'0'80'0,"0"0"-22"16,0 0 7-16,0 0-40 15,0 0 9-15,0 0 5 16,4-7 5-16,-4 7-21 16,0 0-16-16,0 0 12 15,0 7-5-15,0 8-8 16,0 8 10-16,0 7-9 15,0 7 5-15,-2 4 11 16,-10 3-11-16,-1 0-5 16,-2-6 4-16,1-4-5 15,1-6 7-15,4-5-4 16,2-8-4-16,5-7-2 16,2 2 0-16,-2-8-3 15,2 0 1-15,0-2 0 0,0 0 7 16,0 0-5-16,0 0 3 15,0 0-6-15,0 0 5 16,0 0 2-16,0 0-4 16,0 0 4-16,0-2-4 15,0 2-2-15,0 0 9 16,11-2 1-16,5-1-2 16,4-2 6-16,2 3-10 15,0 0 3-15,3 0-2 16,0 1-4-16,-1-3 0 0,5 1 4 15,0 2-5-15,-3-2 1 16,-3 3-2-16,-8 0 0 16,-5-2 0-16,-6 2 1 15,-2 0 1-15,0 0-1 16,-2 0 9-16,0 0-2 16,0 0 7-16,0 0 1 15,0 0-1-15,0 0-7 16,0 0 4-16,0 0-6 15,0 0-4-15,0 0-1 16,0 0 0-16,0 0-1 16,0 0-1-16,0 0 0 15,0 0-1-15,0 0-3 0,0 0-1 16,0 0-16 0,0 0-27-16,0 0-34 0,5 0-88 15,-3 0-260-15</inkml:trace>
  <inkml:trace contextRef="#ctx0" brushRef="#br0" timeOffset="23663.75">11190 8628 34 0,'0'0'107'0,"0"0"-48"15,0 0 20-15,0 0-25 16,0 0 2-16,0 0-12 16,0 0 9-16,0-15-18 15,0 15 2-15,0 0 13 16,0 0-17-16,0 0-3 16,0 0-7-16,0 0-2 15,0 0 6-15,0 0-1 16,0 0-2-16,0 0-5 15,0 0-1-15,0 0-1 0,0 0-2 16,0 0-3-16,0 0-5 16,0 0 2-16,0 0-2 15,0 0 5-15,0 0-7 16,0 0 10-16,0 0 3 16,0 0-2-16,0 0-1 15,0 0 0-15,0 0-2 16,0 0 9-16,-2-3-11 15,-5-11-2-15,-2-2-4 16,-2-4 1-16,2-2-3 16,-2 0 3-16,2 0-3 0,3 2 2 15,-2-1 2-15,0 0-3 16,-3-4 3 0,1 0-3-16,4 3 5 0,-3-1-2 15,3-7-5-15,-4 5 0 16,-1-12 3-16,3 3-2 15,0-4-2-15,0-2 3 16,-1 2-1-16,-3-6 2 16,4 4 2-16,-1 3-4 15,-3 2 0-15,6-1-1 16,-3-2 1-16,-2 0 1 16,4-3-1-16,-2 4-1 15,3-2 1-15,-1-7-3 16,-2-3 1-16,0-2-1 15,3-6 1-15,-3 8-1 0,-1 4 0 16,4 1 1-16,-3 0-1 16,0 1 0-16,2-6 1 15,-6-2-1-15,7 1 0 16,-6 0 0-16,1 0 0 16,-3 4 0-16,8 1 0 15,-3 4 0-15,3 6 0 16,-2 6 0-16,2 5 0 15,-1 5 6-15,7 4-6 16,-2 4 0-16,2 3-5 16,-2 3 5-16,2 3 0 15,-2-3 0-15,2 0 0 0,0 1 7 16,0-1-7-16,0 1 0 16,0-1-6-16,-2-6 12 15,-3 6-12-15,2-4 5 16,3 4 1-16,-2 0 7 15,2-2-7-15,-2 2 0 16,-2 1 0-16,4 1 0 16,0 3 1-16,0-5 0 15,0 5-1-15,0 0 0 16,0 0 0-16,0 0 0 16,0 0-1-16,0 0 1 15,0 0 0-15,0 0-5 16,0 0 0-16,0 0-4 15,0 0 7-15,0 0 0 16,0 0 2-16,0 0 0 0,0 14-1 16,0 6 1-16,-5 5 0 15,1 0 3-15,-5-3-5 16,4 3 2-16,-6-4 0 16,7 2-4-16,-5-5 2 15,2-4-1-15,0-4 1 16,5-6 2-16,0 0-1 15,0-2 2-15,2 1-1 16,-2-3 1-16,2 0 0 16,0 0-1-16,-2 0 0 15,2 0 0-15,0 0 1 16,0 0-1-16,0 0 0 0,0 0 0 16,0 0-5-16,0 0 2 15,0 0 3-15,0 0 0 16,0 0 0-16,0 0 1 15,0 0 1-15,0-3 1 16,0 3-2-16,0-9-1 16,0-6 3-16,0-9-1 15,0-6-2-15,0 5 4 16,4 2-2-16,2 4 0 16,4 3-1-16,-6-2 0 15,3 7-1-15,-1-2 3 16,-1 6-2-16,-3 2 0 15,0 3 1-15,-2 2-2 0,0 0 0 16,2 0 0-16,-2-2 0 16,3 0 1-16,-3-2-1 15,2 0 0-15,-2 4 0 16,0-1 0-16,0 1 1 16,0 0-1-16,5-3 1 15,-5 3-1-15,0 0 3 16,0 0-2-16,0 0 3 15,0 0-2-15,0 0 0 16,0 0-1-16,0 0 0 16,0 0-1-16,0 0-1 15,2 0-1-15,0 0-1 16,2 4-2-16,9 4 2 16,12 6 3-16,4 3 4 15,2 1 3-15,-2 0-6 0,-2-4 1 16,-2 0-2-16,-7-2 2 15,-3-6-2-15,-4-1 0 16,-6-3 2-16,-5 0-1 16,0 3-1-16,0-5 0 15,0 0 1-15,0 0 2 16,0 0-1-16,0 0-2 16,0 0 0-16,0 0 1 15,0 0 2-15,0 0-3 16,0 0-8-16,0 0 0 0,0 0-22 15,0 0-60 1,7 5-52-16,-3-1-194 0</inkml:trace>
  <inkml:trace contextRef="#ctx0" brushRef="#br0" timeOffset="71879.55">29939 5029 555 0,'0'0'117'16,"0"0"-49"-16,0 0-27 16,0 0 16-16,0 0-3 15,0 0 8-15,0 0-2 16,-25 5-23-16,17-5-18 15,-1 0-4-15,-5 0 4 16,-1 0 0-16,1-17-3 16,1-3 3-16,5 2-3 15,8-2-1-15,0 0-6 16,0-1-7-16,0 2-2 16,15-1-1-16,7 4 0 15,3 2-9-15,2 7 6 16,0 6-2-16,-6 1 2 0,0 0-2 15,-3 8 2-15,-5 11-6 16,-2 9 9-16,-9 6-2 16,-2 3 3-16,0 9 1 15,-9-4 1-15,-8 0-1 16,-1-8 5-16,5-10-5 16,-1-6 1-16,3-2-2 15,1-4 0-15,2 4 1 16,1 2-1-16,3 1 0 15,2 5 0-15,2-2-2 16,0 0 1-16,0 4 0 16,2-2-4-16,11-1 5 0,1-2 3 15,-1-5-1 1,-2-4-2-16,-6-6-2 0,1-3-1 16,-6-3-10-16,0 0-41 15,0 7-33-15,0 3-53 16,-16 4-195-16</inkml:trace>
  <inkml:trace contextRef="#ctx0" brushRef="#br0" timeOffset="72187">29924 5697 567 0,'0'0'77'16,"0"0"-28"-16,0 0 22 15,0 0-25-15,0 0-22 16,0 0-12-16,-4 73-7 16,12-70-3-16,-1-3-2 15,1 0 3-15,2 0 6 16,-6-3 28-16,1 0 1 15,-5-6 1-15,0 6-15 16,0-2-10-16,0-2-14 16,-9 5-19-16,-9-1-79 15,-5 3-196-15</inkml:trace>
  <inkml:trace contextRef="#ctx0" brushRef="#br0" timeOffset="74792.84">29068 6278 674 0,'0'0'137'0,"0"0"-49"16,0 0 7-16,0 0-38 16,0 0-23-16,0 0 2 15,0-17-17-15,0 17-4 16,0 0-9-16,0 7-3 0,0 27-1 15,7 20 18-15,8 15 8 16,-6 5-13-16,0 0-8 16,-5-2-3-16,3-4-3 15,-5-10-1-15,-2-9 1 16,0-11-5-16,0-14-2 16,0-11-11-16,0-4-37 15,0-9-12-15,0 0-11 16,0-22-11-16,-9-23-74 15,-6-13-36-15,-1-8-2 16,3 3-76-16</inkml:trace>
  <inkml:trace contextRef="#ctx0" brushRef="#br0" timeOffset="75030.17">29027 6442 154 0,'0'0'199'16,"0"0"-50"-16,-21-114-30 0,21 88-16 16,-3 2-34-16,3 2-14 15,0 6 6-15,0 0-19 16,14 2-21-16,6 2 11 15,4 0-15-15,5 8-5 16,6 4-3-16,4 0-3 16,-4 26-3-16,-10 8-3 15,-10 6-5-15,-8 4 4 16,-7 0 1-16,0-1 1 16,-13-11-1-16,-10-8-9 15,-6-7-12-15,2-6 0 16,1-9-5-16,4-2-32 15,6 0-40-15,9-18-56 0,7-10-62 16</inkml:trace>
  <inkml:trace contextRef="#ctx0" brushRef="#br0" timeOffset="76228.92">29324 6345 453 0,'0'0'146'16,"0"0"-102"-16,0 0 23 15,0 0 6-15,0 0-31 16,0 0-10-16,13 36-3 16,-3-18-14-16,-2-1-7 15,3 4-1-15,1 1-3 0,-6-2 0 16,-6 1 1-16,5-1 1 16,-5-9-4-16,0-3 1 15,0-6 4-15,0-2 2 16,0 0 8-16,0 0 28 15,-9-2 1-15,-5-17-35 16,3-6-11-16,5-3 0 16,6-4-1-16,0-3-2 15,6 7 0-15,21 2 3 16,0 6-2-16,4 8 2 16,-2 5-8-16,-4 4 4 15,-6 3 1-15,2 0-3 16,-8 3 3-16,1 12-1 0,-6 4 3 15,1 0-6-15,-2 5 2 16,-2-1 5-16,-1-3 2 16,-4-2 2-16,4-4-4 15,3-2 0-15,-1-4-1 16,8-4-5-16,-3-2 0 16,5-2 1-16,1 0 5 15,4-13 3-15,-3-5 5 16,-1-6-5-16,-5 1 9 15,-8-2 1-15,-4 1 2 16,0 4 4-16,0 1-7 16,-9 2-10-16,-11 7 1 0,2 5 1 15,1 2-4 1,1 3 0-16,3 0-20 0,1 0-26 16,10 0-1-16,2 3-11 15,0 2-6-15,0 3-20 16,9-6-76-16,13 0 51 15,7-2-64-15,4 0-9 16,1 0 102-16,0-6 80 16,-6-4 128-16,-12 2-59 15,-5 3 33-15,-9 0 34 16,-2-1 10-16,0 3-23 16,0 0-40-16,0 1-1 15,0 2-9-15,0-2-28 16,0 2-17-16,0 0-8 15,0 0-18-15,0 2-2 0,0 22-4 16,0 12 4-16,0 15 4 16,12 3 0-16,5 10 0 15,8 6-2-15,-5 4 4 16,-3 0-6-16,2-6 3 16,-11-10-8-16,0-12 5 15,-8-17-4-15,0-13-11 16,0-8 10-16,0-8-2 15,0 0 7-15,-25 0 1 16,0-22-1-16,1-14-1 16,-3-6-3-16,12-4-8 15,-4 4 12-15,13 1 1 0,4 5 1 16,2 2 1 0,0 0-2-16,6 2-1 0,19 0-1 15,4 0 1-15,9 0 0 16,-1 2-1-16,-1 0-5 15,-2 4 6-15,-3-1 0 16,-9 6 3-16,-6 0-3 16,-5 5 4-16,-11 2-3 15,0 0 3-15,0 2 2 16,0 0-2-16,-11 2 2 16,2 5-2-16,0 0-2 15,0 5-2-15,-2 0-3 16,2 0-3-16,0 20-4 0,7 11 10 15,2 1-2-15,0 3-4 16,0-3 1-16,20-3-2 16,2-5 4-16,5-9-23 15,0-4-31-15,-3-7-20 16,3-4-29-16,0-4-79 16,-3-19-267-16</inkml:trace>
  <inkml:trace contextRef="#ctx0" brushRef="#br0" timeOffset="76708.64">30379 6229 644 0,'0'0'192'0,"0"0"-106"15,0 0 21 1,0 0-49-16,0 0-30 0,0 0-13 16,-41-13-7-16,39 17-7 15,0 10 2-15,-3 8-3 16,5 2 0-16,0 6 2 15,0 1-6-15,0-4 3 16,14 0-7-16,6-4 7 16,0-9-7-16,7-4-1 15,2-10 1-15,4 0 8 16,1-26 6-16,3-11-3 16,-1-9 4-16,0-12-6 15,-8-5 4-15,-1-4-2 16,-11-6 1-16,-3 7-3 15,-5 9 7-15,-8 13-4 0,0 13 3 16,0 8 3-16,0 9 7 16,0 5-14-16,0 6 11 15,0 3-12-15,0 0-2 16,0 6-12-16,0 24-4 16,0 9 16-16,0 16 3 15,13-1-3-15,5 4 2 16,1 0-1-16,-3-3 1 15,-3-6-2-15,-4-8 0 16,-4-7-3-16,2-12-13 16,-1-3-25-16,3-14-20 15,5-5-69-15,-6 0-88 0,-1-24-127 16</inkml:trace>
  <inkml:trace contextRef="#ctx0" brushRef="#br0" timeOffset="76926.97">30635 6082 449 0,'0'0'240'0,"0"0"-174"15,0 0-3-15,0 0-16 16,0 0-37-16,0 0 43 16,72-12 34-16,-26 6-37 15,3-3-34-15,-2 0-6 16,-10 1-5-16,-12-1-1 0,-9 5-4 15,-16 3-10-15,0-2-33 16,-20 3-77-16,-20 0-118 16,-18 0-348-16</inkml:trace>
  <inkml:trace contextRef="#ctx0" brushRef="#br0" timeOffset="77108.23">29975 6075 699 0,'0'0'171'16,"0"0"-125"-16,0 0 23 0,0 0-24 15,0 0-44 1,0 0 5-16,22-22-6 0,-13 22-58 16,-2 4-91-16,-7 13-175 15</inkml:trace>
  <inkml:trace contextRef="#ctx0" brushRef="#br0" timeOffset="77692.09">31511 6345 387 0,'0'0'418'16,"0"0"-372"-16,0 0 31 15,0 0 19-15,0 0-47 0,0 0-1 16,-5-50-20-16,5 33-14 16,3-3-7-16,5 0-3 15,-3-1 3-15,2 2 3 16,0 1-10-16,-5 6 1 15,0 3-1-15,-2 9 0 16,0 0 0-16,0 0-4 16,0 0-12-16,0 0 1 15,0 19 15-15,0 6 1 16,0 6-1-16,0 5 2 16,6-2-5-16,6 0 3 15,3-5 0-15,-4-7-4 16,3-8 0-16,-1-4-10 0,1-10-25 15,5 0-26 1,2-6 1-16,1-24-14 0,-1-9-57 16,-15-3-31-16,-6-8-107 15</inkml:trace>
  <inkml:trace contextRef="#ctx0" brushRef="#br0" timeOffset="77962.48">31446 5941 473 0,'0'0'212'16,"0"0"-132"-16,0 0-33 15,0 0-11-15,0 0-20 16,0 0-6-16,5 3 28 0,11 4-10 16,3-5-6-16,-3-2-1 15,-5 0 15-15,3 0-12 16,-5-6-2-16,-7-7-2 15,-2 2-12-15,0 0 4 16,0 4-12-16,0 2-1 16,0 5-2-16,0 0-20 15,-14 3-75-15,1 21 6 16,2 8-39-16,4 4-86 16</inkml:trace>
  <inkml:trace contextRef="#ctx0" brushRef="#br0" timeOffset="79277.42">31968 6341 555 0,'0'0'177'15,"0"0"-116"-15,0 0 27 16,0 0-24-16,0 0-14 15,0 0 7-15,-9-99-2 16,-1 83-32-16,0 4-13 16,-5 4-5-16,-8 2 1 15,1 6-6-15,-5 0-2 0,-2 3-4 16,2 18 5-16,3 4-1 16,12 1-1-16,6 3-3 15,6-3-2-15,0 0-1 16,0-5-3-16,18-6 3 15,-1-7 9-15,8-8 1 16,4 0 2-16,0 0 2 16,7-23 0-16,-7-12 1 15,-5-5 2-15,-1-8 2 16,-8-8 7-16,-6-6-1 16,-6-4-2-16,-3 0-8 0,0 11 2 15,0 9-6 1,-3 12 13-16,-8 12-9 0,0 3-4 15,4 10 0 1,-2 3-2-16,5 4-4 0,4 2 2 16,0 0-6-16,0 6-9 15,-5 22 1-15,1 13 16 16,4 10 1-16,0 4-1 16,0 3 0-16,4 0 0 15,9 0 2-15,-1-4 0 16,1-4-2-16,5-8 3 15,-3-8-8-15,1-12 0 16,2-6 4-16,-2-9-17 16,-1-7 14-16,3 0-15 0,5-5-3 15,-4-16-6-15,4-8 7 16,-1 0 14-16,-3 0 5 16,-2 1 4-16,-4 4-1 15,-8 1 8-15,-3 0 12 16,-2 0 12-16,0 4-4 15,0 1-14-15,0 2-3 16,0 6-5-16,-7 3-6 16,-2 7 1-16,-2 0-2 15,-5 5-11-15,1 19 9 16,1 5-2-16,8 10 3 16,6 3 0-16,0 0 1 15,0-3-5-15,0-8 3 0,10-6 0 16,9-7-8-1,-1-8-6-15,6-10-13 0,5 0-7 16,4-12-21-16,10-18-34 16,-1-3 3-16,5-1-106 15,-7 4-87-15,-11 7 78 16,-4 2 203-16,-19 7 34 16,1 2 58-16,-7 4 65 15,0 2-31-15,0-3 13 16,0 2-30-16,0 0-27 15,0-5-18-15,-7 3-10 16,-4 1-8-16,2 0 2 16,-6 1-21-16,-4 7-15 15,0 0-9-15,-1 0 3 0,-7 9-6 16,12 13-2-16,-6 5 2 16,3 5 0-16,9 1 0 15,5-1-1-15,4 3 0 16,0-6-2-16,0-4 0 15,9-7 0-15,5-9 2 16,-2-7 1-16,9-2 3 16,6 0 8-16,4-21 9 15,7-10-8-15,-14-4-2 16,1-8 0-16,-10-1 4 16,-6 1 5-16,-2 10-12 15,-7 10-2-15,0 14 7 0,0 3 11 16,0 6-19-16,0 0-4 15,0 0-2 1,-2 11-9-16,-12 17 9 0,3 11-2 16,2 5 4-16,9 0-1 15,0-1 0-15,0-5 0 16,0-6 0-16,14-11 0 16,3-7-5-16,3-10 0 15,7-4-6-15,9-1-27 16,13-28-37-16,7-4-13 15,6-4-132-15,-1 3-362 16</inkml:trace>
  <inkml:trace contextRef="#ctx0" brushRef="#br0" timeOffset="79410.62">32987 6246 642 0,'0'0'162'16,"0"0"-135"-16,0 0 23 15,0 0-39-15,0 0-11 16,0 0-112-16</inkml:trace>
  <inkml:trace contextRef="#ctx0" brushRef="#br0" timeOffset="82430.05">29532 6829 437 0,'0'0'99'15,"0"0"-55"-15,0 0 17 16,0 0 4-16,0 0 1 15,0 0-19-15,0 0-7 16,20-33-15-16,-20 33 3 16,0 0 6-16,0 0 1 15,0 0-1-15,0 0-11 16,0 0-7-16,0 0-3 16,0 0-6-16,0 0 2 0,0 14-9 15,-12 18 8 1,-10 18 13-16,-7 11 3 0,-11 6-7 15,-10 5-10-15,-2 2-5 16,-13 3 7-16,1-4-9 16,6-3 0-16,2-15 0 15,11-13 7-15,13-15-7 16,15-13 0-16,10-13 3 16,2-1-1-16,5 0 13 15,0 0-4-15,0 0-3 16,0 0 5-16,0 0-7 15,0 0-6-15,0 0-8 16,0 0-20-16,-8 0-38 0,-8 0-149 16,-10 8-306-16</inkml:trace>
  <inkml:trace contextRef="#ctx0" brushRef="#br0" timeOffset="84978.79">28446 7820 618 0,'0'0'131'0,"0"0"-58"16,0 0-9-16,0 0-30 16,0 0-15-16,0 0-7 15,0 0 0-15,-15 22-7 16,1 14 4-16,1 7 0 15,1 3-2-15,1-2-4 16,5-6 2-16,-2-9-4 16,4-14 1-16,4-7-1 0,0-8 3 15,0 0 3-15,0 0 17 16,0-2 0-16,0-24 6 16,0-8-18-16,-2-11-9 15,2-2-1-15,0-1-2 16,0-2 7-16,0 8-4 15,0 3-3-15,0 6 0 16,12 6-2-16,-4 2 2 16,1 6 2-16,3 3-2 15,-6 6 0-15,3 4-6 16,5 5 5-16,1 1-1 16,1 0-8-16,3 14 8 15,2 11 1-15,-6 8-7 0,-8 2 6 16,0-1-3-1,-7-2-5-15,0 0-2 0,-9 0 11 16,-11-3 0-16,-5-5 2 16,0-5 0-16,4-2-1 15,0-7-1-15,1-6-10 16,5-4-8-16,-1 0 4 16,3 0 3-16,3-4 2 15,4-2 9-15,1 2 1 16,5 0 8-16,0 4 6 15,0 0-9-15,0 0-5 16,0 0-2-16,7 1-6 0,13 16 8 16,3 2 3-16,6 6-2 15,-2-3 0-15,-4-4-1 16,6-2 0-16,-4-9 0 16,2-2 0-16,0-5 0 15,0 0-1-15,2-8 1 16,-10-12 2-16,4-4 1 15,-7-7 4-15,-3 0-3 16,-7-2-3-16,2 4 6 16,-8 0-6-16,0 7-1 15,0 6-1-15,-6 6 0 16,-4 8-20-16,-11 2 17 16,6 0-14-16,-3 5-1 0,5 15 7 15,1 8 2 1,8 4 0-16,4 2-1 0,0 4 7 15,12-3 0-15,7-2 1 16,6-5 3-16,-3-10-4 16,5-6 3-16,0-8-2 15,0-4 3-15,1-2 13 16,3-21 13-16,-2-10 0 16,-4-7-17-16,-7-5 0 15,-5-4 1-15,-1 3 1 16,-10 5-1-16,-2 7-4 15,0 13 0-15,0 6-6 16,0 10-2-16,-10 5-9 16,2 0 3-16,-3 0 8 0,-1 11-23 15,6 12 2-15,6-2 3 16,0 3-5-16,0-1 12 16,2-1 2-16,14-4 6 15,3 2 0-15,2-3 3 16,-3 1 0-16,-3-2 1 15,-3 0-1-15,-8 0 0 16,-4-5 0-16,0 3-10 16,-2 0 10-16,-16-4 4 15,-5 0 0-15,4-4-4 16,3-4 2-16,5-2-2 16,9 0 1-16,2 0-1 15,0 0-2-15,0-8-24 0,13-10 22 16,9-2-2-16,12-1 6 15,-3-2 4-15,2 1-2 16,-2 1-2-16,-8 4 0 16,-6-2 3-16,-5 7 3 15,-6 1 0-15,-6 0 11 16,0 4 11-16,0-3-5 16,0 3-23-16,-6 5 3 15,-6 2-3-15,1 0 0 16,3 0-7-16,-2 2 0 15,6 17-1-15,4-6-5 16,0 6-3-16,0-5-3 0,9 0 7 16,18-7 3-16,9 1 1 15,-1-5 7-15,7-3 2 16,-1 0 0-16,-1-16-1 16,2-7 0-16,-9 0 4 15,-2-2 11-15,-8 5 6 16,-11 0-7-16,-10 4 15 15,-2 4-3-15,0 5 8 16,0 1-25-16,-16 3-7 16,-3 3 14-16,-2 0-16 15,-2 10-3-15,-6 15 2 16,7 4-2-16,9 3-5 16,4 0 8-16,9-1-3 0,0-8-5 15,0-3 5 1,2-8 3-16,9-5-1 0,0-7 4 15,7 0 7-15,5-7 0 16,6-14 19-16,-6-9-17 16,0-2 5-16,-5 1-12 15,-9 1-2-15,-5 8 6 16,-4 6-1-16,0 8-4 16,0 5-2-16,0 3-2 15,0 0-11-15,0 0 1 16,0 0 5-16,0 2-5 15,0 15 9-15,0 7-4 0,0-2 3 16,0 1-5-16,2-5 7 16,12-4-5-16,-1-4 5 15,-1-6 0-15,3-4 1 16,1 0 8-16,6 0-1 16,-2-14-1-16,3-13-2 15,-6-3-2-15,-3 1 0 16,-8 0-2-16,-1 5 0 15,-5 8 1-15,0 7-2 16,0 4-8-16,-9 5 1 16,-5 0 9-16,-1 0-2 15,11 0 0-15,-6 8-3 16,8-2 0-16,2 6 2 16,0 0-7-16,0 1 7 15,2 0-2-15,14 1 6 0,-5-3-3 16,3 6 6-16,-1-2-3 15,-9 1-2-15,8 2 1 16,-8-3 2-16,3 2-1 16,-7-1-3-16,0-5 0 15,0-2 0-15,0-2-43 16,2-7-63-16,4 0 1 16,6-17-130-16,-1-13-118 15</inkml:trace>
  <inkml:trace contextRef="#ctx0" brushRef="#br0" timeOffset="85593.7">29748 7810 306 0,'0'0'177'0,"0"0"-77"0,0 0-9 16,0 0-8-16,0 0-29 15,0 0 12-15,8-46-10 16,-8 43 4-16,0 3-10 16,0 0-12-16,0 0-10 15,0 0-8-15,0 0-14 16,0 0-5-16,-8 21-1 15,-3 7 3-15,-1 8-3 16,6 0 0-16,6 3-3 16,0-3-3-16,0-7-5 15,2-4-10-15,18-11-21 16,7-10-29-16,4-4 18 16,7-9 11-16,4-28-34 15,1-11-43-15,-3-9 32 16,-16-1 26-16,-6-4 30 0,-13 2 28 15,-5 7 3-15,0 4 9 16,0 10 37-16,-10 14 56 16,-3 6 9-16,5 8-35 15,-4 6-25-15,8 3-23 16,-3 2 3-16,1 0-19 16,-6 20 1-16,3 17-1 15,3 5 3-15,4 6 4 16,2 6-3-16,0-1-4 15,0 0 16-15,0-6-10 16,0-10-10-16,0-9-1 16,0-11-7-16,2-9-1 0,2-8-3 15,5 0 4-15,7-11 3 16,8-18 10-16,5-12-13 16,0 3-6-16,-5 8-8 15,-3 12 2-15,-15 10 3 16,1 8-1-16,-7 0-1 15,0 14-12-15,0 16 23 16,2 6 0-16,-2 2 3 16,2-2-3-16,0 0 0 15,-2-4 0-15,0-5-1 16,0-13-84-16,3-10-106 16</inkml:trace>
  <inkml:trace contextRef="#ctx0" brushRef="#br0" timeOffset="143756.12">29117 8369 503 0,'0'0'124'16,"0"0"-44"0,0 0-19-16,0 0-16 0,0 0-11 15,0 0 1-15,0 0 0 16,2 0-7-16,-2 0-7 15,0 0-5-15,0 0 14 16,0 0 4-16,0 0-20 16,0 0 6-16,0 0 6 15,0 0-4-15,0 0-7 16,0 0-4-16,0 0-2 16,6 0-2-16,29-4-4 15,9-7-1-15,14 1 7 16,4 2-8-16,-4-3 1 15,-6 8-2-15,-8 1 1 0,-17 0-3 16,-9-1 2-16,-9 3-1 16,-9 0-4-16,0 0 2 15,-12 0 3-15,-30 0-1 16,-16 10 0-16,-13 5-11 16,-3-4-7-16,3 6 7 15,8-3-2-15,3-6-2 16,11-3 16-16,11-5 1 15,13 0-1-15,17 0 0 16,6 0 0-16,2 0 1 16,2 0 1-16,27 0 8 15,18 0 6-15,20 0 1 16,4 0 0-16,5 0-15 0,-5 0-2 16,-11 0-8-1,-10 0-52-15,-29 0-113 0,-11-3-443 16</inkml:trace>
  <inkml:trace contextRef="#ctx0" brushRef="#br0" timeOffset="152230.56">30707 6791 4 0,'0'0'483'0,"0"0"-469"16,0 0-3-1,0 0 2-15,0 0 1 0,0 0 2 16,0 0 22-16,-6 7-3 15,6-5-8-15,0 0-13 16,0-2 7-16,0 1 18 16,0-1-7-16,0 0 5 15,-2 0-6-15,2 0 5 16,-2 0-10-16,2 0 9 16,0 0 7-16,0 0-15 15,0 0 3-15,0 0 3 16,-2 0-9-16,2 0-6 0,0 0-3 15,0 0-7-15,0 0 1 16,0 0-7-16,0 0 2 16,0 0-4-16,0-1 6 15,0-3 4-15,0-3-3 16,0 2 0-16,0 1-1 16,0-3 0-16,0 3 4 15,0-1-1-15,0 3 6 16,0-1 0-16,0 1 3 15,0 2-2-15,0 0-8 16,0 0 0-16,0 0-5 16,0-2-3-16,0 2 3 15,0-1 0-15,0 1-1 0,0 0 5 16,0 0-7 0,0 0-1-16,0 0 1 0,0 0 0 15,0 0-4-15,0 0 2 16,0 0-2-16,0 0 0 15,0 10-3-15,0 13 5 16,0 12 0-16,0 9 4 16,4 4-1-16,4 6 0 15,-4 0 1-15,5-1-2 16,-3-6 0-16,4 2 0 16,-4-3 1-16,1-4-1 15,-3 2 0-15,0 0 0 16,3-2 1-16,-7 0-1 15,5 3 0-15,-3-3 4 0,0-5-7 16,3 0 3 0,-1 0 0-16,0-6 0 0,3 1 1 15,-5-2-2-15,3 0 1 16,2 2 0-16,-3-2 0 16,0 0 6-16,1 2-6 15,-5-2 0-15,0 2-4 16,0 2 3-16,0 3 2 15,0-1-1-15,0-2 0 16,0 4 0-16,0 0 0 16,0-1 0-16,0 0 0 15,0-3 0-15,0 1 0 16,0 1 0-16,0-3 0 0,0 0 0 16,2-3 0-1,-2 0 0-15,5 0 0 0,-3-6 0 16,5 5 0-16,-3-10 0 15,0-3 0-15,-4-2 0 16,0-4 1-16,0 1-1 16,0-4 0-16,0 2 0 15,0-4 0-15,0-1 0 16,0-2 0-16,0-2 0 16,0 0 0-16,0 0 1 15,0 0-1-15,0 0 0 16,0 0 0-16,0 0 2 0,0 0-2 15,0 0 0-15,0 0 0 16,5 0 1-16,-5 0-1 16,0 0-2-16,2 0 0 15,-2 0 1-15,0 0-46 16,2 0-21-16,0-7-40 16,-2-6-135-16,0 6-362 15</inkml:trace>
  <inkml:trace contextRef="#ctx0" brushRef="#br0" timeOffset="156796.26">28869 9293 476 0,'0'0'75'15,"0"0"30"-15,0 0-39 16,0 0-12-16,0 0-8 0,0 0-5 15,0 0-22-15,-2-12 0 16,2 12-15-16,0 0-1 16,0 0-2-16,0 0 0 15,0 9-1-15,0 15 1 16,0 6 0-16,0 3 0 16,0-6 2-16,11-3-3 15,5-4 0-15,-1-6 5 16,1-5-4-16,5-8 1 15,-6-1-2-15,1 0 5 16,1-3 1-16,-1-18 7 16,-3-4 3-16,-2-8 3 0,1-1-13 15,-8-3 9 1,0 4-9-16,1 8 1 0,-5 4 3 16,0 9 3-16,0 6-3 15,0 6 4-15,0 0-4 16,0 0-10-16,0 0-3 15,0 0 1-15,0 13-2 16,0 13 3-16,0 1-1 16,4 1 1-16,12-2 1 15,-1-5-3-15,3-6 1 16,3-5-1-16,-4-6 1 16,-1-4-11-16,1 0 8 15,4 0-3-15,-1-14-1 16,-3-4 1-16,-3-2 8 15,-3-4 0-15,-2 1 1 0,0 4 2 16,-9 1-3-16,7 6-3 16,-7 6 3-16,0 3 1 15,0 3-1-15,0 0 0 16,0 0 2-16,0 0-2 16,0 0-10-16,0 9 3 15,0 11 7-15,0 4 0 16,0-2 0-16,2-4 0 15,2-7 0-15,-2-4 1 16,3-5 1-16,-5-2 5 16,0 0-3-16,2 0 0 15,3 0 4-15,2-16 9 0,1-6-10 16,6-2-7-16,-3-1-6 16,2 4 6-16,3 3 0 15,-1 8-7-15,-1 4-3 16,-5 6 1-16,5 0 4 15,-8 0-5-15,5 16 7 16,3 2 2-16,-6 6 2 16,1 0-2-16,0 0 3 15,0-2-2-15,4-3 0 16,1-5 0-16,-3-3-1 16,0-4 2-16,3-6-1 15,-8-1 1-15,3 0-1 16,0 0 6-16,0-4-2 0,2-13-2 15,3-2 3 1,-6-3-4-16,3-2 0 0,1 5 2 16,-1 2-6-16,-9 7 3 15,2 5 0-15,-4 5-1 16,2 0-7-16,-2 0-3 16,0 0-6-16,0 0-3 15,0 0-15-15,0 0 20 16,0 0-14-16,0 0 2 15,0 0-29-15,0 0-26 16,0 0-6-16,0 0-57 16,2 0-162-16</inkml:trace>
  <inkml:trace contextRef="#ctx0" brushRef="#br0" timeOffset="159691.51">29770 9156 413 0,'0'0'79'15,"0"0"-29"-15,0 0 5 0,0 0-4 16,0 0 11-1,0 0-32-15,5-99 2 0,-12 81 1 16,0 3-11 0,-4-2 7-16,2 7-4 0,3 3 4 15,-4 0-9-15,4 3 0 16,1 1-2-16,3-2 0 16,2 5-1-16,0 0-1 15,0 0 4-15,0 0-9 16,0 0-2-16,0 0-3 15,0 0-3-15,0 2-1 16,0 27-2-16,13 10 8 16,5 12 4-16,0 11 4 15,-4 8-10-15,-10 11 5 0,-2 4-4 16,-2 6-5-16,0 3 0 16,0-1-1-16,2-4 1 15,5-4-2-15,0-11-2 16,4-12 0-16,2-14 0 15,-1-17-16-15,-4-8-1 16,1-13 3-16,3-8-9 16,-6-2 5-16,5-3 19 15,5-26 1-15,1-15 8 16,4-4-4-16,-11-2 2 16,4 1-3-16,-5 1 0 15,0 2 2-15,-9 2-2 16,0 4-1-16,0 5-1 0,-5 1-2 15,-10 5 1-15,-3-3 0 16,-5 6 0-16,0 2-2 16,-4 3-2-16,0 5-6 15,-2 2 8-15,4 4 4 16,8 3 1-16,3 3-2 16,10 1-1-16,4 2 1 15,0-2-1-15,0 3-7 16,0-4 1-16,6-3 2 15,23-5 3-15,16-11 1 16,8 0 2-16,5-4-2 16,-2 3 0-16,-7-4 0 15,-9 5 2-15,-9 0-2 16,-10 9 0-16,-10 5 0 0,-9 8 0 16,-2-1 2-16,0 2-2 15,0 0-1-15,0 0-1 16,0 0-7-16,0 6 3 15,0 14 1-15,0 8 5 16,0 2 0-16,4-2 0 16,8-1 0-16,1-8-2 15,1-1 2-15,-1-7-2 16,3-6 2-16,-3-5 0 16,2 0 0-16,3 0 8 15,7-18-7-15,-3-8 3 0,-9-4-4 16,-4 0 5-1,-9-4-2-15,0 3 1 0,0-1-1 16,-15 6-3-16,-12 9-2 16,-2 1-2-16,-2 8-1 15,-3 3 5-15,3 5 0 16,4 0-11-16,5 0 1 16,9 9 4-16,1 1-7 15,10 4 1-15,2 2 2 16,0 2 1-16,12 2 9 15,7 0 0-15,10-4-1 16,4-4 1-16,6-4 0 16,-1-8 0-16,-1 0 9 15,3 0-8-15,-1-8-1 0,-4-11 7 16,-1-4-5-16,-10-1-1 16,-9 0 0-16,-5 0 1 15,-10 3 1-15,0 4-3 16,0 2-2-16,0 10 1 15,0 3-2-15,0 2-8 16,0 0 4-16,-4 0 0 16,4 9-1-16,0 21 3 15,0 1 2-15,0 5 3 16,13 1 1-16,5-8-1 16,1-5 1-16,2-5-1 15,-8-10 4-15,3-6-4 16,-1-3 5-16,3 0 8 0,7-21 4 15,-4-5-12-15,4-6-2 16,-7-2-3-16,-3 2 0 16,-5 6 1-16,-6 9-2 15,-4 8-3-15,0 6-3 16,0 3-14-16,0 0-14 16,0 9 13-16,-2 15 13 15,-4 8 4-15,6-1-7 16,0 3 7-16,0-5-1 15,13-2 2-15,2-10 2 16,5-3-2-16,7-10 4 16,2-4 0-16,0 0-6 15,2-14-10-15,5-12-7 0,-7-4 12 16,-2-2-10-16,-5-3-6 16,-11 6 19-16,-7 5 8 15,-4 7 1-15,0 12 13 16,0 3 21-16,0 2-20 15,0 0-3-15,0 0-4 16,-4 12-3-16,-5 14 11 16,0 4 3-16,2 2-7 15,5-4 3-15,2-4 4 16,0-4-12-16,0-11 3 16,0-6 2-16,0-1 0 15,0-2 15-15,0 0 14 16,0-7-4-16,4-20-12 15,15-7-21-15,1 0-4 0,-3 6 4 16,-5 14-1-16,-3 6-6 16,-7 5 2-16,-2 3-3 15,4 0-11-15,-4 3 1 16,9 17 2-16,5 3 9 16,-1 4-2-16,7-1-4 15,5-4-7-15,6-7 12 16,7-6-3-16,-7-9-1 15,2 0 7-15,-4 0 1 16,-4-14 0-16,2-4 0 16,-8-8 4-16,-5 2-3 0,-5-2-1 15,-9 0 8-15,0 6 0 16,0 0-8-16,-23 7 0 16,4 9 2-16,-10 4-2 15,0 0 0-15,4 13 0 16,0 11 0-16,3 5-3 15,11 4-4-15,7-3-1 16,4 2 6-16,0-6-6 16,4-5 3-16,16-6 4 15,0-5 2-15,2-8-1 16,3-2 2-16,2-6 4 16,2-24-2-16,0-6 4 15,-4-8 9-15,-6-10-3 16,-5-11-3-16,-3-5 1 0,-9-6-6 15,0 2-2 1,-2 8-5-16,0 11 1 0,0 14 0 16,-2 15 6-16,-7 12-6 15,3 7-10-15,4 7 7 16,-10 0 1-16,10 26-8 16,-7 17 1-16,7 13 5 15,2 11 1-15,0 8 1 16,2 5 2-16,13 2 3 15,8-4-3-15,-3-11 1 16,7-9-1-16,2-9 2 16,-3-15-1-16,1-10-1 15,-5-13 0-15,-1-11 0 0,-2 0 3 16,4-7 0-16,1-21 1 16,-1-6-4-16,-10-5 1 15,-7 3-4-15,-1 0 3 16,-5 8-4-16,0 7-6 15,-7 4-4-15,-6 8-7 16,4 8 19-16,-4 1-13 16,4 0 8-16,3 13-6 15,-2 12-1-15,8 1 11 16,0 4-5-16,2 0-2 16,23 0 5-16,4-6 4 15,14-4-4-15,1-8 0 16,8-12 2-16,-2 0 1 15,0-1 2-15,-1-26 1 0,-5-1 0 16,-6 0 1-16,-11-2 2 16,-9 5-2-16,-14 2 2 15,-4 5 10-15,0 3-1 16,-8 8-1-16,-21 5 15 16,-5 2-24-16,-4 0-1 15,-2 21-2-15,9 8 0 16,4 3-4-16,14 0-3 15,7-4 6-15,6-1-2 16,0-4-2-16,0-3 5 0,12-3 2 16,6-10 2-16,6-7-3 15,3 0 4-15,9-18 13 16,-3-12 2-16,1-10-7 16,0-6 2-16,-5-8 3 15,-8-10-2-15,-7-10-4 16,-7-7-9-16,-5 0-1 15,-2 6-2-15,0 11 0 16,-21 17-2-16,-2 15-8 16,-4 13 6-16,0 19-2 15,-2 0 6-15,2 15-9 16,2 24-1-16,12 13 6 16,13 9-1-16,0 11 5 15,7 6 0-15,18 2 2 16,-1-4 1-16,5-7-1 0,-1-8 0 15,-3-13 2-15,0-10-4 16,-11-11-5-16,-8-11-3 16,1-10-63-16,-7-6-47 15,0 0-110-15</inkml:trace>
  <inkml:trace contextRef="#ctx0" brushRef="#br0" timeOffset="161492.16">30044 10270 718 0,'0'0'144'16,"0"0"-105"-16,0 0-15 15,0 0 1-15,0 0 69 0,-16 169-51 16,8-89 5-16,1 11-16 16,5 5-26-16,0 0-2 15,-1-6-1-15,1-15-3 16,-3-13-2-16,3-16 1 16,2-14 0-16,0-14-9 15,0-10-23-15,0-8-13 16,0-16-9-16,2-32 6 15,10-27-10-15,1-19 15 16,-4-13 16-16,-2 0 9 0,-5 15 12 16,0 11 7-1,3 17 11-15,-5 10 9 0,4 6 6 16,0 12 1-16,8 7-8 16,3 8-12-16,6 7-7 15,3 3 9-15,0 8-7 16,1 3 3-16,-7 0-4 15,-1 0 2-15,-1 20 0 16,-7 4-3-16,-5 8 0 16,-4 4 2-16,0-2 6 15,-8-4-3-15,-15-9-1 16,6-7 0-16,-1-14 6 16,5 0 0-16,-1 0 0 15,3-21-3-15,7-13-7 16,4-16-2-16,0-7 1 0,6 1-1 15,23 8-2-15,9 17-9 16,4 15 9-16,1 9 4 16,-1 7-2-16,-4 0 2 15,-4 14-1-15,-5 14 1 16,-10 6-1-16,-7 6-1 16,-6 1 2-16,-6-8-2 15,0 0 4-15,-6-8 3 16,-12-8-2-16,5-5 14 15,-1-8 1-15,3-4-3 16,7 0 10-16,-6 0-16 16,1-22-9-16,7-10 2 0,2-5-5 15,0-7 3-15,7 9-16 16,22 8 12-16,0 9 4 16,4 9 0-16,5 3-1 15,-7 4 1-15,-2 2-1 16,-4 0-3-16,-11 13-3 15,1 11 2-15,-9 5 3 16,2 0-1-16,-4 5 3 16,-4-5 5-16,0-7-5 15,0-1 0-15,2-9 3 16,0-1-5-16,5-7 2 16,-5-4-3-16,10 0 0 15,-4-6 3-15,13-22 4 16,-6-8 1-16,3-10-3 15,-7 0-1-15,-7 3 0 0,-4 3 2 16,0 6 1-16,-6 6-2 16,-17 3-2-16,4 6-9 15,-6 9 9-15,7 8-14 16,-3 2 1-16,13 2 11 16,-1 15-7-16,9 6-8 15,0-2-4-15,4 5-12 16,23-3 12-16,9 3 3 15,-1-6 1-15,6-8 5 16,3-8-8-16,3-4-5 0,2 0 7 16,-6-12 18-1,-10-10 1-15,-11 0 3 0,-8 2 23 16,-12 6 25-16,2 5 2 16,-4-6-2-16,0 6-13 15,0 4-3-15,0 1-5 16,0 4-12-16,0 0-7 15,0 0-3-15,0 0-9 16,4 18-5-16,1 20 5 16,-5 16 4-16,2 7-2 15,-2 13-1-15,5 4 7 16,-5 0-8-16,0 6 1 16,0-1-3-16,-7-7 2 15,-17-4 0-15,-1-8-1 16,7-15 0-16,1-12 1 0,1-15-7 15,7-9-14-15,3-11 12 16,-8-2-4-16,1-7 6 16,-3-25-1-16,3-10-36 15,8-12 36-15,5-12-6 16,0-10 9-16,7-1-1 16,22 1-7-16,11 8 7 15,11 13 2-15,0-3 4 16,5 9 0-16,2-1-1 15,-7-2-10-15,3 6 3 16,-10 3-5-16,-10 7 2 16,-5 9 10-16,-13 6-2 0,-14 7 3 15,-2 2 7 1,0 1-3-16,0 6 6 0,-7 1-5 16,-4 4 6-16,-2 0 1 15,-3 2-7-15,3 20-5 16,1 9 0-16,5 6 4 15,7 4-2-15,0-3 5 16,0 1-2-16,19 0-1 16,-4-9-1-16,5-6-2 15,3-8-1-15,1-11-2 16,8-3-18-16,-3-2-31 16,-1 0-16-16,6-19-114 15,-3-8-37-15,-5 1-125 16</inkml:trace>
  <inkml:trace contextRef="#ctx0" brushRef="#br0" timeOffset="162273.31">31665 10072 282 0,'0'0'298'15,"0"0"-174"-15,0 0-28 16,0 0-22-16,0 0-11 16,0 0-6-16,-40-56-24 15,26 56-30-15,3 15-3 16,-2 11-4-16,1 11-2 15,6 5 6-15,4 7-3 16,2-3-10-16,0-4 11 0,0-6-18 16,13-10 4-1,7-8-3-15,3-11-3 0,6-7 12 16,4-11 7-16,5-22-2 16,-3-15 0-16,1-10-8 15,-7-5 1-15,-7-10 8 16,-1-2 3-16,-8-5-3 15,-2 1 2-15,-4 0 2 16,-5 12 2-16,-2 12-2 16,0 17 5-16,0 15 11 15,0 9 0-15,0 9-8 16,0 5 6-16,0 0-14 16,0 7-1-16,0 24 1 15,0 15 7-15,0 10-2 16,13 14 3-16,1 1 9 0,-3 3 4 15,-3-3 4-15,0-8-12 16,-4 2-5-16,-2-3-1 16,0-6-3-16,3-12-3 15,-3-10-1-15,2-12-4 16,6-13-3-16,-2-4-8 16,10-5-10-16,-2 0-10 15,4-19 12-15,-3-6-1 16,2-8 13-16,-9-4 1 15,-3-4 1-15,5-2 4 16,-6-6-10-16,0 11-2 16,-6 0 4-16,0 13 8 0,0 13 5 15,-4 5 12 1,-4 7 5-16,-13 0-13 0,3 0 4 16,1 12 0-16,1 9 5 15,9 6-2-15,5 1-9 16,2 4 0-16,0 2 8 15,18 2-1-15,9 3 0 16,-5-10-3-16,0-2-1 16,-6-9-2-16,-7-2 0 15,0-6-3-15,-7-3 4 16,-2 2-4-16,0-4-4 16,0 0 4-16,-11-1 0 15,-16-4-8-15,-6 0-28 16,-3 0-37-16,-7-14-48 0,-1-8-63 15,1-12-187-15</inkml:trace>
  <inkml:trace contextRef="#ctx0" brushRef="#br0" timeOffset="162491.63">31596 9749 632 0,'0'0'100'0,"0"0"-59"16,0 0 5-16,140-48 6 0,-68 38-11 16,-1 1 0-1,-5 2-17-15,-3 0-19 0,-21 7-5 16,-17-3-7-16,-16 3-41 16,-9 0-43-16,0 0-95 15,-29 6-55-15</inkml:trace>
  <inkml:trace contextRef="#ctx0" brushRef="#br0" timeOffset="162706.94">30878 9906 816 0,'0'0'58'0,"0"0"-58"16,0 0-4-16,0 0-1 15,0 0-93-15,0 0-76 16,78-14-327-16</inkml:trace>
  <inkml:trace contextRef="#ctx0" brushRef="#br0" timeOffset="163036.43">32433 10101 664 0,'0'0'234'0,"0"0"-183"15,0 0-9-15,0 0-16 0,0 0 2 16,0 0 11-1,0 0-34-15,-10 0-5 0,-11 0-76 16,0 0-177-16</inkml:trace>
  <inkml:trace contextRef="#ctx0" brushRef="#br0" timeOffset="-192032.99">31642 6778 427 0,'0'0'82'0,"0"0"-12"16,0 0 13-16,0 0-18 16,0 0-8-16,0 0-1 15,0 0-15-15,0 0-20 16,0 0 6-16,0 0 10 15,0 0-12-15,0 0 4 16,0 0 2-16,0 0-12 16,0 0-3-16,0 0-5 15,0 0-3-15,0 0 3 0,0 0 1 16,0 0 3 0,0 0-3-16,0 0 7 0,0-3-16 15,-2-1 14-15,0 3-8 16,0-2 12-16,2 2-6 15,0 1 2-15,-5 0 5 16,5 0-8-16,0 0-2 16,0 0-2-16,0 0-4 15,0 0-5-15,0 0 10 16,0 0-8-16,0 0-1 16,0 0-1-16,0 0-1 15,0 0 0-15,0 0 0 0,0 0-1 16,0 0 1-1,0 0 1-15,7 0-1 0,7 0 1 16,5 9 7-16,4 5-6 16,-3 0 10-16,2-2-7 15,0 1-3-15,-2 1-2 16,3 2 8-16,-1 0-6 16,0 5-2-16,3 4 3 15,4 5 1-15,2 6 0 16,7 3-4-16,2 8 0 15,7-4 0-15,2 1 7 16,2 1-6-16,5-2 0 16,0-1-1-16,-7-6 2 15,-5-7-1-15,-11-6-1 16,-8-3-3-16,-4-6 3 0,-13-2 0 16,-1-3 0-16,-3-4 0 15,-2-1 1-15,0-1 0 16,-2-2-1-16,6-1-3 15,-6 0 3-15,0 0 1 16,0 0 0-16,0 0 1 16,0 0 1-16,0 0-2 15,0 0 1-15,2 0 2 16,-2 0-3-16,0 0 0 16,2 0-1-16,-2 0 0 15,0 0 1-15,0 0-1 16,0 0 1-16,0 0-1 0,0 0 0 15,0 0-1-15,0 0 0 16,0 0-15-16,0 0-13 16,0 0-11-16,0 0-25 15,0 0-21-15,0 0-15 16,0 0-60-16,0 0-110 16</inkml:trace>
  <inkml:trace contextRef="#ctx0" brushRef="#br0" timeOffset="-183628.65">31504 7614 611 0,'0'0'100'16,"0"0"-55"-16,0 0 21 16,0 0-11-16,0 0-32 0,0 0-2 15,0 0-15-15,-93-10-4 16,79 38 2-16,3 4-2 15,7 7-4-15,2 4 5 16,2-3-3-16,0 1 2 16,6-5 0-16,9-7-2 15,8-8 0-15,-1-7-1 16,1-10 1-16,1-4 10 16,0 0 4-16,3-13 20 15,-2-6-12-15,0-3-4 16,-10-2-5-16,-6 1 1 0,0 0 3 15,-5 2-7-15,1 3-3 16,-5 8-3-16,0 4-3 16,0 6 2-16,0 0-5 15,0 0 2-15,0 0-9 16,2 0-3-16,4 16-3 16,2 6 15-16,5 2 0 15,-3-2 2-15,2-4-2 16,-3-5 0-16,-3-8 2 15,0-5-2-15,0 0 0 16,3 0 1-16,4-12 9 16,3-12 2-16,0-5-6 15,-3-6-6-15,0 3 10 16,-8 4-7-16,-1 5-1 0,1 11-2 16,-5 6 2-16,0 6-2 15,0 0-3-15,0 0-5 16,0 7-5-16,0 18-1 15,2 10 14-15,6-1 2 16,4-4-1-16,1-5-1 16,0-10-1-16,3-4 0 15,-1-8 1-15,1-3 0 16,-1 0 3-16,6-7 2 16,-3-18-4-16,-3-3 4 15,-3-2 2-15,-8 0-6 16,-4 4 0-16,0 5 6 0,0 3-7 15,0 7 0-15,-9 5-10 16,-4 4 5-16,0 2 3 16,1 0-23-16,3 5-4 15,7 9-5-15,2 1-12 16,0-1 24-16,15 1 8 16,10-1 14-16,2-1 1 15,2-1-1-15,-5 2-1 16,-6-4 1-16,-6 0-3 15,-6 0 9-15,-4-6-11 16,-2 1 10-16,0 0-4 16,0 3 2-16,-20 2 8 15,-2 2-6-15,0-5-5 16,1-2-11-16,13-5-3 16,8 0-54-16,0-1-74 0,0-22-117 15,8-5-194-15</inkml:trace>
  <inkml:trace contextRef="#ctx0" brushRef="#br0" timeOffset="-183435.37">32196 7556 84 0,'0'0'417'15,"0"0"-323"-15,0 0 8 16,0 0-4-16,0 0-18 16,0 0-46-16,8-28-23 15,-3 61-10-15,-1 20 20 0,2 10 9 16,4 4-24-16,-1-1-6 15,-3-6-1-15,1-7-33 16,-7-9-30-16,0-12-57 16,0-14-49-16,0-15-94 15</inkml:trace>
  <inkml:trace contextRef="#ctx0" brushRef="#br0" timeOffset="-181894.1">32157 7807 572 0,'0'0'128'16,"0"0"-63"-16,0 0 8 16,0 0-31-16,0 0-34 15,0 0 9-15,64-37-5 16,-16 31-12-16,-1 0 4 0,-3 6-4 16,-11 0 6-16,-10 0-6 15,-10 12-1-15,-9 6 1 16,2 6 2-16,-6 0 6 15,0 3 4-15,0 0 2 16,-8-4-2-16,4-1 3 16,4-4-9-16,0-4 0 15,0-4-5-15,2-4 1 16,10-6 0-16,3 0 1 16,3 0 5-16,1-18 0 15,2-11-3-15,-3-4 17 16,-5-3-4-16,-6-1-5 0,-7 3-2 15,0 6-5-15,-9 6-3 16,-6 5-3-16,-3 6 0 16,-5 7-1-16,4 4-10 15,-4 0-15-15,7 14-15 16,5 4-31-16,7 2-1 16,4-2-25-16,0-4-17 15,15 0-12-15,12-7 8 16,-2-4 35-16,6-3 84 15,-2 0 17-15,-9 0 64 16,0-2-33-16,-16-6 25 16,-1 3 27-16,-3-2-10 15,0 5-15-15,0 0-1 16,0 2-22-16,0 0-17 16,0 0-20-16,0 0-15 0,0 18-5 15,4 7 5-15,3 1 5 16,-3-5 5-16,3 0-8 15,-3-12 9-15,-2-2-9 16,1-5 6-16,2-2 10 16,-5 0 4-16,0 0-1 15,6-9-8-15,5-15 0 16,7-8-13-16,9 0-3 16,-2 4 3-16,0 9-10 15,0 6-4-15,-2 9-8 0,-5 4 12 16,-7 0-7-1,-5 10 7-15,-1 12 4 0,-5 4 6 16,0 5 0-16,0-6 0 16,0-3 0-16,0-6 0 15,0-7 3-15,0-6 1 16,2 0 3-16,0-3 1 16,1 0 10-16,10 0-3 15,0-8 1-15,12-16-9 16,4-10-5-16,0-4-2 15,-3-1-3-15,4 12 3 16,-12 8-8-16,-7 13-3 16,-7 6 3-16,-4 0-5 15,0 0 7-15,0 2-11 16,0 16 8-16,0 7 9 0,2-2 1 16,7 0-1-16,0-1 0 15,2-8 0-15,5 0-1 16,-5-6 1-16,0-7 0 15,3-1 1-15,5 0 8 16,6 0 4-16,2-16 5 16,2-8-4-16,-7-6-4 15,-2 0-5-15,-15 0 0 16,-1 6-2-16,-4 7-1 16,0 8 0-16,0 6-2 15,0 3-11-15,0 0 5 16,0 0-5-16,-16 11-13 0,-1 13 0 15,1 4 10 1,7 2 8-16,7 1-13 0,2-4 17 16,0-3-1-16,4-3 3 15,9-9 0-15,5-7 2 16,-2-3 14-16,6-2 13 16,9 0-3-16,5-21-4 15,7-11-15-15,-1-11 6 16,-1-4-5-16,-6-2-6 15,-13 3 4-15,-8 8-1 16,-12 10-4-16,-2 10-1 16,0 9 0-16,-7 5-9 15,-11 4 5-15,-2 0 2 16,-8 3-7-16,7 13 4 0,13-3-9 16,-2 3-3-16,10-7 0 15,0-1 6-15,0 0 11 16,4-4-5-16,12 0 10 15,-3 0-4-15,1-2 3 16,-3 2 2-16,1-1-2 16,-2 0-2-16,1 6 0 15,3 0-2-15,-1 7 0 16,3 6 2-16,1 0-1 16,0 4 3-16,-4-2-3 15,-4-4 0-15,-5-2-1 0,1-6 1 16,-1-3 1-1,3-4-1-15,-5-3 1 0,2 1 2 16,1-2-3-16,8-1 0 16,12 0-2-16,6 0-19 15,2-13-22-15,-8 1-47 16,-23 3-114-16,-2 4-334 16</inkml:trace>
  <inkml:trace contextRef="#ctx0" brushRef="#br0" timeOffset="-180062.41">31774 8400 424 0,'0'0'313'0,"0"0"-258"16,0 0-14-16,0 0 18 15,0 0-18-15,0 0-8 16,71-97-6-16,-37 83-7 16,-5 4-4-16,0 5-7 15,-9 3-1-15,-7 2-3 16,1 0-2-16,-8 7-2 15,1 14 0-15,-1 1 7 16,-1 2-4-16,-5-1-3 16,0-2 8-16,0-4-5 15,0-8-1-15,0-5-3 0,0-4 2 16,0 0 0 0,0 0 10-16,0 0 2 0,5-16 3 15,6-12-14-15,2-16 2 16,0 0-5-16,5 9-5 15,0 10 0-15,-5 12 0 16,-1 9 0-16,-6 4-8 16,3 0 10-16,3 4-13 15,-6 19 12-15,5 6 0 16,1 7 2-16,-6-2 2 16,5-3-6-16,-5-7 4 15,2-4 1-15,-2-8 0 0,-1-9 0 16,-5 2 1-1,2-5 0-15,2 0-5 0,6 0 11 16,7-16-2-16,8-5-3 16,4 2 9-16,-5-1-6 15,-4 1 4-15,-2 2-6 16,-5-3 1-16,-1 2-3 16,-6-1 2-16,-6 1 0 15,0 2-2-15,0 2-6 16,-8 2-9-16,-11 6-1 15,2 6 9-15,-3 0 2 16,-3 0-10-16,3 8-3 16,5 13 14-16,2 5 2 15,5-1 0-15,8 5 2 0,0-4-2 16,0 2 2-16,16 3 0 16,4-5 2-16,2-3-2 15,5-4 1-15,4-9 0 16,0-8 1-16,3-2 17 15,7 0-2-15,-6-19 3 16,-4-8-9-16,-2-1-7 16,-9-2 2-16,-9-5 3 15,-4 9 0-15,-7 1-3 16,0 4 4-16,0 7-10 16,-4 5 0-16,-3 6 0 15,-2 3 0-15,-2 0-4 16,0 0-8-16,-1 18-3 0,8 4 3 15,4 3-2 1,0-2 13-16,0 3-5 0,0 1 6 16,11-3 1-16,7-2-1 15,7-5-2-15,6-10-28 16,6-3 21-16,15-4-1 16,6 0-32-16,4-14 9 15,-3-8-7-15,-20-2 6 16,-8 2 10-16,-14 0 13 15,-17 4 11-15,0 1 9 16,0 4 30-16,-25 3-5 16,-4-3-6-16,-4 8 0 15,-4 5-22-15,9 0 8 0,3 0-6 16,3 12 2 0,11 9-10-16,1 1 1 0,4 0-1 15,6 0-1-15,0-1 0 16,6-5 1-16,15-2 3 15,6-2-3-15,-5-5 1 16,7-6-1-16,5-1 2 16,-11-4 14-16,2-16 4 15,-5-8-7-15,-1-11-3 16,-4-4 6-16,-5-16-10 16,-4-5-4-16,-6 5-1 15,0 8-1-15,0 17 2 0,-6 15-4 16,-4 12-3-1,3 2 1-15,5 5 3 0,0 0-2 16,-2 9-6-16,-2 21 2 16,4 12 7-16,2 5-10 15,0 8 10-15,10-1-1 16,9-6 1-16,6-1 1 16,-5-6-1-16,-2-12 0 15,2-3 0-15,-7-9-2 16,3-12 2-16,-3-3-1 15,5-2 2-15,3-4-1 16,0-19 4-16,-1-8-3 16,-1-13 4-16,-11-7-4 15,1-4 0-15,-7 4-1 16,-2 15-1-16,0 14-1 0,0 12-4 16,-11 4 6-16,-7 6 0 15,-3 0-3-15,2 2 0 16,3 14 1-16,3 2-3 15,11 4-5-15,2 4 2 16,0 1 6-16,21 0 2 16,0-1-1-16,-1-2 1 15,1 1 0-15,3-5-3 16,-6-2 9-16,2-1-2 16,-5-5-1-16,-10 7-2 15,-3-4 4-15,-2-3 0 16,0-1-5-16,0-5 0 0,-11-2 1 15,-9-2-2 1,-2-2-1-16,-3 0-50 0,3 0-80 16,7-8-161-16</inkml:trace>
  <inkml:trace contextRef="#ctx0" brushRef="#br0" timeOffset="-179887.16">33611 8325 869 0,'0'0'56'15,"0"0"-56"-15,0 0 0 16,0 0 0 0,0 0-34-16,0 0-112 0,0 0-265 15</inkml:trace>
  <inkml:trace contextRef="#ctx0" brushRef="#br0" timeOffset="-56080.33">9239 9622 395 0,'0'0'81'16,"0"0"-35"-16,0 0 25 16,0 0-27-16,0 0-8 0,0 0 22 15,0 0-12 1,0 0-12-16,0-12-11 0,0 9 15 15,0 1-5 1,0 2-6-16,0-4 9 0,-2 2 5 16,2 0-9-16,0 0-5 15,0 2-7-15,0-2-2 16,0 2-1-16,0-3-8 16,0 3-8-16,0 0-1 15,0 9 1-15,0 25-1 16,0 15 10-16,0 11 0 15,2 4-4-15,3 6 3 16,2-2-7-16,-1-4 3 16,3 0-1-16,3-5-4 0,-4-8 0 15,3-7 2-15,-1-12 0 16,-2-11-2-16,3-6-3 16,-4-8 3-16,-2-1-5 15,-3-4 2-15,0-2-7 16,0 0-7-16,-2 0-23 15,0 0-31-15,0-15-52 16,0 0-60-16,0 4-215 16</inkml:trace>
  <inkml:trace contextRef="#ctx0" brushRef="#br0" timeOffset="-53335.3">9301 9601 493 0,'0'0'65'0,"0"0"-12"16,0 0-25-16,0 0-14 15,0 0-8-15,0 0 10 16,-2-12 12-16,23 8 1 15,3 0 1-15,12 1 8 16,-3 3-13-16,9-5-6 16,10 3 1-16,4-3 0 15,6 3-3-15,5-5-2 16,5 2-7-16,-1 0 10 16,0-1 7-16,5 4-11 15,-1-2-10-15,6 0 3 16,-3 4 6-16,2 0-12 0,-2-2 2 15,7 0 4-15,-3-5-2 16,3 2 4-16,2-4 2 16,0 0 6-16,-2 1-8 15,-10 2-4-15,-4 2 4 16,-13-1-4-16,-13 3-1 16,-5 1 0-16,-9-3 3 15,1 2-3-15,-3-3-2 16,6 2 2-16,4-1-3 15,7-3 0-15,1 1 4 16,8-2-5-16,-3 1-1 16,-3 3 1-16,2-1 0 0,-8 3 0 15,-1 2 2-15,-7-1-2 16,-4 1 0-16,6 0 0 16,-4-2 3-16,9 2-2 15,3 0-2-15,-1-2 2 16,8 2-1-16,-6-3 2 15,6 1-1-15,-8 0-1 16,-1 0 0-16,-1 1-3 16,-9 1 5-16,6-2-2 15,-6 2 0-15,-4 0-3 16,0 0 3-16,0 0 0 16,0 0 1-16,-1 0-1 15,-1 0 2-15,4 0-2 16,8-3 1-16,-6 1-1 15,5 0 0-15,-5 2 1 0,3-2 5 16,-3 2-6-16,-6 0 0 16,-2 0-5-16,-5 0 11 15,-5 0-11-15,-1 0 5 16,-3 0 0-16,0 0 0 16,3 0 0-16,-4 0 0 15,9 0 0-15,-4 0 7 16,5 0-7-16,-2 0 0 15,8 0 0-15,3 0 0 16,16 0 0-16,18 0 3 16,1 0-3-16,15 0-2 15,-6 0 2-15,-2 0 2 0,-7 0-2 16,0 0 0-16,-9 0 1 16,-4 2-8-16,3 0 9 15,-6-2-2-15,4 0 2 16,-3 0-1-16,5 0-1 15,-3 0 1-15,-2 0-4 16,-3 0 3-16,-3 0 0 16,-3 0 2-16,-4 0-2 15,-7 0 0-15,-5 0 0 16,3 0 1-16,-4-2-1 16,-4 0 0-16,10-1 3 15,2-1-1-15,17-3 1 16,10 1 2-16,4 1-3 0,11-2 0 15,-1 5 6-15,-1 1-8 16,-2-1 0-16,0-1 0 16,1 1 1-16,-6 2 3 15,3-2-4-15,-5 0 0 16,7 0 0-16,3-2 0 16,1-2-5-16,14 2 4 15,7-3 2-15,-3 4 1 16,3-1-2-16,-9-1-2 15,-12 0 2-15,-10 3 2 16,-12-2-1-16,-16 4-1 16,-6 0 0-16,-4-3 1 0,-7 3-1 15,7 0 0-15,6 0 0 16,7 0 0-16,10-3 1 16,20 3-1-16,1 0 0 15,8 0 1-15,-5 0 3 16,-1 0-2-16,1 0-3 15,-13 6 1-15,5-2 0 16,-16-2 0-16,-3 3-3 16,-1-2 3-16,12-1 0 15,11 2 2-15,9-1 1 16,8 0-3-16,5 3-5 16,-6 0 5-16,-12-1 1 15,-13-2-1-15,-19-1 4 16,-20-2-4-16,-5 0 4 15,-10 0 0-15,-4 0 5 0,5 0 2 16,-3 0-2-16,-2 0 6 16,0 0 3-16,2 0 6 15,-2 0-5-15,0 0-17 16,0 0 4-16,0 0 2 16,0 0-1-16,0 0 0 15,0 0-7-15,0 0 0 16,0 0 7-16,0 0-6 15,0 0-1-15,0 0-1 16,2 0-1-16,-2 0 2 0,7 0-3 16,0 10 2-1,6 13 0-15,7 9 1 0,5 3 2 16,-3 4 4-16,-2-4-11 16,7 6 5-16,0-3 0 15,2 1 2-15,0-7 3 16,-2-3-5-16,-8-9-5 15,4-6 5-15,-5-3 0 16,-7-6-4-16,-7-3 5 16,-2 2-1-16,-2-1 10 15,0-3-10-15,0 1 1 16,0 2 0-16,0 0-1 16,2 1-2-16,-2-2-15 15,0-2-13-15,0 0-19 0,9 0-9 16,7 0-34-16,15 0-42 15,23 0-25-15,6 0-98 16</inkml:trace>
  <inkml:trace contextRef="#ctx0" brushRef="#br0" timeOffset="-49353.45">17730 9527 426 0,'0'0'16'15,"0"0"-9"-15,0 0-4 16,0 0 1-16,0 0 32 15,0 0 14-15,-40-34 1 16,40 31 5-16,0-1-26 0,-2 1 0 16,2-4 24-1,-2 2-13-15,2 3-2 0,0 0 0 16,0 0-2-16,0-1-3 16,0-1-23-16,11-1 3 15,18 0 11-15,4 0-8 16,9 2-2-16,8 3-6 15,-1 0 0-15,13 0-2 16,7 13 8-16,4-4-15 16,8 0 10-16,2-6-6 15,-4-3-4-15,8 0 4 16,5 0-1-16,-3 0-3 16,-4-7 2-16,-9-2-2 15,-7-1 3-15,-13 5-3 16,-8-2 0-16,-10 3-1 0,-9 3-5 15,-4-4 6-15,-7 2 6 16,-3-2-6-16,1 1 1 16,-5 3-7-16,5-1 12 15,-7 0-12-15,-1-1 10 16,6-1-8-16,1 2 5 16,-1 1-1-16,-3-1 1 15,-9-1-1-15,-2 1 2 16,2 0 2-16,-2 2-1 15,0 0-3-15,0 0 1 16,0 0 3-16,0 0-2 16,0 0 0-16,0 0 1 0,0 0 1 15,0 0-4-15,0 0 7 16,0 0 2-16,0 0-7 16,0 0 2-16,0 2-3 15,-2 10 10-15,-6 7-4 16,-1-6 2-16,-1 4-1 15,6-5-3-15,2-5-4 16,-5 4 6-16,5-5-3 16,0-2-3-16,2 0 0 15,0-2 0-15,0 0 1 16,0-2-2-16,0 0-6 16,0 0 6-16,0 0 8 0,0 0-8 15,0 0 1-15,0 0 1 16,0 0 0-16,0 0-2 15,0 0 3-15,-2 0-5 16,-8 0 2-16,-3-2-2 16,3-8-19-16,-9-3-8 15,3-1 9-15,1 2-6 16,4 1 9-16,2 0-4 16,-2 1-2-16,7 5 1 15,-3 1 3-15,4-1 11 16,3 5 7-16,0 0 1 15,0 0-3-15,0-2 3 16,0 2 0-16,0-2 7 16,0 2 3-16,0 0 1 15,0 0 1-15,0 0 0 0,0 0-6 16,0 0 12-16,0 0-8 16,0 0-1-16,0 0-7 15,0 0 6-15,0 0-8 16,0 9 0-16,0 7 4 15,0 3 3-15,14 2-3 16,-1 3 3-16,1-2-3 16,-1 4 1-16,3 1 0 15,-3-1 3-15,1 6-4 16,-1-1-2-16,-5-2 2 16,4 3-3-16,-1-3 3 15,0 0 1-15,-4 0-5 0,4 2 0 16,-7-2 0-16,3-2 6 15,-2-1-3-15,-3-1-3 16,5-2 1-16,-5-3 0 16,0-5-1-16,0 2-1 15,-2 1 1-15,0 2 1 16,0-3-1-16,0 6-1 16,0-2 1-16,0-3 0 15,0-2-4-15,0-3 4 16,0 2 0-16,0-1-1 15,0 5 2-15,0-1 4 16,0-1-5-16,0 3 0 16,0-4-4-16,0-2 10 0,0 2-12 15,0-2 9-15,0 0-5 16,0 4 4-16,0-1 1 16,0 2-3-16,0 1 0 15,-2-1 0-15,2 2-7 16,-2-3 7-16,0 1 8 15,2-4-8-15,0-5 0 16,0 2 0-16,0-2 0 16,0-2-1-16,0 2-1 15,0-2 2-15,0-5 0 16,0-2-2-16,0-1 1 16,0 0 1-16,0 0 0 15,0 0 1-15,0 0 1 16,0 0-2-16,0 0 0 0,0 0-1 15,0 0 1-15,0 0 1 16,0 0-1-16,-9 0 2 16,4-1-2-16,-4-3-5 15,-2 1 2-15,2 1 2 16,-4-2-2-16,-8 3-2 16,2-3 4-16,-8 1-1 15,-2 2-1-15,0-4-1 16,0 3 4-16,-4 2-6 15,-5 0 6-15,-3-1-4 16,-5 1 6-16,-10 0-7 0,-6 0 5 16,-5 0 0-1,-1 0 5-15,8 0-5 0,7 0-1 16,6 0 1-16,7 0-2 16,3 0 3-16,-4 0-1 15,1 3 0-15,-7-1-1 16,-2 2 1-16,2-1 1 15,-1-1-1-15,-4 3-3 16,3-1 3-16,-2 0 0 16,4 4 0-16,3-2 0 15,5 1-1-15,6 1 1 16,-3-6 1-16,5 3 1 16,-2 2-2-16,-5-3 0 15,-3 3 2-15,4 2 2 0,-5 0-4 16,-1 3-1-16,1 0-3 15,2-1 4-15,-1-3 0 16,8 0 0-16,2-3 1 16,4 2 1-16,2-3-2 15,-1 2 0-15,-1 0 0 16,5 0 2-16,-3 0-2 16,-4 0-1-16,-9 2-1 15,-4 1 0-15,-5-4 2 16,-2 4 4-16,-4-3-3 15,-5 1 0-15,0-3-1 16,-7-2 1-16,5 0-7 16,0-2 7-16,2 0-1 0,-2 0 0 15,-5 0 0-15,7 0 0 16,-11 0 0-16,4 0 0 16,-2-4 0-16,0 0 1 15,7-2-1-15,2 2 3 16,4-2-2-16,6 6-1 15,1-2 4-15,3-2 0 16,1 1-4-16,5-2 2 16,-4 3-4-16,1-2 2 15,4 1 0-15,-13-2 4 16,6 3-4-16,-3-2 0 16,3 2-1-16,2 2 1 15,1-4 0-15,1 1 1 0,11 2 2 16,-2-1 1-16,6 0 5 15,-2 2-4-15,6 0-3 16,-6 0 3-16,-9 0 2 16,0 0-7-16,-6 0 1 15,-5 0-1-15,-4 0 0 16,-5 0 0-16,0 0 1 16,0 0 2-16,-2 0-3 15,6 0 0-15,-4 0 1 16,-2 0 2-16,2 0-1 15,0 0-2-15,2-7 2 16,8 2-1-16,-1-4-1 0,0 9 0 16,0-5 0-1,1 5 0-15,-8 0 0 0,-4 0 0 16,-4 0 0-16,-7 0 0 16,-1 0 6-16,1 0-3 15,0-7-3-15,9-1 0 16,0 1 1-16,-7-1-3 15,0-1 4-15,-11 4 1 16,-5-2-3-16,1 5-2 16,0-1-4-16,-1-1 6 15,-2-2 1-15,0 3-1 16,-1-1 0-16,-1 1 4 16,9 1-3-16,2-5 1 15,9 4 0-15,4-1 2 16,5-1-4-16,3 0 0 0,4 1-1 15,-5-3 1-15,0 1 0 16,0-2 5-16,3 2-5 16,4 3 0-16,5 1 0 15,-1-1 2-15,5 3-2 16,2 0-2-16,0 0 0 16,2 0 2-16,-4 0 1 15,3 0-1-15,-4 0-2 16,-5 0 2-16,-2 0 0 15,4 0 1-15,-3 3-1 16,1-3-2-16,-6 0 2 16,-2 2 0-16,6-2 0 0,-6 2 0 15,-4-1 0-15,-2 1 0 16,-2 0 0-16,-5 0-3 16,-1 1 5-16,8-2-2 15,0 2 0-15,0-2 0 16,5 2 0-16,1-2 3 15,0 1-1-15,5 5-2 16,3-2-2-16,6 4 1 16,3-2 0-16,6 0 0 15,5-2 1-15,-1-1 1 16,5 0-1-16,-1 1 1 16,4-1 1-16,-4-1-2 15,5 4 1-15,-1-2-2 0,-2 2 1 16,3-3 0-1,-1-1 0-15,-2 0 0 0,-8-3 0 16,0 4-1-16,-4-2 0 16,-3 0 1-16,7 2 0 15,-4-4 3-15,2 0-2 16,-5 0-1-16,7 0 0 16,0 0 0-16,0 0 0 15,2 0-1-15,-2 0-3 16,7 0 4-16,-3 0 0 15,0 0 1-15,8 0-1 16,-1 0-1-16,5 0 1 16,1 0 1-16,1-3 0 15,3 0-1-15,-4 1 0 0,1 2 1 16,-4-2-1-16,-3 2 0 16,-5 0 0-16,6-2 0 15,-1-1-4-15,5 3 4 16,3-2 0-16,4 2 0 15,-1 0 1-15,3 0-1 16,-6 0 0-16,4 0 1 16,-3 0-2-16,5 0 7 15,0 0-11-15,-1 0 6 16,5 0-1-16,0-1 0 16,0 1 0-16,0-2 1 0,0 0-1 15,0 2 1 1,0-2-1-16,0 2-3 0,0 0 2 15,0 0-1-15,0 0 2 16,0 0 0-16,0-3-2 16,0 0 2-16,0-11 2 15,0-6-2-15,0-10-2 16,0-6 2-16,0 4 0 16,0 1 0-16,0 1 0 15,0-4 2-15,0 0-4 16,0-4 1-16,0 4 1 15,0 4 1-15,0 4 0 16,0 6-2-16,0-1 2 16,0 3 2-16,0 2-3 0,0 0 0 15,-7 3 1 1,-2-1-1-16,5 3-1 0,0 5 0 16,-4 5-6-16,8-1-22 15,-2 2-7-15,0 0-8 16,2 0-79-16,0 0-104 15,-7 2-151-15</inkml:trace>
  <inkml:trace contextRef="#ctx0" brushRef="#br0" timeOffset="-31068.6">2681 9974 556 0,'0'0'72'16,"0"0"-4"-16,0 0 14 16,0 0-52-16,0 0-7 0,0 0 21 15,0 0 0 1,-27-56-22-16,25 54 21 0,0 0-12 16,-3 0-3-1,-1 0-6-15,-3-1-9 0,-5 3-10 16,1 0-1-16,-1 0 0 15,2 3-2-15,1 5-2 16,1 6 0-16,4 4-1 16,1 8 0-16,5 4 3 15,0 4-3-15,0 0 6 16,0 5-6-16,5 2 9 16,5-1-6-16,9 1 1 15,1-1-2-15,4 1 1 16,3 3 0-16,2 3 0 0,2-3 1 15,2 0-2-15,4-2-1 16,-2-4-2-16,1 2 4 16,-1 0 0-16,-4 1 0 15,1 3 0-15,-14-4 8 16,-5-4-8-16,-7 4 0 16,-6 1 0-16,0 1 1 15,0 0-1-15,-19 0 4 16,-8-4-4-16,0-3 2 15,-2-4 0-15,0-5 0 16,2-4 6-16,-2-3-5 16,2-4 2-16,4-3 4 0,0-4 6 15,3 1-1-15,2-7 2 16,4 5-9 0,6-5-2-16,6 0-4 0,2 0-1 15,0-2-1-15,0 0-1 16,0 0-3-16,0 0 3 15,0 0-4-15,0 0-2 16,2 0 4-16,13 4 4 16,5 2 1-16,3 3-1 15,2 4-1-15,0 6-1 16,0 5 4-16,-2 8 1 16,-3 1-3-16,-5 10-2 15,-4 6 2-15,-6 2 7 16,-5 5-7-16,0 4 0 15,0 2 3-15,0 4-2 0,-5 0-1 16,-8-5 2-16,0-3 2 16,-1-1-2-16,3-4-2 15,3 0 3-15,0-5-3 16,6-3 0-16,2-6-2 16,0-3 1-16,4-2-1 15,19-4 1-15,4-7-1 16,4-8-3-16,7-9 2 15,5-6-8-15,1 0-9 16,3-24-16-16,-7-10-68 16,-7-7-148-16</inkml:trace>
  <inkml:trace contextRef="#ctx0" brushRef="#br0" timeOffset="-30219.35">2774 9944 331 0,'0'0'54'0,"0"0"16"15,0 0 4-15,0 0-13 16,0 0-5-16,0 0 47 16,3 2-31-16,-3-2-19 15,0 0-5-15,0 0 4 0,0 0-9 16,0-7-9-16,0-13-18 16,-13 5-8-16,-8 3-4 15,-3 6-4-15,-7 6-4 16,-10 4-28-16,-7 28-82 15,-6 8-116-15</inkml:trace>
  <inkml:trace contextRef="#ctx0" brushRef="#br0" timeOffset="-28885.39">546 11855 63 0,'0'0'547'15,"0"0"-506"-15,0 0 22 0,0 0 11 16,0 0-61-16,13-137 14 16,-22 75 38-16,-8-4-39 15,-6-2 4-15,7-4-13 16,3 3-5-16,-3 11-12 15,5 10 2-15,3 13-4 16,0 14 4-16,4 7-2 16,0 9 0-16,1 5 0 15,1 0-44-15,0 0-31 16,2 26 9-16,0 8 23 16,0 2 17-16,4 0-15 15,21-8 11-15,4-5 12 16,13-5 9-16,3-3 9 0,1-1 0 15,2-5 0 1,-13 2 1-16,-8 1 0 0,-6 0 0 16,-9 6 2-16,-5 0-3 15,-3 8 9-15,-4 0 14 16,0 4-12-16,0 2-7 16,-6-2 2-16,-9-2-6 15,1-7 1-15,5-12-2 16,0-7-5-16,6-2-13 15,3-6-14-15,0-16-48 0,3-10 57 16,19-7 24 0,5-1 2-16,2-9 6 0,-2 1 20 15,-5-4 2-15,-2-1 19 16,-8 3-23-16,-8 2 21 16,-4 4-13-16,0 0 2 15,-14-1-20-15,-17 6 4 16,-5 0 0-16,3 5 0 15,0 10 9-15,6 4-13 16,7 5-5-16,4 8 4 16,5 1-10-16,2 3 1 15,7 1-2-15,0-1-4 16,2 3-8-16,0 0 0 16,0 7-3-16,4 17 10 15,21 10 1-15,8 8 2 16,2 6 5-16,2 6 13 15,0 4-11-15,-1 4 5 0,-3-2-12 16,-1-3 3-16,-1-14 0 16,-2-8-5-16,-2-12 0 15,-3-12-4-15,-3-8-32 16,-4-3-45-16,-3-9-13 16,-8-17-65-16,-6-11-244 15</inkml:trace>
  <inkml:trace contextRef="#ctx0" brushRef="#br0" timeOffset="-28690.11">737 11373 594 0,'0'0'87'0,"0"0"-31"16,0 0-22-16,0 0-34 15,0 0-3-15,0 0 3 16,70-92 17-16,-24 50-11 15,4 4-6-15,0 5-6 16,2 7-52-16,-3 3-33 16,-5 3-7-16,-10 4-173 15</inkml:trace>
  <inkml:trace contextRef="#ctx0" brushRef="#br0" timeOffset="-27034.67">1223 11099 313 0,'0'0'201'0,"0"0"-173"15,0 0 65-15,0 0-38 16,0 0-16-16,0 0 9 16,0 8-6-16,0-8-14 15,0 0 5-15,0 0 24 16,0-2-8-16,-6-10 4 16,-13-6-40-16,-2 0-4 15,-2 4-9-15,5 1-3 16,5 12 0-16,2 1 1 15,2 0-11-15,0 3-10 16,-2 22-8-16,7 8 11 16,4 6 2-16,0 0 5 0,4 0 9 15,18-3 3-15,0-7 0 16,1-9 1-16,-3-8-2 16,-5-6 0-16,-4-5-1 15,-6-1-6-15,-2 0 9 16,-1-11 13-16,0-17 43 15,0-11-30-15,-2-1-2 16,0 4-12-16,0 8-1 16,0 9-8-16,-4 10 1 15,2 9-2-15,2 0-2 16,0 0-14-16,0 0-9 16,0 21-17-16,10 2 32 15,13 7-1-15,4-4-9 0,-3-6-2 16,0-8 12-1,-1-7-1-15,-10-4 7 0,-2-1-2 16,-6 0-3-16,-3-6 7 16,0-22 33-16,-2-9-7 15,0-6-6-15,0-4 1 16,0 1-16-16,0 4 10 16,-13 7-13-16,-1 8 3 15,6 13-2-15,-1 9-3 16,2 5-7-16,0 0 1 15,3 1-46-15,-5 21-9 16,3 8 1-16,0 2 15 0,6 1-4 16,0-5 14-1,0-5 20-15,8-4 12 0,5-3 0 16,0-4 3-16,-2-6-2 16,-2-4 0-16,-2-2 0 15,-3 0 2-15,1 0 18 16,-3 0 41-16,0 0 2 15,-2-8-12-15,3-7-16 16,-3 1-11-16,2-7-14 16,-2 3-1-16,0 0 3 15,0 6-4-15,0 3-2 16,0 6 2-16,0 3-4 16,0 0-2-16,0 0-3 0,0 0 0 15,0 0-4 1,0 0-1-16,0 0-4 0,0 0-3 15,0 0 5-15,0 0 9 16,0 0 0-16,0 0 2 16,0 0 4-16,0 0-2 15,0 0 0-15,0-2 3 16,0 0 3-16,0-1 13 16,0 3-6-16,0 0-4 15,0 0-6-15,0 0 3 16,0 0-8-16,0 0-1 15,0 0-5-15,2 0-4 16,9 9-4-16,9 17 12 16,7 12 1-16,6 14 3 0,9 12 3 15,1 11-6-15,1 8 4 16,-1 1-2-16,-5-5-2 16,-7-8 1-16,-6-16 0 15,-12-10-1-15,-5-9-4 16,-8-17 2-16,0-5 0 15,0-7-7-15,-6-7-3 16,-21 0 11-16,-11-22-31 16,-6-27-1-16,-3-10 14 15,5-14 17-15,13 8-1 16,9 2 3-16,9 7 8 16,7 3-6-16,4 3-2 15,0 1 5-15,2-4-4 0,19 5 4 16,4-1-5-1,0 3 0-15,-1 2 1 0,-6 4 1 16,-7 6-2-16,-6 4 0 16,-5 11 3-16,0 4 4 15,0 6-7-15,-9 2 1 16,-5 7-2-16,-1 0-21 16,-3 4 18-16,-3 20-1 15,4 6-8-15,9 5-4 16,4-3 5-16,4 0 9 15,4-3-2-15,17-4 1 16,8-4 2-16,2-7 2 16,3-5-3-16,-1-6-6 15,-2-3 9-15,-4 0-4 0,-2-3 8 16,-5-20 9-16,-3-12 30 16,0-8 1-16,-7-4-22 15,-8-2-10-15,-2 3 1 16,0 2-7-16,-15 8 7 15,-3 7-13-15,1 9 0 16,-1 13 0-16,5 2 0 16,3 5-8-16,4 0-10 15,6 3-26-15,0 15 0 16,0 5 16-16,6-3 8 16,12-1 17-16,5 0 2 15,-2-5-2-15,4 3 2 16,0-2 1-16,0-2 0 0,-5 0 2 15,-3-2-1 1,-6 1 1-16,-4 5 0 0,-7 1 3 16,0 5-2-16,0 4-2 15,-20 1-1-15,-2-6-23 16,0-14-183-16</inkml:trace>
  <inkml:trace contextRef="#ctx0" brushRef="#br0" timeOffset="-26151.38">1974 10511 277 0,'0'0'568'0,"0"0"-553"16,0 0 44-16,0 0-21 15,0 0-38-15,0 0 0 16,-89 31 0-16,89 2 0 15,9 6-1-15,16-3-6 16,1-2 5-16,6-4 2 16,-1-9 0-16,-2-7-7 15,-4-9 6-15,-10-5-10 16,-4 0 11-16,-4-14 10 16,-7-12 48-16,0-8-32 15,0-3-4-15,-15 0-12 0,-12 2 2 16,-6 3-8-1,-2 6-2-15,6 10-2 0,3 7-1 16,8 4-3-16,7 5-9 16,2 0-13-16,7 5-19 15,2 4-7-15,0 1 18 16,0 2 18-16,18-4 0 16,7-1 11-16,4-6 4 15,-4-1-15-15,0 0 16 16,-2-4 7-16,-5-16-4 15,-3-8 1-15,-3-11 30 16,-6-2-29-16,-6-2 0 16,0 2 10-16,-4-5-3 15,-21 6 5-15,-4 1-14 0,-2 11 5 16,0 14-7-16,6 4 6 16,7 10-7-16,3 0 0 15,6 0-7-15,2 14 4 16,7 11 0-16,0-1 0 15,7 0-2-15,17-2 2 16,5-5 1-16,0-4 2 16,2-5 0-16,-2-6 0 15,0 1-1-15,-2 2 1 16,-2-3 3-16,-5 2-3 16,-3 0 2-16,-1 1-2 0,-3 6 0 15,4 4 0 1,-2 2 3-16,-5 5-5 0,0 2 4 15,-1 5 4 1,-3 4 0-16,6-1-1 0,-1-2-4 16,2-4 8-16,5-6-8 15,-4-6 1-15,-1-5-2 16,-5-6 0-16,2-1-2 16,-6-2-3-16,9 0 8 15,8-7-3-15,-2-19 8 16,8-13-3-16,-7-7-4 15,-7-5-1-15,1 2-1 16,-7 13-5-16,-7 15-12 16,0 11-9-16,0 10 15 0,0 0-28 15,-19 23-3-15,-12 12-1 16,-11 6-64-16,2-7-129 16</inkml:trace>
  <inkml:trace contextRef="#ctx0" brushRef="#br0" timeOffset="-23469.44">1094 12634 570 0,'0'0'169'15,"0"0"-112"1,0 0 1-16,0 0-18 0,0 0-19 16,0 0 60-16,0-19-31 15,-9-17-39-15,-9-10-10 16,-4-8 2-16,-4-3 9 16,-3 6-5-16,2 8-6 15,9 11 6-15,2 15 4 16,9 4 8-16,3 9-6 15,-1 4-5-15,5 0-8 16,0 0 0-16,0 0-6 16,0 17-10-16,14 16 12 0,20 26 2 15,10 9 4-15,3 8-2 16,4 8 3-16,0 0-2 16,-9-4 2-16,-1-6-3 15,-8-11-14-15,-8-17-18 16,-8-12 4-16,-7-14 0 15,-8-14-1-15,-2-6 20 16,-2-16-22-16,-27-24-83 16,-18-22-21-16,-7-19 81 15,-6-7 32-15,4-9 22 16,9 8 10-16,14 11 12 16,8 9 29-16,7 13 19 15,7 10-20-15,5 4-29 0,6 9-3 16,0 4-13-1,2 4-3-15,21 11-4 0,2 6 1 16,5 8 0-16,4 0-3 16,-1 7-6-16,-4 23 9 15,-2 8 1-15,-14 6 0 16,-7 9 0-16,-6-4-6 16,0 1-21-16,-12-10 22 15,-7-13-3-15,6-11 8 16,4-16 4-16,4 0 11 15,-1 0-15-15,2-11-5 16,1-12 1-16,3-12 4 16,0 0 3-16,7-8 1 15,16 1 1-15,-1 2 0 0,2 0 6 16,1-1-5-16,-5 0-1 16,-7 1-1-16,-7-1 5 15,-6 1-6-15,0-4 6 16,-4-2-2-16,-18 2 3 15,-9 6-10-15,2 7 2 16,2 10 0-16,3 6 2 16,3 6 1-16,6 5-2 15,1 4 2-15,3 0-7 16,5 0 2-16,4 20-1 16,2 11 1-16,0 15 3 15,17 3-2-15,16 4 0 16,10 0 1-16,6 3 4 0,-2-5 0 15,-3-3 4-15,-7-12-7 16,-11-7-1-16,-8-12 1 16,-7-9 0-16,-4-4 0 15,-5-4-1-15,-2 0-2 16,2-14 13-16,-2-22 14 16,0-15-17-16,0 0-7 15,0 5-3-15,0 14-2 16,0 15-2-16,0 11-1 15,0 6-5-15,0 0-10 16,7 0-12-16,11 8 14 16,4 14 16-16,4 1 2 0,6-4 0 15,1 2 0-15,2-8-2 16,2-4 1-16,-2-9-15 16,-6 0 16-16,-2-3-6 15,-7-12 6-15,-6-11 0 16,-6-2 0-16,-8-7 2 15,0-5 1-15,0 2 3 16,-18 1-3-16,-3 5-3 16,-4 13 0-16,0 6 0 15,5 13-11-15,2 0 8 16,2 11-1-16,6 19 3 16,1 4 0-16,7 4-1 15,2-3 1-15,0-1-1 16,13-8-2-16,7-1 3 15,0-5 1-15,2-5 0 0,-4-8-4 16,-5-3 2-16,-4-4-4 16,-2 0 6-16,-2-4 8 15,-1-19 18-15,2-14-9 16,-3-7-11-16,-3 2-3 16,0 3 1-16,0 13 0 15,0 9-4-15,0 11 1 16,-3 4-1-16,3 2-7 15,0 0-2-15,0 14-14 16,0 11 10-16,9 7 8 0,11-6 3 16,-1-1-5-16,2-9 7 15,-2-4 0-15,-3-7-1 16,-3-5-6-16,-5 0 7 16,4-21 0-16,-6-16 10 15,3-9 10-15,-5-5-8 16,-4-7 2-16,0 5-14 15,0 6 9-15,-13 8 2 16,-3 17-10-16,3 12 3 16,3 7-4-16,-2 3-9 15,3 0-8-15,1 1-8 16,4 15-10-16,4 6 0 16,0 0 13-16,8-1 5 15,17-3 0-15,6-4-12 16,6 0 9-16,5-10 20 0,1 4-4 15,-1-2 4-15,-8-2-3 16,-7 4 2-16,-9-1 1 16,-12 6-19-16,-6 8 6 15,0 5 9-15,-9 7 4 16,-19-1-22-16,-5-7-22 16,2-8 9-16,2-8 23 15,12-9 9-15,8 0-14 16,9-12-39-16,0-11-16 15,0-7 48-15,18-6 21 16,4-2-1-16,3-4 4 16,2 0 2-16,0-5 28 0,-4 2 15 15,-2 8 2-15,-8 2 1 16,-10 10-8-16,-3 1 11 16,0 1-5-16,-3 4-17 15,-10 6-3-15,-3 10-10 16,1 3-16-16,2 0-5 15,1 6 2-15,1 16 3 16,7 8-9-16,4 2-3 16,0 5-4-16,0-6 8 15,21-4 4-15,6-3 0 16,4-9 2-16,-2-7-1 16,0-4 1-16,-2-4-5 15,2 0 7-15,-2-13 7 16,-2-20 38-16,0-9-13 0,-6-10-24 15,-5-6 7-15,-10-3-13 16,-4-3 2-16,0 8-2 16,-12 16 6-16,-3 10 3 15,1 14 13-15,1 11-1 16,3 2-23-16,-2 3-4 16,5 0-15-16,5 20-14 15,2 7 0-15,0 2 10 16,7-1 7-16,15-1 14 15,7-3 2-15,3-6 3 16,-1-2-3-16,6-6 0 0,-1-1 0 16,0 2 8-16,-2-2 17 15,-11 0-15-15,-2-1 15 16,-7 0-8-16,-10 0-7 16,-4 3-3-16,0 3-3 15,-4 1 9-15,-21 9-10 16,-2-2-3-16,-4-4-108 15,-5-12-145-15</inkml:trace>
  <inkml:trace contextRef="#ctx0" brushRef="#br0" timeOffset="-23305.2">2768 11398 837 0,'0'0'71'16,"0"0"-62"-16,0 0-18 16,0 0-62-16,0 0-50 15,0 0-81-15</inkml:trace>
  <inkml:trace contextRef="#ctx0" brushRef="#br0" timeOffset="133126.54">10308 12267 280 0,'0'0'62'16,"0"0"37"-16,0 0-29 15,0 0-8-15,0 0-5 16,0 0 9-16,0 0 9 16,-21-15-22-16,19 15-8 15,-2 0 6-15,-4 0 6 16,4 0-25-16,-7 0 4 16,7 6-15-16,2-2-2 15,-6-2 1-15,8-2 1 16,0 0-4-16,0 0-6 15,0 0-1-15,0 0-2 16,0 0-5-16,0 0-3 0,0 0 0 16,0 0-4-16,8 0 4 15,13 0 0-15,8 0 2 16,8 0-2-16,-2 0 1 16,5 0-1-16,0 0 0 15,-7 0 1-15,-6-2 2 16,-11 2-1-16,-5 0-2 15,-9 0 1-15,-2 0-1 16,0 0 4-16,0 0-3 16,0 0 2-16,-4 0 2 0,-19 0-1 15,-12 0-3-15,-5 2-2 16,-2 0-1-16,-1-1 0 16,1-1 2-16,1 0-1 15,6 0 0-15,4 0 0 16,9 0 2-16,4 0 0 15,9 0 0-15,4 0 1 16,5 0 0-16,0 0-2 16,0 0-3-16,0 0 1 15,0 0-7-15,3 0-1 16,14 3 8-16,12 0 1 16,5 0 1-16,1 0 0 15,4-2 1-15,-6 1-1 16,-2 2 0-16,-9-2-1 15,-8 3 1-15,-8-5 0 16,-6 0 0-16,0 0 1 0,0 0 0 16,0 0 7-16,0 0-6 15,0 0 2-15,-2 3-3 16,-18-3-1-16,-4 0-1 16,-1 4 0-16,-4-2-1 15,9 1 1-15,-3 0 1 16,8-1 0-16,7 0 0 15,0-2 0-15,4 2 0 16,2-2 0-16,2 0-2 16,0 0-3-16,0 0-1 15,0 2-2-15,0 0 0 0,16 0-6 16,5 3 1-16,4-5-21 16,-2 0-20-16,-3 0-67 15,-5 0-93-15,-11 3-404 16</inkml:trace>
  <inkml:trace contextRef="#ctx0" brushRef="#br0" timeOffset="176191.79">3671 3703 100 0,'0'0'279'16,"0"0"-271"-16,0 0 1 15,0 0 10-15,0 0-11 16,0 0 24-16,0 0 2 16,2 0-10-16,-2 0-13 15,2 0 6-15,-2 0 17 16,0 0 5-16,0 0-10 15,0 0-2-15,0 0 0 16,0 0-3-16,0 0-6 0,0 0 4 16,0 0-5-1,0 0-1-15,0 0 9 0,0-2 6 16,0-10-9-16,0-4 11 16,-4-7-28-16,-10 0 2 15,1-3-5-15,-5 2 8 16,-2 2-3-16,-2 1-5 15,-7 7-2-15,2 1-2 16,0 5 2-16,6 6 9 16,-2 2-9-16,3 0-6 15,0 12 2-15,-2 13-5 16,1 1 5-16,6 9 2 16,1 1-3-16,8 0-5 15,6 0 6-15,0-4 1 16,0-3-7-16,20-5-1 0,7-2-1 15,4-4-3-15,7 0-9 16,2-1-8-16,3-5 21 16,-1 1 6-16,-5 1-1 15,-3 2 5-15,-8 0-3 16,-9 6 2-16,-11 1-15 16,-6 0 17-16,0 7 2 15,-25 0 2-15,-8 3-3 16,-3-6 2-16,1 0 0 15,-4-9-2-15,10-10 0 0,6-6 1 16,2-2 1 0,3 0-3-16,3-24 1 0,1-12-5 15,7-8 4 1,7-9 0-16,0 3-3 16,7 1-1-16,20 0 3 0,2 7 1 15,2 5 1-15,-2 8 1 16,0 7-2-16,-2 5 1 15,-5 9-1-15,-4 4 0 16,-9 3-3-16,2 1 0 16,-4 0-10-16,-1 8-4 15,-1 14 11-15,-2 3 6 16,-3 6 0-16,0 5 3 16,2 0-1-16,0-4-2 15,4-2 0-15,3-9-2 0,5-2-3 16,3-4 2-16,1-9-16 15,3 0-2-15,0-6-16 16,4 0 37-16,0-20 2 16,2-9 10-16,-1-9-1 15,-4-2-1-15,-6-1-2 16,-7 6 20-16,-9 1 18 16,0 3-7-16,-2 6-2 15,-23 3-8-15,-4 4-5 16,-2 2-21-16,-3 9 41 15,5 5-43-15,6 2-1 16,-2 2-21-16,2 21-42 16,5 2-39-16,9 4-62 15,9-11-150-15</inkml:trace>
  <inkml:trace contextRef="#ctx0" brushRef="#br0" timeOffset="176704.54">4153 3275 587 0,'0'0'117'16,"0"0"-96"-16,0 0 59 16,0 0-49-16,0 0-31 15,0 0 11-15,-29 109 22 0,29-34-12 16,0 15-7-16,6 16 8 16,3 9-20-16,0 3 10 15,2-6-7-15,-7-16-4 16,1-15 1-16,-5-17-2 15,2-14-2-15,-2-11-5 16,5-18 4-16,-3-9-28 16,-2-10-5-16,5-2-8 15,-3-2-59-15,0-24-94 16</inkml:trace>
  <inkml:trace contextRef="#ctx0" brushRef="#br0" timeOffset="177474.67">4391 3800 727 0,'0'0'78'0,"0"0"-67"15,0 0 71-15,0 0-44 16,0 0-15-16,-43-104 25 15,43 79-33-15,0 2-10 16,19-1-5-16,3 4-5 16,4 5 4-16,3 6-2 15,-4 6-3-15,2 3 4 0,-5 4-19 16,-9 22-6-16,-1 12 23 16,-12 8 7-16,0 10-4 15,-10 7 1-15,-19 2-7 16,0-5-7-16,0-7 1 15,3-11 0-15,12-12 10 16,4-12 3-16,5-8 0 16,3-6 0-16,2-4 1 15,0 0-1-15,0 0-29 16,24-21 15-16,12-8 12 16,6-7 2-16,6-8-29 15,4 0-31-15,0 0-39 16,-3-2 31-16,6 6-42 0,-5 4 11 15,-11 1-19-15,-12 6 32 16,-11 4 7-16,-13 3 79 16,-3 8 8-16,0 5 133 15,-9 6 15-15,-1 1-44 16,4 2-1-16,2 0-26 16,1 0-27-16,1 0-21 15,0 0-19-15,2 11-9 16,0 15-1-16,0 15 2 15,0 7-6-15,0 11 1 16,4 1-4-16,9-4 0 16,6-3 0-16,5-12-1 15,2-11-3-15,6-11-20 0,2-16-23 16,-1-3 31-16,0-12 15 16,1-22 18-16,-3-8-3 15,-6-9-5-15,-10 2 8 16,-13-1 28-16,-2-2-2 15,-13 3 7-15,-25 5-9 16,-11 6-34-16,-7 12-2 16,-4 14 1-16,-3 12-2 15,7 0-5-15,4 34-16 16,4 20-70-16,4 16-57 16,15 8-108-16</inkml:trace>
  <inkml:trace contextRef="#ctx0" brushRef="#br0" timeOffset="178207.75">3631 4659 553 0,'0'0'111'0,"0"0"-96"15,0 0 40-15,0 0-9 16,0 0-46-16,0 0 22 15,15-5-2-15,33-7-6 16,18-5-3-16,19-7 13 16,13-3-15-16,11-4 0 15,11-1-8-15,4-1 0 16,-9 3-1-16,-12-1-3 16,-21 7-2-16,-20 5-3 15,-21 6-3-15,-22 11 2 16,-11 2-20-16,-8 0-36 0,-16 2 65 15,-29 18-7 1,-22 6-1-16,-15 6-27 0,-19-1 19 16,-3-4 15-16,4-3 0 15,8-6 2-15,14-5 5 16,11-1 25-16,5-1-1 16,2 4 4-16,4 1-3 15,4 0-1-15,14-2 5 16,14-4 7-16,11-6-7 15,11-4-8-15,2 0-16 16,0 0-11-16,22 0-25 16,27-4 25-16,22-20 11 0,16-8 4 15,14-10-8-15,5-2-4 16,8-2 4-16,-2-3-7 16,-10 7 1-16,-15 3 0 15,-16 7-1-15,-17 9 0 16,-23 11 0-16,-16 8 1 15,-12 2 1-15,-3 2-1 16,0 0 0-16,0 0-1 16,0 0-39-16,-7 0-14 15,-2 0-40-15,7 0-114 16,2 0-344-16</inkml:trace>
  <inkml:trace contextRef="#ctx0" brushRef="#br0" timeOffset="178372.99">4930 4197 803 0,'0'0'94'0,"0"0"-86"16,0 0 37-16,0 0-28 16,0 0-17-16,0 0-3 15,-9 0-60-15,9-2-209 16</inkml:trace>
  <inkml:trace contextRef="#ctx0" brushRef="#br0" timeOffset="185857.98">6419 3830 496 0,'0'0'111'0,"0"0"-60"16,0 0 2-16,0 0 5 15,0 0-5-15,0 0 5 16,0 0 12-16,0 0-22 16,0 0-21-16,0 0-6 15,0 0-1-15,0 0 4 16,0 0-17-16,0 0-7 16,20 0-4-16,14 0 1 15,11 0-2-15,11-2 5 0,-1-12 0 16,-2 2 6-16,-10-2-2 15,-7 4 7-15,-17 3-10 16,-11 6 5-16,-6 1-4 16,-2 0-2-16,0 0-1 15,0 0-4-15,2 0-28 16,7-4-35-16,9-5-48 16,1-2-37-16,10-5-125 15</inkml:trace>
  <inkml:trace contextRef="#ctx0" brushRef="#br0" timeOffset="186670.18">7625 3793 293 0,'0'0'401'16,"0"0"-327"-16,0 0-28 15,0 0-13-15,0 0-10 0,0 0-10 16,0 17 0 0,0 23-8-16,21 19-4 0,6 14 5 15,2 5 1-15,0-6-7 16,-6-4 4-16,-2-9-5 16,-7-9 1-16,-10-14-7 15,-4-10 7-15,0-14 0 16,0-7 0-16,0-5-11 15,0 0-12-15,0-9 5 16,-14-21-45-16,-11-12 46 16,2-8 15-16,-2-8 2 15,2 1 4-15,3 3-4 16,5 4 4-16,4 0-4 16,-1 3 11-16,6 1-10 15,-1-1 8-15,7 4 1 0,0 4 1 16,0 7-5-1,0 1 0-15,13 8-2 0,3 2-1 16,-3 7-3-16,6 8-1 16,-2 5 1-16,1 1-5 15,9 0-8-15,2 24 12 16,-2 10 2-16,-6 8-1 16,-9 5 3-16,-12 2-3 15,0-8 4-15,-16-7-4 16,-11-8 3-16,0-11-9 15,8-10 2-15,-4-5-38 16,8-7-86-16,1-20-123 0</inkml:trace>
  <inkml:trace contextRef="#ctx0" brushRef="#br0" timeOffset="188657.09">8134 3759 450 0,'0'0'112'15,"0"0"-73"-15,0 0 33 16,0 0-33-16,0 0-26 16,0 0 6-16,-2-60-1 15,-3 45-16-15,-4-2 7 16,2 3-7-16,-6-1 2 0,-1 4 2 15,-1 2-3-15,-7 8 2 16,-1 1-2-16,4 0 26 16,-6 14-25-16,0 17-2 15,5 5-2-15,3 5 0 16,12 0 0-16,5-5 0 16,0-4-4-16,13-8 4 15,10-1-1-15,-3-12 0 16,4-8-15-16,-4-3-4 15,-1 0 20-15,0-21 0 16,-1-7 3-16,-5-7 1 0,1 2 2 16,-5-2 1-16,-5 3 2 15,-2 8 4-15,-2 7 2 16,0 6-2-16,0 8-1 16,0 3 9-16,0 0-13 15,0 0-8-15,0 0-17 16,0 0 14-16,0 7-6 15,10 14 9-15,3 2 3 16,2 2 0-16,3-5-3 16,0-6-7-16,0-5 5 15,0-5 2-15,-3-4-6 16,-1 0-5-16,-3 0 11 16,-3-15 9-16,4-11-3 15,-3-6-3-15,-5-3-2 0,-4 3 1 16,0 0-2-16,0 10 0 15,-9 6-3-15,5 10 2 16,0 6-6-16,4 0-21 16,-8 0-48-16,8 4 67 15,0 10 0-15,0-2 6 16,0-2 3-16,0-6-10 16,0 0 7-16,0-2 3 15,0-2-6-15,14 0 6 16,-1 0 1-16,-1 0 5 15,1 0-5-15,-7 0 4 16,4 0-2-16,-1 0 0 0,-3 0-3 16,3 0 0-16,0 11-2 15,2-1-1-15,-2 1 3 16,0 3 1-16,0-6 5 16,-5 4-5-16,5-6 1 15,-2 3-2-15,0-1 1 16,-1-3-1-16,1 5 3 15,2-2-1-15,2 0 0 16,0-3 1-16,1-1-3 16,-4-3-2-16,5-1 2 15,1 0 0-15,1 0 4 16,-1-5-1-16,-1-12 1 16,-1-2 2-16,1-6 2 15,-7 0 0-15,4-3-2 16,-6-3 1-16,-4 5-1 0,0 2-3 15,0 1 5-15,0 6-1 16,-4 2-1-16,-6 8 3 16,0 5-9-16,3 2-18 15,-5 0 11-15,8 0 6 16,-5 16-3-16,5 9 1 16,2 1-12-16,2 6-3 15,0-6 10-15,0 6-4 16,11-5 8-16,7-3 3 15,1-4-2-15,6-6 2 16,0-7-2-16,4-7-9 16,0 0 12-16,-2-7 1 0,-4-19 2 15,10-10-3-15,-10-10 4 16,2-6-3-16,-7-3 2 16,-7-2-1-16,-7 1 0 15,-4 4 2-15,0 7 5 16,0 13 4-16,-4 8 6 15,-2 12 0-15,-1 8 3 16,3 4-22-16,-4 0 7 16,6 0-5-16,0 8-2 15,0 19-2-15,2 10-1 16,0 12 3-16,0 2 4 16,18 7-3-16,-1-1-1 15,6-1 1-15,-3-4-1 16,0-8 1-16,-4-5 0 0,-5-13 3 15,-3-11-4-15,-5-10-4 16,2-5 3-16,-3 0-10 16,4-16 11-16,7-14 15 15,3-13-14-15,7 5 1 16,-4 4-1-16,4 10 1 16,-3 13-2-16,-7 4-2 15,-1 7-18-15,-1 0-11 16,2 8-7-16,1 14 33 15,3 6 5-15,1 5 1 16,0-3-1-16,4-1 2 16,-4-7-1-16,-3-6-1 0,1-7-8 15,-3-8 0-15,-5-1 0 16,-2 0 8-16,1 0 13 16,-3-11-6-16,0-11-3 15,-4-1 3-15,0 3 16 16,0-2-1-16,0 2-3 15,0 5-6-15,0 3-6 16,0 5-4-16,0 7 4 16,0 0-7-16,0 0-1 15,0 0-9-15,0 0-32 16,0 7 3-16,0 8 34 16,16 6 3-16,2 1-15 15,0-1-6-15,2-4 14 16,2-4-45-16,-2-4 30 0,3-9 9 15,-8 0-1-15,1-3 12 16,-3-18 4-16,-1-4 1 16,-8-1 5-16,-4 0 1 15,0-2 15-15,-10 4 3 16,-9 0 22-16,-8 2-17 16,-6 5 0-16,-3 3-16 15,3 9 6-15,-1 5 12 16,0 0-16-16,5 0-14 15,3 7 0-15,6 8-2 16,4-3-3-16,5 5 2 16,7-6 0-16,2 5-1 0,2 0-1 15,0 2 1-15,0 0 1 16,15-4 0-16,7 0 1 16,1-1-6-16,4-6-6 15,-8-3-6-15,4-4 4 16,-1 0 4-16,-7-1-30 15,-1-16-54-15,-1-1-36 16</inkml:trace>
  <inkml:trace contextRef="#ctx0" brushRef="#br0" timeOffset="189029.64">8709 3479 440 0,'0'0'156'16,"0"0"-121"-1,0 0 8-15,0 0 2 0,0 0-39 16,0 0 11-16,0 0 25 16,100-40-14-16,-40 18-14 15,-2 1-12-15,5 4 1 16,-14 5-3-16,-16 5-47 15,-10 6-141-15,-17 1-217 16</inkml:trace>
  <inkml:trace contextRef="#ctx0" brushRef="#br0" timeOffset="189808.79">10437 3455 725 0,'0'0'50'15,"0"0"-48"-15,0 0 2 16,0 0 11-16,19 128 22 16,-1-38-6-16,9 19-11 15,2 9-12-15,-2 2-1 0,-4-13-7 16,-6-13-2-16,-6-19 1 15,-4-20-12-15,-5-17 5 16,-2-18 6-16,0-13 4 16,0-7-4-16,0-7-9 15,-16-27-35-15,-13-18 28 16,-4-16 16-16,-3-10 2 16,7-7 2-16,7-1-2 15,2 1-3-15,11 4 1 16,7 8 2-16,2 7 3 15,0 6-3-15,0 8 1 16,9 0-1-16,11 3 3 0,4 10-3 16,10 4 0-1,-3 17 1-15,0 13-5 0,-2 5 2 16,0 16 2-16,-4 22 6 16,-3 12-4-16,-11 4 5 15,-11 1-3-15,0-9-4 16,-11 0 2-16,-18-11 4 15,0-4-2-15,-4-11-4 16,4-13-7-16,4-7-26 16,5 0-75-16,5-25-103 15</inkml:trace>
  <inkml:trace contextRef="#ctx0" brushRef="#br0" timeOffset="190820.27">10773 3716 511 0,'0'0'79'15,"0"0"-75"-15,0 0 5 16,0 0 16-16,0 0-17 16,0 0-5-16,100-141 7 15,-77 95-1-15,-8 5-5 16,-8 0 0-16,-7 7 3 15,0 12 1-15,0 5-8 0,-7 12 0 16,-8 5-4 0,-8 0-9-16,1 10 8 0,2 9-4 15,6 4-3-15,6-5 9 16,3-4-10-16,5-5-9 16,0-4 1-16,0-5 9 15,19 1 7-15,-2-1-4 16,3 0-2-16,0 0 11 15,-2 0 12-15,0 0-11 16,-3 0 7-16,-1 0-5 16,-1 0 0-16,-2 11-2 15,1 7 2-15,-4 5 10 16,5 0 3-16,-3 1-9 16,1 1 0-16,-3-4-3 15,6-1-1-15,-5-8 5 0,-3-4-4 16,4-4-1-16,-6-4-3 15,3 0 0-15,1-7 18 16,6-18-4-16,-1-3-4 16,-3-3-6-16,-4-1 5 15,3 5 2-15,-7 5 8 16,0 10-9-16,-2 7-4 16,0 4-4-16,0 1-2 15,0 0-5-15,2 1-29 16,5 19 26-16,0 3 8 15,6 3 6-15,3 3-5 16,4-3-1-16,-2-3-1 0,-1 0-17 16,6-11 11-1,-5-5 1-15,-5-7-12 0,-1 0-10 16,-4-7 28-16,5-14-2 16,-3-9 5-16,-4 0 2 15,3 0-4-15,-7 2 3 16,0 5-1-16,3 10 9 15,-2 3-12-15,-1 8 0 16,-2 2 0-16,2 0-10 16,0 4-8-16,7 14 18 15,2 6 11-15,0 1-8 16,2-2 4-16,6 0-6 16,-4-4 13-16,-1-5-8 15,-6-3 16-15,-1-8 0 16,-3-3-15-16,-2 0 5 0,1-3 11 15,6-17-4-15,2-11 0 16,-3 1 2-16,6-2 0 16,-5 0-11-16,-3 8-2 15,6 4-7-15,-3 10-1 16,-5 6-1-16,-2 4-2 16,0 0-5-16,10 4-14 15,3 18 22-15,1 2 2 16,4 2 6-16,-4-3-4 15,-3-4-2-15,1-3-2 16,-1-5-6-16,-4-6-22 16,2-5-47-16,0 0-49 0,3-5-166 15</inkml:trace>
  <inkml:trace contextRef="#ctx0" brushRef="#br0" timeOffset="191490.26">11805 3381 553 0,'0'0'102'0,"0"0"-50"16,0 0 38-16,0 0-44 15,0 0-20-15,0 0 4 16,-37-9-12-16,29 9-17 16,8 15 0-16,-6 12-2 15,6 8-1-15,0 1 1 0,0 0-2 16,6 2 3-16,10-5-5 15,-3-4-4-15,8-7-7 16,-3-8-3-16,-1-8-9 16,1-6-11-16,2 0 21 15,2-13 18-15,1-19 8 16,-3-3 0-16,-5-2-8 16,-1 0 2-16,-7 9 0 15,-5 6 1-15,-2 10 0 16,0 6 2-16,0 6-5 15,0 0-3-15,0 0 3 16,0 14 3-16,0 6-3 0,0 5-5 16,0 6 3-16,17 1-3 15,12-3-5-15,2-3 1 16,6-5-4-16,-4-7-15 16,-6-8 17-16,-5-6-18 15,-4 0 29-15,-3-4-2 16,-1-13 3-16,-3-9-1 15,-5-1 5-15,-4 1 1 16,4 1 21-16,-6 4 0 16,0 7 3-16,0 8-5 15,0 6-12-15,0 0 3 16,0 0-15-16,2 9 13 16,4 20 1-16,7 11 8 15,3 10-13-15,-1 10-5 16,6 8-3-16,-3 8-1 0,-5 3 0 15,-2-3-1-15,-4-10 0 16,-5-12-2-16,-2-13-6 16,5-15-10-16,-5-11-10 15,0-12-4-15,0-3-3 16,0-3-2-16,-5-25-99 16,-1-9-55-16,-2-9 44 15,8-5-19-15</inkml:trace>
  <inkml:trace contextRef="#ctx0" brushRef="#br0" timeOffset="191786.69">12302 3595 366 0,'0'0'112'0,"0"0"-63"15,0 0 24-15,-11-114-29 16,11 96-9-16,0 2 1 16,15 4-7-16,8 2-13 15,-3 3-3-15,7 7 1 16,-2 0-1-16,-6 14-7 15,4 17 7-15,-10 6 3 16,-11 4-12-16,-2-2-3 16,0-2 4-16,-22-4-5 15,0-6 0-15,-5-8 1 16,2-9 0-16,12-7-1 16,5-3-9-16,2 0-12 15,6-6-20-15,0-17 11 0,6-9-30 16,15-4-13-1,18-5-34-15,1-3-81 0,-5-2-2 16</inkml:trace>
  <inkml:trace contextRef="#ctx0" brushRef="#br0" timeOffset="192037.06">12578 3229 123 0,'0'0'152'0,"0"0"-26"16,0 0 5-16,-84-119-26 15,62 99-27-15,-1 6-18 16,15 5-11-16,1 9-13 15,7 0 2-15,0 0-26 16,0 0-12-16,0 5 0 0,0 23 0 16,13 10 7-1,12 6 4-15,2 8 0 0,2 2 4 16,0 7-13-16,-10-1 1 16,4-4 6-16,-10-8-7 15,-6-10-2-15,0-9-2 16,-3-14-31-16,0-9-43 15,8-6-71-15,1-4-171 16</inkml:trace>
  <inkml:trace contextRef="#ctx0" brushRef="#br0" timeOffset="192436.64">12790 3534 422 0,'0'0'70'15,"0"0"-63"1,0 0 12-16,0 0 3 0,0 0-21 16,0 0 64-16,68-17-21 15,-53-12-21-15,1-6-14 16,-5-1 4-16,-5 0-5 16,-6 4-4-16,0 7 23 15,0 7 4-15,-4 10-13 16,-9 8 11-16,-5 0-2 15,-7 30-3-15,-2 14-12 16,8 9-7-16,3 1-5 16,9-2 0-16,7-8 0 0,0-7 0 15,21-8 1-15,0-3-3 16,8-9 1-16,0-10-3 16,0-7 4-16,2 0 0 15,1-24 0-15,-3-10-3 16,-7-4-5-16,-5 0-18 15,-5-2-19-15,-12 6-6 16,0-2-55-16,-2 3-126 16,-29 6-149-16</inkml:trace>
  <inkml:trace contextRef="#ctx0" brushRef="#br0" timeOffset="192651.95">11946 3263 778 0,'0'0'28'0,"0"0"-28"15,0 0-3-15,0 0-7 16,0 0-26-16,0 0 15 15,0-3-28-15,0 3-195 16</inkml:trace>
  <inkml:trace contextRef="#ctx0" brushRef="#br0" timeOffset="192885.3">10938 3398 693 0,'0'0'75'16,"0"0"-72"-16,0 0 4 16,0 0-7-16,0 0-3 15,0 0 3-15,-7-27-34 16,7 40-151-16,0 13-192 0</inkml:trace>
  <inkml:trace contextRef="#ctx0" brushRef="#br0" timeOffset="193822.68">11295 3250 225 0,'0'0'286'0,"0"0"-255"15,0 0-8-15,0 0 35 16,0 0-35-16,0 0 3 16,-36 25 8-16,36-18-29 15,0-2-2-15,0-4-3 16,0 2-2-16,9-3-3 16,7 0-3-16,-3 0 8 15,-5 0 8-15,4 0 8 16,-10-7-9-16,-2 3-3 15,0-1 8-15,0 5 2 0,-8 0-14 16,-8 0-41 0,-3 0 17-16,9 0-50 0,3 12-67 15,5-3-323-15</inkml:trace>
  <inkml:trace contextRef="#ctx0" brushRef="#br0" timeOffset="194678.94">12028 3248 343 0,'0'0'85'16,"0"0"-30"-16,0 0 11 16,0 0-21-16,0 0-14 15,0 0 8-15,-36 0-8 16,34 4-17-16,0 4-5 15,0 5-1-15,0-4 3 16,2 5-10-16,0-5 3 16,0-1-1-16,0-2-3 0,0-4-1 15,2 0-3-15,9-2-15 16,-5 0 19-16,8 0 17 16,-5-7-6-16,-3-3-6 15,-6 5 3-15,0-2-1 16,0 4 11-16,-2 0-11 15,-11 3-7-15,-7 0-31 16,0 0-7-16,4 0-110 16,3 0-218-16</inkml:trace>
  <inkml:trace contextRef="#ctx0" brushRef="#br0" timeOffset="200918.09">4813 4351 68 0,'0'0'5'15,"0"0"-4"-15,0 0 0 16,0 0 3-16,0 0 2 15,0 0-5-15,0 0 2 16,23 0-3-16,-20 0-8 0</inkml:trace>
  <inkml:trace contextRef="#ctx0" brushRef="#br0" timeOffset="201337.71">4813 4351 286 0</inkml:trace>
  <inkml:trace contextRef="#ctx0" brushRef="#br0" timeOffset="201853.46">4813 4351 286 0,'108'-134'105'0,"-108"134"-48"0,0 0-13 0,0 0-2 16,0 0-21-16,0 0 5 15,0 0-4-15,0 0-7 16,0 0-6-16,0 0-1 16,0 0 1-16,0 0 10 15,0 0-18-15,0 0 14 16,0 0-9-16,0 0 6 16,0 0 1-16,0 0-1 0,0 0-5 15,0 0-2-15,0 0 0 16,0 0 0-16,0 0-1 15,0 1 0-15,0 12 7 16,7 9-3-16,-3 9-2 16,6 4 9-16,1 9-13 15,5 5 0-15,1 2-2 16,3 2 1-16,5-3-1 16,0-3 1-16,-2-4-2 15,4-3 2-15,-4-4 1 16,-1-4-2-16,-2-4 1 15,-4-4-1-15,-3-4 0 16,-6-7 0-16,2-7 0 16,-7-5 0-16,0 1 0 0,0-2 0 15,-2 0 0-15,0 0-3 16,0 0 0-16,0 0-1 16,0 0-10-16,0 0 14 15,0 0 0-15,0-8 4 16,0-1-4-16,0-6-6 15,0-1-14-15,-6 1-3 16,-3-5-39-16,4 1 35 16,-4-1-29-16,5 1 28 15,-2 2 4-15,-6-3-32 16,3 2-66-16,-2-2-3 0,0 0-48 16</inkml:trace>
  <inkml:trace contextRef="#ctx0" brushRef="#br0" timeOffset="202621.59">4921 4203 106 0,'0'0'39'16,"0"0"-17"-16,0 0 43 16,0 0-4-16,0 0 6 15,0 0 1-15,0-4-18 16,0 4-6-16,0 0 1 15,0 0 2-15,-2 1-11 16,-6 16-1-16,-4 4-28 16,-3 12 7-16,-6 7-2 15,4 4 7-15,-8 1-19 0,9-4 4 16,1-4 2 0,7-16-3-16,0-6-3 0,6-12-2 15,2-3 0-15,0 0-2 16,0 0-6-16,0 0-13 15,0-1 23-15,0-16 10 16,14-8-2-16,1-12-3 16,3-5-5-16,2 1 2 15,2 3-2-15,-4 1 3 16,-5 11 2-16,-4 6-8 16,-4 5 9-16,-3 8-3 15,1 1-2-15,-3 0 2 16,0 2 6-16,0 0-3 15,0 0-5-15,0 2-1 16,0 2-4-16,0 0 4 0,0 0 0 16,0 0-1-16,0 0 1 15,2 0 6-15,0 0-6 16,4 0-6-16,10 0 1 16,4 0 5-16,5 4 4 15,8 6-2-15,2 8 3 16,4 3-2-16,3 5-2 15,-4 1 9-15,-5 1-10 16,-6-5 2-16,-7-6-2 16,-9-9 0-16,-7-1 1 15,-4-7 4-15,0 0-2 16,0 0-3-16,0 0 0 0,0 0-18 16,0-13-14-1,0-3-108-15,0 2-128 0</inkml:trace>
  <inkml:trace contextRef="#ctx0" brushRef="#br0" timeOffset="204504.37">5519 3641 346 0,'0'0'113'16,"0"0"-48"-16,0 0 24 15,0 0-21-15,0 0-23 0,0 0 0 16,0 0-14-16,0 0-22 15,0 0-9-15,0 0 1 16,0 9 0-16,0 26 2 16,0 15 6-16,-14 17-4 15,-3 3 0-15,-6 0-2 16,8-10-3-16,-1-12 0 16,8-14 0-16,3-15 0 15,0-9 0-15,5-10 0 16,0 0 0-16,0 0 0 15,0 0-4-15,0-3-18 0,0-19 22 16,14-14 6 0,11-14 1-16,-2-11-5 0,4-2-4 15,-2 5 4 1,-5 8-2-16,-5 10 2 0,-1 13-2 16,-9 9 0-16,-3 10 6 15,-2 7-6-15,0 1 1 16,0 0 10-16,0 0-4 15,0 0-5-15,0 0 8 16,0 4-5-16,0 24-5 16,-11 23-1-16,-3 21 1 15,1 13 7-15,1 3-7 16,6-9 0-16,4-9 1 16,0-16-1-16,2-11-38 0,0-9-55 15,0-17-86-15,0-13-175 16</inkml:trace>
  <inkml:trace contextRef="#ctx0" brushRef="#br0" timeOffset="206355.08">3443 4456 281 0,'0'0'115'0,"0"0"-58"16,0 0 9-16,0 0 23 16,0 0-19-16,0 0-9 0,-33 0-24 15,24 0 1-15,5 2-21 16,2-1 4-16,0-1-2 16,2 0 0-16,0 0-11 15,0 0-3-15,0 0 3 16,0 0-8-16,0 0-14 15,10 0 6-15,21-16 8 16,15-7 2-16,6-11 6 16,14-7-6-16,-4-5-1 15,3 2 2-15,-5 4 0 16,-7 7-1-16,-13 11-4 16,-15 11 2-16,-14 7-1 0,-11 4-1 15,0 0-11-15,0 0 13 16,-18 5 10-16,-18 13-10 15,-6 9-11-15,-3 1-9 16,3 2 3-16,5-2 9 16,3 0-11-16,0 0-24 15,-2 3-1-15,-1 4-6 16,-1-3 22-16,3-1-4 16,3-4 17-16,1-3 3 15,7-3 12-15,3-4 7 16,8-8-6-16,4-6 8 15,6 0 15-15,3-3 1 16,0 0 2-16,0 0-23 0,3 0-3 16,21-18 19-1,16-9 6-15,12-6 3 0,10-8 5 16,5-3-18-16,0 0 3 16,2 2-5-16,-6 5-9 15,-12 10 8-15,-15 11-1 16,-19 8-12-16,-10 8 10 15,-7 0-10-15,0 0 28 16,0 0-1-16,0 0-11 16,0 0-3-16,-2 2-13 15,-3 4-3-15,1-2-41 16,4 1-14-16,0 8-72 16,0-1-69-16,0-3-174 15</inkml:trace>
  <inkml:trace contextRef="#ctx0" brushRef="#br0" timeOffset="-202675.59">1794 12537 485 0,'0'0'102'15,"0"0"-53"-15,0 0 18 16,0 0-18-16,0 0-24 0,0 0 7 16,0 0 2-1,0 0-17-15,-29-8-16 0,29 5 2 16,0-2-3-16,4-3 2 15,21-4 1-15,10-4 5 16,8-2-1-16,4-1 8 16,4 5-6-16,1 1-1 15,-2 2-8-15,-2 3 3 16,-6 4 3-16,-7 3-6 16,-10-1-1-16,-11 2 1 15,-8 0-6-15,-4 0-4 16,-2 0 10-16,0 0 2 15,0 0-1-15,-4 0-1 0,-16 0 0 16,-7 0-2-16,-4 0 2 16,-1 3 4-16,-1 1-1 15,0 6-1-15,-7 2-2 16,-3 5 1-16,-1 4-1 16,1 2 2-16,5-2 10 15,9-1 2-15,10-5-2 16,5-6-3-16,7-4-8 15,7-3 3-15,0-2 1 16,0 0-5-16,0 0-8 16,11 0 0-16,23 0 8 15,15 0 4-15,5 0 7 16,-4-12-3-16,0 0-4 16,-15 0 2-16,-6 2-6 0,-8 5 0 15,-13 2 1-15,-3 3 1 16,-5 0 4-16,0 0 0 15,0 0-3-15,0 0-3 16,0 0-3-16,0 0-27 16,0 1-40-16,0 10-65 15,-11-5-301-15</inkml:trace>
  <inkml:trace contextRef="#ctx0" brushRef="#br0" timeOffset="-187043.63">1700 12661 401 0,'0'0'15'0,"0"0"-3"0,0 0 15 15,0 0-8-15,0 0 12 16,0 0 19-16,0 0-15 16,-6 2-23-16,6-2 0 15,0 0 29-15,0 0 12 16,0 0 11-16,0 0-12 16,0 0-6-16,0 0-4 15,6 0 5-15,10 0-5 16,6-9-8-16,9-6-9 15,10-2-13-15,7-2 1 16,13-3 3-16,5-2-6 16,6 2 0-16,-3 5-8 15,-11 3 0-15,-6 2 2 0,-17 5-5 16,-8-2 1 0,-10 5 0-16,-7 3-1 0,-6-2 2 15,-4 3-1-15,0 0 0 16,0-1-1-16,0 1-6 15,0 0-15-15,0 0-9 16,0 0-2-16,-2 0-32 16,-16 0-32-16,-3 0-54 15,0 0-55-15,-2 0-121 16</inkml:trace>
  <inkml:trace contextRef="#ctx0" brushRef="#br0" timeOffset="-186578.95">1910 12308 376 0,'0'0'107'0,"0"0"-37"15,0 0 11-15,0 0-5 16,0 0-17-16,0 0 7 15,-7-56-7-15,7 54-10 16,0 2-5-16,0 0-2 16,0 0-9-16,0 0-8 0,0 0-9 15,0 0-7 1,0 12-6-16,0 24-2 0,18 22 8 16,11 22 15-1,-2 13-3-15,2 5 3 0,-5 1-4 16,-3-7-7-16,-4-9-1 15,-5-8-6-15,-1-15 3 16,-7-12-8-16,0-16 3 16,-2-12-3-16,-2-8 1 15,0-8-2-15,0-2 1 16,3-2-3-16,-3 0 2 16,0 0-6-16,0 0-15 15,0-14-4-15,0-10-17 16,-3-2-18-16,-3 0-8 0,-3 2-64 15,3 0-54-15,-2 2-175 16</inkml:trace>
  <inkml:trace contextRef="#ctx0" brushRef="#br0" timeOffset="-186042.16">1700 12685 78 0,'0'0'423'15,"0"0"-356"-15,0 0 3 16,0 0 6-16,0 0-41 16,0 0 7-16,-18 6 14 15,18-6-14-15,0 0-20 0,0 0-5 16,0 0 5-16,5 0 0 15,24 0-2-15,13 0 20 16,14-11-25-16,11-14 7 16,11-9-7-16,6-4-3 15,1-7-8-15,-4 6 1 16,-12 0 5-16,-13 9-10 16,-14 10-2-16,-20 10 2 15,-13 5-1-15,-7 5 1 16,-2 0-9-16,0 0 2 15,-7 0-1-15,-17 0-15 16,-10 14-21-16,-3-1-29 16,3-1 19-16,-1-2-27 15,4-4-79-15,-1-6-133 16</inkml:trace>
  <inkml:trace contextRef="#ctx0" brushRef="#br0" timeOffset="-185577.47">1854 12262 362 0,'0'0'46'16,"0"0"11"-16,0 0 32 0,0 0 6 15,0 0-30-15,0 0 15 16,-4-54-22-16,4 54-14 16,0 0-3-16,0 0 3 15,0 0-8-15,0 0-11 16,0 0-8-16,0 13-17 16,4 26 0-16,21 26 1 15,8 20 17-15,5 9 0 16,-3 1-3-16,4-5-4 15,-4-6-4-15,-3-6-3 16,-6-6-2-16,-4-10 8 16,-6-9 0-16,-5-16-3 15,-2-11-1-15,-6-11-3 0,-1-9-6 16,-2-2 5 0,0-2-2-16,0-2 1 0,0 0-1 15,0 0-7-15,0-6-4 16,0-12-39-16,0-2-10 15,-9 2-54-15,-5 2-63 16,3 4-172-16</inkml:trace>
  <inkml:trace contextRef="#ctx0" brushRef="#br0" timeOffset="-181242.11">699 13672 286 0,'0'0'108'15,"0"0"-65"-15,0 0 16 0,0 0-7 16,0 0 14-16,0 0 6 15,0 0-8-15,-24-39-12 16,19 35-9-16,1 2-5 16,2 2-1-16,-2 0-1 15,1 0-13-15,-2 0-13 16,-3 14-9-16,-3 22-1 16,-1 13-1-16,5 9 1 15,7-5 0-15,0-7 0 16,0-5-4-16,21-10 4 15,6-7-8-15,2-9-1 16,0-7-7-16,13-8 7 16,-2 0 2-16,0 0 1 15,-4-13 6-15,-9-14 0 0,-8-3 0 16,2 0-4-16,-11 2 3 16,0 10 1-16,-8 6 1 15,-2 5 2-15,0 7-2 16,0 0-2-16,0 0-1 15,0 0-5-15,7 0-14 16,3 14 6-16,9 6 11 16,10 1 3-16,-3 1 1 15,1-7-9-15,2-5-13 16,-7-8 9-16,0-2 6 16,-3 0 5-16,-8 0-3 15,-5-15 5-15,-2-7 1 16,-4-4 1-16,0-1 2 0,0-2 1 15,-17 5-2-15,-8 2 14 16,-2 2-16-16,1 6 14 16,-1 4-15-16,1 10-12 15,-1 0 12-15,4 0-3 16,1 15 0-16,7 5 0 16,7 3-10-16,8 1 6 15,0-4-3-15,0-3-20 16,16-5-3-16,3-9 22 15,4-3 8-15,0 0 3 16,4 0-1-16,4-18 5 16,0-2-1-16,2-3-3 15,-3 6-1-15,-4 1 1 0,-3 3 2 16,-8 10-1-16,1 3-1 16,-1 0-1-16,-1 0-8 15,-1 11 9-15,-1 8 1 16,-8 0 6-16,3-4-7 15,-5-5 2-15,-2-3-1 16,0-7 3-16,0 0-2 16,0 0 5-16,0 0 7 15,0 0 1-15,0-15-15 16,0-9 9-16,0-7-6 16,6 4-3-16,8 3-1 15,-3 6-1-15,2 7-6 0,1 6 1 16,-6 5 6-16,4 0-13 15,-1 4 12-15,2 14-5 16,1 4 12-16,1-1-7 16,1-2 4-16,-3-6-2 15,1-4 0-15,-5-6 0 16,-1-3 0-16,2 0-5 16,-4-1 11-16,1-22-5 15,-1-11 1-15,-6-10 3 16,0-4-1-16,0-8 8 15,-2-7-12-15,-15 0 13 16,-4 3-5-16,-1 10 9 16,2 15-8-16,4 12-2 0,6 11-1 15,2 8 4 1,6 1-10-16,0 3-10 0,2 0 0 16,0 0 10-16,0 30-5 15,0 19 4-15,9 18-6 16,20 8 6-16,9 3 1 15,2-3 8-15,2-7-8 16,-4-10 0-16,-2-10-6 16,-3-14 6-16,-6-10 0 15,-4-12 0-15,-8-7-2 16,1-5 0-16,-5-12 2 16,2-20 8-16,3-11-3 15,-5-7 6-15,-2 4-9 16,-2 11 6-16,-5 13 2 0,0 13 10 15,-2 4-11-15,0 5-7 16,0 0-2-16,2 5-21 16,5 21 21-16,6 6-3 15,5 6 5-15,2-1-4 16,-2-4-13-16,2-5 1 16,-2-5 3-16,1-10-49 15,2-9-25-15,-1-4 3 16,-5-8-169-16</inkml:trace>
  <inkml:trace contextRef="#ctx0" brushRef="#br0" timeOffset="-180934.66">1779 13455 450 0,'0'0'253'15,"0"0"-212"-15,0 0 6 16,0 0-24-16,0 0-23 16,0 0-4-16,0 4 3 15,19 4 1-15,2 1 3 16,-4-4 1-16,-5-3-4 16,-6-2 0-16,-2 0-2 15,-4 0 2-15,0 0 11 0,0-7 10 16,0-12-3-1,-6 1-16-15,-7 2-2 0,-7 4-16 16,-5 5-18-16,-2 7-50 16,-6 0-78-16,-1 21-145 15</inkml:trace>
  <inkml:trace contextRef="#ctx0" brushRef="#br0" timeOffset="-180728.35">1254 13640 420 0,'0'0'238'0,"0"0"-204"0,0 0 11 15,0 0-45 1,0 0 3-16,0 0 6 0,83-74-8 16,-31 45-2-16,3-3 0 15,0 3-39-15,3 8-115 16,-2 1-13-16</inkml:trace>
  <inkml:trace contextRef="#ctx0" brushRef="#br0" timeOffset="-179479.52">2033 13582 514 0,'0'0'124'0,"0"0"-63"16,0 0-3-16,0 0-38 15,0 0-14-15,0 0 6 16,6 0 5-16,0 14-7 15,6 7 3-15,1 12-2 16,-1-1-5-16,-3 0 1 0,-3-2-6 16,-2-7 1-1,-1-4-2-15,-1-7 0 0,-2-5 2 16,0-7-1-16,0 0 2 16,0 0 0-16,0 0-3 15,0-9-5-15,0-15 5 16,0-8-1-16,0-4 1 15,9 5-1-15,2 4-2 16,2 8-1-16,-1 9-2 16,-4 5 6-16,1 5-12 15,1 0 12-15,0 0-1 16,1 10 2-16,1 8-2 16,-6 4 2-16,5 0-1 15,-1-2 0-15,-4-6 1 0,3-2 2 16,-5-7-3-16,-2 0 0 15,2-5 0-15,-2 0-3 16,0 0-1-16,4-8-13 16,1-19 17-16,-1-6 1 15,4-8 1-15,1 3-2 16,-3 9 0-16,2 8 5 16,-6 12-5-16,-2 6-1 15,-2 3-7-15,0 0 6 16,3 0-3-16,1 12 3 15,2 9 2-15,4 7 1 16,3-1 0-16,2 0 1 16,3-3-2-16,0-8-1 0,0-4 1 15,-4-6 0 1,-4-6 0-16,3 0-2 0,-1-8-2 16,-1-18 4-16,3-6 2 15,-8-2 1-15,1-1 0 16,-7 0-3-16,0 9 13 15,0 1-4-15,0 9-5 16,0 8 1-16,-5 2-5 16,-5 3 1-16,0 0-1 15,1 3 1-15,5 0-1 16,0 0-3-16,2 0 3 16,2 0 1-16,0 0-1 15,0 0 0-15,0 0 0 16,0 0 2-16,-2 0-2 0,2 0-1 15,0 0-3-15,0 0 2 16,0 0-1-16,0 3 0 16,0 6 3-16,0 3-1 15,6-2 1-15,7 2-6 16,1-2 6-16,1 0 4 16,5 2-4-16,3 0 2 15,1 0-2-15,7-4 0 16,-2-1-2-16,-7-5 1 15,-6-2-3-15,-7 0 3 16,-2-7 0-16,6-18 1 16,0-6 4-16,-2-5 4 15,-3-1-5-15,-6 2 3 0,-2-2 4 16,0 5-1 0,0 4-7-16,-12 5 0 0,-3 9 8 15,-3 4-10-15,5 6 1 16,-3 4 1-16,-6 0-2 15,4 7 0-15,0 19-2 16,5 8 6-16,13 9-6 16,0 4 2-16,15-1 0 15,21 1 0-15,4-10 0 16,-2-12-2-16,-7-4-3 16,7-14 4-16,-2-5-6 15,2-2-14-15,-1-20-35 16,-5-18-68-16,-10 3-210 0</inkml:trace>
  <inkml:trace contextRef="#ctx0" brushRef="#br0" timeOffset="-178722.41">704 14740 511 0,'0'0'44'16,"0"0"5"-16,0 0 24 16,0 0-39-16,0 0 3 15,0 0 13-15,-15-10-26 16,15 10-24-16,8 12 0 16,15 7 11-16,8 3-7 15,9 0 1-15,-5-4-5 16,-1-4 0-16,-8-6-3 15,-9-7 3-15,-7-1-2 0,4 0-1 16,-3-7 2 0,2-20-15-16,-1-6 13 15,-1-6-3-15,-7-1 6 0,0 4 6 16,-2 8-4-16,-2 6 1 16,0 9 3-16,0 10 6 15,0 3-9-15,0 0 11 16,0 0-2-16,0 2-9 15,0 20 0-15,0 14 2 16,0 6-4-16,0 9 1 16,0-2 6-16,10 6-4 15,-1-1 0-15,-1-1-1 16,0-7-2-16,-6-5-1 16,2-11 2-16,-2-12-2 15,0-10 1-15,1-8-4 0,-1 0-36 16,6 0-96-16,2 0-4 15,3-8-92-15</inkml:trace>
  <inkml:trace contextRef="#ctx0" brushRef="#br0" timeOffset="-178001.35">1288 14564 771 0,'0'0'45'15,"0"0"-28"-15,0 0-16 16,0 0-1-16,0 0-12 0,0 0 10 16,-7 86-1-16,7-47-1 15,16-2 4-15,4-1-8 16,2-5 0-16,-2-9 4 15,-2-11 2-15,-2-4-8 16,-5-7-2-16,-2 0 7 16,-2-4 5-16,-3-18 8 15,0-13 5-15,-4-3 5 16,0-5-3-16,0 0 0 16,-15 3-13-16,-7 4 1 15,-1 10 6-15,5 12-4 16,3 8-3-16,6 6 10 0,-3 0 0 15,6 0-9-15,-3 15-3 16,5 8-4-16,4 5-3 16,0 4-18-16,0-6 1 15,22-4-3-15,2-8-6 16,5-4 19-16,-6-8 9 16,-1-2 4-16,0 0-2 15,0-14-4-15,1-11 6 16,0-6-5-16,-4-5 6 15,-9 5 3-15,-6-1-3 16,-4 9 0-16,0 5 2 16,-14 10-2-16,-3 8 0 15,-1 0 8-15,2 0-7 0,2 0-1 16,8 10-6-16,4-3 3 16,2 0 0-16,0-3 0 15,0 2-4-15,11-3 6 16,5 0 1-16,5 1 1 15,8 1 16-15,0 2-13 16,3 3 5-16,-1 2 0 16,0 8 3-16,-2 2-4 15,-4 4 10-15,-1 4-16 16,-9-2 8-16,-1-1-7 16,-7-8-3-16,-3-2-13 15,-2-12-97-15,0-5-100 0</inkml:trace>
  <inkml:trace contextRef="#ctx0" brushRef="#br0" timeOffset="-177477.58">2020 14328 726 0,'0'0'100'16,"0"0"-79"-16,0 0 9 15,0 0-30-15,0 0-2 16,0 0-1-16,2 72 5 16,9-35-2-16,-1 0 3 15,-2-3-3-15,-4-8 0 0,-4-8 0 16,0-6 0-16,0-6 0 16,0-6 2-16,0 0 5 15,-2-6-7-15,-10-18-14 16,1-7 1-16,-3-4 13 15,6-5 11-15,1 1-4 16,3 3-2-16,2 10-1 16,2 9-4-16,0 8 0 15,0 7-3-15,0 2-1 16,8 0 3-16,11 0 1 16,7 18 0-16,6 6 10 15,3 5-9-15,1 0 0 16,-3 0-1-16,-2-5 1 0,-8-8-1 15,-8-5 3-15,-9-6-4 16,0-5 2-16,-6 0 1 16,0 0 7-16,0-16 12 15,0-21 13-15,0-10-28 16,-10-8-1-16,-1 7-4 16,3 6-2-16,2 12-1 15,0 15 2-15,4 6-21 16,0 7-35-16,2 2-87 15,0 0-215-15</inkml:trace>
  <inkml:trace contextRef="#ctx0" brushRef="#br0" timeOffset="-176966.83">2382 14311 513 0,'0'0'90'16,"0"0"-36"-16,0 0 46 16,0 0-62-16,0 0-2 15,0 0 14-15,-22-46-24 16,22 46-23-16,0 0-3 16,0 0-12-16,0 0 6 15,0 0-4-15,0 0 8 0,0 0-1 16,0 0 1-16,0 0 2 15,0 0 3-15,0 0-2 16,0 0 1-16,0 0-2 16,0 0-2-16,0-2 1 15,0-3 1-15,0 0 0 16,0 1 1-16,0 4-1 16,0 0 0-16,0 0-1 15,0 0-5-15,0 0 3 16,0 0-9-16,0 0 11 15,0 0-2-15,0 0 1 16,0 0-2-16,0 0 8 16,0 0-2-16,0 0 0 15,0 0-3-15,0 0 2 16,0 0-2-16,0 0 6 0,0 0-10 16,0 0 11-16,0 0-6 15,0 0 0-15,0 0-4 16,0 0-14-16,0 0-23 15,0 0-54-15,-2 0-108 16</inkml:trace>
  <inkml:trace contextRef="#ctx0" brushRef="#br0" timeOffset="-176042.47">940 15446 403 0,'0'0'169'0,"0"0"-92"15,0 0-29-15,0 0-5 0,0 0-19 16,0 0-1-16,-6 0 7 16,6 0-7-16,8 0-12 15,15-5-7-15,15-14 6 16,13-3 9-16,5-2 6 15,9-6-7-15,8-5-4 16,3-6 3-16,8-3-4 16,-1-7-7-16,-3 3 1 15,-9 4-4-15,-11 7-3 16,-18 11 0-16,-15 14-1 16,-13 7 1-16,-12 5-2 0,-2 0-2 15,0 0 1 1,0 0-22-16,-14 2-1 0,-15 16 0 15,-8 5-15-15,-12 6-18 16,-7 1 5-16,-8 10-39 16,-6 1-36-16,-3-6-10 15,6 0-89-15,3-7 105 16</inkml:trace>
  <inkml:trace contextRef="#ctx0" brushRef="#br0" timeOffset="-175774.08">1074 15374 113 0,'0'0'120'0,"0"0"6"16,0 0-23-16,0 0-34 15,0 0-18-15,0 0-6 16,-78 58-15-16,78-58-17 16,25 0 10-16,8 0 8 0,9-3 9 15,14-22 14-15,11-5-3 16,11-10-7-16,7-6-12 16,6-6-8-16,-2-7-2 15,-2 4-6-15,-11 4-5 16,-14 5-5-16,-20 22-3 15,-17 10-2-15,-14 10-1 16,-11 4 5-16,0 0-4 16,0 0-1-16,0 0-6 15,0 0-3-15,0 0-33 16,0 0-32-16,-9 0-82 16,5 0-104-16</inkml:trace>
  <inkml:trace contextRef="#ctx0" brushRef="#br0" timeOffset="-175648.89">2003 14973 474 0,'0'0'0'16</inkml:trace>
  <inkml:trace contextRef="#ctx0" brushRef="#br0" timeOffset="-159264.84">467 12150 352 0,'0'0'74'0,"0"0"-42"16,0 0-11-16,0 0-1 15,0 0-5-15,0 0 27 16,0 0 19-16,-15 1-15 16,13-1-36-16,2 0 4 15,-2 0 3-15,2 0 4 16,0 0-2-16,0 3-2 15,-2-2 3-15,-6 6-3 16,0 1 2-16,-3 2-7 16,-5 1-3-16,1-1-7 15,-1 1 4-15,0-2 0 16,5-4-1-16,0 1 8 0,2-3-6 16,5 2-1-16,1-3 0 15,3-2-4-15,0 0 3 16,0 0 1-16,0 0 1 15,0 0-5-15,0 0 0 16,0 0 0-16,3 0-1 16,14 0-1-16,14-7 4 15,7-4 5-15,3 1-8 16,3-3 5-16,-3 1 0 16,-8 0-5-16,-9 3 2 15,-6-1 0-15,-9 6-1 16,-2 1 0-16,-5 2 1 0,0 1 4 15,-2 0 3-15,0-3 0 16,0 3-1-16,0 0 0 16,0 0-7-16,0 0-2 15,0 0-2-15,0 0-3 16,0 0-1-16,0 0-59 16,0 0-76-16,-16-21-328 15</inkml:trace>
  <inkml:trace contextRef="#ctx0" brushRef="#br0" timeOffset="-71634.14">13724 16220 97 0,'0'0'120'0,"0"0"-120"15,0 0-6-15,0 0 3 16,0 0 3-16,0 0 6 16,0 0 27-16,23-62-1 15,-19 60-18-15,3 2 7 16,-5-2 20-16,0 2 6 15,-2 0-8-15,0 0 2 16,2 0 2-16,-2 0-3 16,10 0-19-16,3 0-8 15,7 4 5-15,9 6-3 0,7 2-8 16,8-1-4-16,5 2 4 16,9-1-6-16,7 2-1 15,4-4 0-15,5 2 5 16,3-2 2-16,8-2-7 15,2-4 1-15,9-2-2 16,2-2-1-16,9 0 1 16,7-6 1-16,1-12 0 15,9-4 1-15,-11 0 5 16,-6-6-3-16,4-2-2 16,-8 4-1-16,-1-2 1 0,-4 2-2 15,-3 0 1 1,-4 2 0-16,-5 2 2 0,9 0 1 15,0 3-4-15,5-2 6 16,10 3-5-16,5-1 0 16,3 3 6-16,7 5 8 15,1 1 1-15,-9 3 1 16,-3 2-6-16,2 3-1 16,-2 2 0-16,-1 0-5 15,1 0 9-15,0 0 0 16,2 3-12-16,2 5 7 15,3 2 0-15,-1 0-7 16,5 1 11-16,-3-2-12 16,3 5 3-16,-7 3 5 0,-11-2-4 15,-18 6-1-15,-17-4-1 16,-15 3-2-16,-12-1-2 16,-14-1 2-16,-8-6 1 15,-12-3 0-15,-9-6 6 16,-2-1-7-16,2-2 2 15,-2 0 4-15,0 0 1 16,0 0-4-16,0 0 3 16,0 0-2-16,0 0 1 15,0 0 0-15,0 0 0 16,0 0-3-16,0 0-1 16,0 0 0-16,0 0 1 15,0 0-2-15,0 0 0 0,0 0 3 16,0 0-3-1,0 0 0-15,0 0 3 0,0 0 0 16,0 0 0-16,0 0-3 16,2-2 0-16,12-10-3 15,3-6 3-15,10-4 0 16,4 4 0-16,5-5 2 16,0 4-2-16,2 1 0 15,-5 2-2-15,5 2 2 16,-7 1-5-16,12 1 7 15,3 2-2-15,15 0 2 16,5 2-2-16,17 0 0 16,13 2-2-16,9 2 3 0,13 0-1 15,20 3 0-15,9 1 4 16,9 0 1-16,12 0-3 16,-8 0 1-16,2 0 3 15,6 0-6-15,1 0 1 16,-6 0-2-16,4 0 2 15,5 5-1-15,2-1 6 16,1 2-5-16,6-1 0 16,2-3 4-16,-9-2-5 15,2 0 0-15,-4 0 0 16,-5 0-5-16,-11-2 5 16,-9-9 8-16,-2 2-8 0,-3-3-2 15,-1 1 2 1,-2-4-1-16,-10-2 4 0,-7-5-8 15,1-2 9-15,-7-3-6 16,-2-4 2-16,-12-1 0 16,-4 0-2-16,-15 0 4 15,-17-3-2-15,-12 8 0 16,-14 3 1-16,-11-1 0 16,-11 4 2-16,-7-4 9 15,-5-1-10-15,2-4 4 16,-8 7 2-16,2-3-5 15,-2 3 1-15,0 1-2 16,0 6-2-16,0-1 1 16,0 10-1-16,0 5 0 0,0 2 0 15,0 0-1-15,0 0-4 16,0 0-30-16,0 16-32 16,0 18-48-16,-14 12-126 15</inkml:trace>
  <inkml:trace contextRef="#ctx0" brushRef="#br0" timeOffset="-70066.84">12848 16409 307 0,'0'0'61'16,"0"0"8"-16,0 0 0 15,0 0 20-15,0 0-10 16,0 0 3-16,-48-14-21 0,25 9-27 16,-6 5-14-16,0 0-7 15,-4 0 9-15,-5 19-17 16,-5 13 0-16,8 4-5 16,1 7-5-16,14 3 5 15,9 10 0-15,11 2-3 16,0 2 3-16,25 0 0 15,8-6 3-15,9-10-8 16,8-8 8-16,1-12-5 16,6-9 2-16,1-10-11 15,-2-5 11-15,-4 0 1 16,-12-16-1-16,-11-2-4 16,-18 1-5-16,-6-6 9 15,-5 7 2-15,-12-8 10 16,-21 2-12-16,-14 3 2 0,-2 10-8 15,-5 3 0-15,-2 6 0 16,10 0 3-16,4 3 1 16,11 9 2-16,8-3-3 15,17-4 3-15,3-5-1 16,3 0-4-16,0 0-32 16,7 0 11-16,15-3 5 15,12-8 17-15,8 4 8 16,0 2-2-16,3 5-2 15,-5 0 1-15,-5 0 4 16,4 0-5-16,-11 17-5 16,-1 1 5-16,-9 5 1 0,0 6-1 15,-5 3 0-15,0 4 6 16,1 6-5-16,-7-2 1 16,-1 3 1-16,-4-3 3 15,4 0-6-15,-2-4 0 16,-4-4 0-16,0-4-9 15,4-10-66-15,-4-10-68 16,9-8-42-16,-5-3-166 16</inkml:trace>
  <inkml:trace contextRef="#ctx0" brushRef="#br0" timeOffset="-68849.05">13388 16774 382 0,'0'0'100'0,"0"0"-33"16,0 0 2-16,0 0-21 15,0 0-17-15,0 0 3 16,0-12 2-16,0 3-16 16,-9-4-10-16,-5-6-9 15,-1 2 9-15,-1-1-1 16,-3 4 12-16,-10 5-6 15,0 7-15-15,-7 2 0 16,4 0-6-16,6 11 6 0,-1 7-4 16,13 4 4-16,10-1 3 15,4 6-3-15,0-3-9 16,2 0 8-16,16-2 1 16,7-4 1-16,1-8 0 15,1-8-1-15,-5-2-1 16,3 0-9-16,-8-2 10 15,10-19 8-15,-11 0-7 16,3-1 1-16,-11 4 0 16,-8 2 2-16,0 4-1 15,0 4 1-15,0 4 0 16,0 4-2-16,0 0-2 16,0 0-6-16,0 2-7 0,0 13-4 15,0 14 14 1,0 3 1-16,23-4-14 0,3-6-11 15,3-8 3-15,-5-11 4 16,5-3 1-16,-4 0 9 16,-8-23 5-16,4-12 5 15,-5-4 7-15,-3-1-2 16,-7-6 6-16,-6-1 5 16,0-1 6-16,0-3 2 15,-15-2-7-15,-7 3-8 16,-1 5-3-16,4 10-4 15,5 9 0-15,5 12-2 0,3 10 2 16,1 4-4 0,5 0-5-16,0 0-13 0,0 4 0 15,0 28 20-15,0 11 0 16,13 6-1-16,3 4 1 16,8 0-7-16,1 1 6 15,-5-4-3-15,5-1-3 16,-6-9 4-16,6-10 3 15,-5-10-1-15,3-11-2 16,-6-9 1-16,6 0 1 16,-4 0 0-16,-3-23 1 15,5-5 3-15,-6-6 4 16,-9 2-5-16,2 1 4 16,-8 4 0-16,0 4 5 15,0 9-4-15,-8 6 1 0,2 8 8 16,-3 0-11-1,-2 0-5-15,4 21 0 0,0 7-3 16,7 5 2-16,0-2-6 16,14 3 3-16,12-7-12 15,3-8-2-15,0-12-6 16,5-4 11-16,4-3 5 16,0-6 4-16,-3-20 2 15,3-6 0-15,-9-7 4 16,-4 4 5-16,-9-2-6 15,-10 1 3-15,-6 10 4 16,0-2-1-16,-4 12 10 0,-16 4 1 16,-5 6-4-16,0 5-7 15,10 1-3-15,-3 0-4 16,7 1-7-16,9 12 7 16,2 4-1-16,0 1 0 15,11-2 1-15,13 3 0 16,12-10 0-16,-3 3 0 15,-4-6 0-15,0 2-3 16,-2 1 6-16,-9 0 1 16,0 4-4-16,-9 4 0 15,0 8 2-15,-7 3-2 16,-2 7-6-16,0 0 6 16,0-1-2-16,-16-4 8 15,-6-4-12-15,2-5-21 0,-7-6-44 16,-6-10-72-16,-5-5-103 15</inkml:trace>
  <inkml:trace contextRef="#ctx0" brushRef="#br0" timeOffset="-68600.69">13435 16399 527 0,'0'0'72'16,"0"0"-47"-16,0 0 0 0,0 0-24 15,0 0 2-15,0 0-6 16,44 0 6-16,6-4 16 16,2-10-11-16,11 0 2 15,-3 2-6-15,-2 0-4 16,-4 6-6-16,-11 6-80 15,-12 0-211-15</inkml:trace>
  <inkml:trace contextRef="#ctx0" brushRef="#br0" timeOffset="-67498.06">14694 16736 441 0,'0'0'35'0,"0"0"-25"16,0 0 7-16,0 0 22 15,0 0-6-15,0 0 5 16,94 26-5-16,-59-35-2 16,8-18-5-16,8-13 3 0,0-6-1 15,1-3-11 1,-8 1 0-16,-5 2-1 0,-18-2 0 15,-3 0 3-15,-7-7-5 16,-9 9-5-16,-2 4-7 16,0 9-2-16,0 8 1 15,-4 5-1-15,-9 6 0 16,-1 4 0-16,-1 2 0 16,3 5 0-16,6 3-2 15,-5 0-5-15,-1 0 6 16,4 0 0-16,-1 9 1 15,-5 9 0-15,8 1 0 16,-3 2 0-16,-5 2 8 16,3-6-8-16,-4 10-5 0,-1 1 5 15,-2 2 6-15,-6 2-5 16,4-2 1-16,-3-4-1 16,-4-2 3-16,10-6-4 15,-3-4 0-15,9-6 2 16,-1-2-2-16,12-6 2 15,0 0-2-15,0 0-4 16,0 0-1-16,0 0 2 16,0-21-3-16,14-12 6 15,11-9 1-15,4-6 1 16,4-1 1-16,7 3 0 16,0 2-2-16,-5 11 3 15,2-1-3-15,-6 2-2 0,-2 6 2 16,-5 3 2-16,-2 3-1 15,-8 8-2-15,-1 2 1 16,-9 8-2-16,1-1 1 16,-5 3-3-16,0 0 2 15,2 0 1-15,-2 0-1 16,0 0 1-16,5 0-1 16,4 5 1-16,4 7 4 15,1 10-4-15,-4 2 1 16,11 6 8-16,-6 10-6 0,3 1 3 15,7 3 13 1,-8-3-12-16,8-2-7 0,-7-9 2 16,-3-10-1-1,-1-8 1-15,-3-6-4 0,-7-6-1 16,3 0 3-16,-7 0-2 16,0 0-19-16,0 0-14 15,2-14-77-15,-2-4-177 16</inkml:trace>
  <inkml:trace contextRef="#ctx0" brushRef="#br0" timeOffset="-66184.13">16212 16535 352 0,'0'0'84'15,"0"0"-8"-15,0 0 21 16,0 0-27-16,0 0-8 0,0 0 5 16,-2-15-16-1,-16 8-33-15,-8-5-4 0,-11-4-4 16,2 4-3-16,-7 1-5 16,1 8-2-16,6 3 0 15,1 0 0-15,5 3-3 16,8 20 2-16,0 7-5 15,13 2-1-15,8 8-4 16,0-3 1-16,13-5 1 16,16-6-1-16,4-6-3 15,0-10 11-15,5-10-1 16,-5 0-2-16,6-18-8 16,-6-15 13-16,1-6 2 0,-5-5 0 15,-9-5 6-15,-5 5-4 16,-13 0 2-16,-2-7 0 15,0 7 0-15,-2 9-4 16,-11 5 1-16,-1 10 1 16,6 8-2-16,-1 5 2 15,7 5-4-15,2 2 2 16,0 0-8-16,0 0-4 16,0 0 10-16,0 21-14 15,4 11 14-15,18 4 0 16,0 8-1-16,5-8 0 15,2 0 1-15,-2-8 0 0,2-6-1 16,-4-6 0 0,-4-7 1-16,6-6-8 0,0-3 7 15,-4 0-3-15,1-6 1 16,0-16 2-16,-1-2 1 16,-7-6 0-16,-10-2 1 15,-4-4 0-15,-2 0 0 16,0 1-1-16,-8 9 0 15,-13 8-2-15,8 9 2 16,2 7-1-16,-2 2-20 16,1 0 20-16,-1 22-7 15,9 9 6-15,4 3-5 16,0 5 6-16,2 1 1 16,16-4 2-16,6-4-2 15,-4-5 1-15,7-6-1 0,-4-5 0 16,-2-7-1-16,10-8-16 15,8-1-8-15,3-1-17 16,7-24-26-16,4 2-58 16,-6-4-133-16</inkml:trace>
  <inkml:trace contextRef="#ctx0" brushRef="#br0" timeOffset="-65503.13">16914 16346 439 0,'0'0'75'0,"0"0"-4"16,0 0-6-16,0 0-36 15,0 0-14-15,0 0 13 16,-42-17 11-16,40 17-8 16,0 0-20-16,-8 0-9 15,4 14 2-15,-3 8-4 16,9 3 0-16,0 6 0 15,0-3-4-15,2 4 4 16,11-5-3-16,8-6 7 16,-5-7-6-16,-1-3 2 15,-1-8-2-15,-1-3-3 16,2 0-5-16,1 0 8 16,-1-10 2-16,1-4 6 0,0-8-3 15,-3 0-1 1,-4 0 2-16,-5 0 0 0,6 10-3 15,-8 2-1-15,0 6 1 16,-2 4-1-16,0 0 0 16,0 0-2-16,2 4 0 15,9 16 4-15,3 4-1 16,3-2 0-16,6 4-1 16,-3-8 2-16,9-4-2 15,-5-4 0-15,-2-10-2 16,3 0 1-16,2 0 0 15,-7-12 0-15,4-8 1 16,-10-4 2-16,-1 0 1 16,-9 0-1-16,-4-2 9 0,0 3 1 15,0 4-1-15,0 3-5 16,-2 8 0-16,0-2-1 16,-7 5-3-16,5 2 1 15,2 1 1-15,0 0-4 16,2 2 2-16,0 0-2 15,0 0-2-15,0 0 0 16,0 0-9-16,0 0-1 16,0 0-2-16,0 0 1 15,0 0 0-15,0 0 2 16,0 0-5-16,0 0 7 16,0 7-33-16,0 5-43 15,0-1-37-15,0 1-109 0</inkml:trace>
  <inkml:trace contextRef="#ctx0" brushRef="#br0" timeOffset="-65192.68">17144 16148 500 0,'0'0'92'0,"0"0"-40"16,0 0 14-16,0 0-47 0,0 0-16 16,0 0-2-1,0 0 8-15,-18-3-3 0,18 3-5 16,0 0 4-16,0 0-1 16,0 0 9-16,0-3 0 15,0 1-1-15,0 2-6 16,0 0 2-16,0 0-4 15,0 0-4-15,0 0-26 16,-9 10-46-16,3 12-99 16,2 4-91-16</inkml:trace>
  <inkml:trace contextRef="#ctx0" brushRef="#br0" timeOffset="-64301.37">17545 16378 435 0,'0'0'161'15,"0"0"-85"-15,0 0 0 16,0 0-27-16,0 0-35 16,0 0 6-16,7-5 12 15,-7 1-16-15,0-2-12 16,0-6-3-16,0 0 4 15,-7 0-3-15,1 4-1 16,-6 0 0-16,8 4-1 16,-5 4 3-16,-4 0-3 0,-1 0-3 15,-1 8 2-15,3 14 0 16,4 4-4-16,6 1 3 16,2 2-1-16,0-3-5 15,0-4-6-15,6-4-8 16,10 0 7-16,-3-6 3 15,3-7 0-15,-1-5 0 16,8 0 2-16,-6-3-10 16,8-25 18-16,-7 1 2 15,1-12 0-15,2-3 0 16,-10-10 7-16,-8-1-4 16,-3-5 2-16,0 2 7 15,-23 4-7-15,7 12 6 0,-1 8 5 16,1 11-3-1,3 7-3-15,1 5-8 0,8 5 0 16,2 4-2-16,2 0-1 16,0 0-10-16,0 0 2 15,0 10 3-15,2 19 6 16,14 4 3-16,1 7-2 16,-1 3-1-16,1 3 1 15,6-2 0-15,-3 2 0 16,5-2-1-16,4-4 1 15,-3-8-1-15,3-6 1 16,-4-6-1-16,-3-6 0 0,1-6-4 16,-6-6 3-16,6-2 0 15,-3 0-2-15,7-18 6 16,-1-8-3-16,-4-7 4 16,3-6-3-16,-14-1 0 15,-7-1 1-15,-4 8-4 16,0 4 1-16,-4 9-2 15,-13 9-1-15,-4 4 3 16,6 5-6-16,-1 2 4 16,3 0 3-16,-1 2 3 15,10 19-3-15,2 8-6 16,2 7 6-16,0 6 4 16,8 3-2-16,17-3 4 0,6-4-6 15,7-6-1 1,3-10-1-16,-4-10 2 0,7-4 0 15,-3-8-3-15,-1 0-8 16,-7-2-26-16,-8-14-52 16,-21-1-55-16,-4 4-225 15</inkml:trace>
  <inkml:trace contextRef="#ctx0" brushRef="#br0" timeOffset="-63948.86">17768 16298 372 0,'0'0'77'0,"0"0"-31"16,0 0-1-16,0 0-22 16,0 0 25-16,0 0-24 0,0 0 13 15,-82-73 1-15,64 73-24 16,-9 5-14-1,0 26-3-15,0 5-3 0,14 10-17 16,9-2-97-16,4 0-128 16</inkml:trace>
  <inkml:trace contextRef="#ctx0" brushRef="#br0" timeOffset="-62785.14">19275 16449 458 0,'0'0'57'16,"0"0"1"-16,0 0-8 16,0 0-18-16,0 0-2 15,0 0 15-15,0-6 1 16,0 6-29-16,0 0-16 16,0 14 0-16,13 30-1 15,5 21 13-15,7 20-5 0,4 8-4 16,-2-5-4-16,-10-10 0 15,1-14-1-15,0-18-17 16,-4-11-22-16,-6-16-17 16,6-11-25-16,-1-8-13 15,-9 0 8-15,1-17-227 16</inkml:trace>
  <inkml:trace contextRef="#ctx0" brushRef="#br0" timeOffset="-62016.01">19293 16506 371 0,'0'0'90'15,"0"0"-33"-15,0 0 6 16,0 0-26-16,0 0-26 15,0 0 4-15,-9-85 13 16,11 65-16-16,16-3-10 16,13 0 4-16,7 2-4 15,3 6 6-15,3 7-4 0,-4 8-2 16,-2 0 0 0,0 14 4-16,-11 16 0 0,-10 2 1 15,-3 4-4-15,-14 3 2 16,0-6-4-16,0 1 1 15,-20-2 4-15,-5-6-5 16,-4-3-1-16,2-9 7 16,3-2 0-16,6-11-1 15,3-1-6-15,3 0 4 16,8-1-4-16,4-20-7 16,0-11 6-16,0 1 1 15,27-1-2-15,8-3-1 16,15 9 3-16,-4 3 0 15,3 2 0-15,3 7 2 16,-10 0-2-16,-9 10 0 0,-4-1 1 16,-6 5-2-16,-10 0-2 15,-9 5 0-15,0 13-2 16,2 0 5-16,-4 2 1 16,-2 0 1-16,0 0-2 15,2 0 0-15,0-2 1 16,5 0-1-16,-3-6-1 15,2 2 1-15,4-6 0 16,3-2 0-16,-2-6 0 16,-2 0 0-16,2 0-2 15,1 0-1-15,3-4 3 16,-4-10-1-16,-4-2 1 16,2 0 0-16,-7-1 8 15,-2-2-2-15,0 3 9 16,0 5-10-16,0-2 4 0,-11 9 5 15,2 0-6-15,0-1-7 16,0 2 3-16,3 1-4 16,6 2-16-16,-3 0-4 15,3 0 4-15,0 0-32 16,0 0-43-16,0 0-15 16,0 0-11-16,0 2-117 15</inkml:trace>
  <inkml:trace contextRef="#ctx0" brushRef="#br0" timeOffset="-59983.03">19799 16436 376 0,'0'0'32'15,"0"0"-16"-15,0 0 2 16,0 0-13-16,0 0 16 16,0 0 11-16,66-17-8 15,-43 5-1-15,-7-5-4 16,-1 2 8-16,-1-5-5 16,-1-3-1-16,-9 0 5 15,3-5 0-15,-7-1 9 0,0 3-11 16,0-4-16-16,-2 0 2 15,-16-3 2-15,0 0-9 16,3 1-3-16,-1 8-5 16,3 6 5-16,1 4 1 15,-1 5-1-15,9 6-1 16,-6 3-1-16,6 0-9 16,4 0 11-16,0 0-6 15,0 0 2-15,0 12 4 16,0 20 0-16,0 14 11 15,0 9-11-15,14 4 8 16,-1 6 5-16,5-2-8 16,-3-5-2-16,-1-3 2 0,-3-11 4 15,0-4-6-15,-4-10 0 16,4-10 4-16,-9-12-10 16,0-4 3-16,-2-4 0 15,0 0-3-15,0 0 4 16,5 0-5-16,0-8-1 15,1-14 5-15,5-10 0 16,5-2-1-16,4 6 0 16,-4 4-15-16,1 8 2 15,-3 10 12-15,1 0 0 16,-1 6-4-16,-1 0 3 16,-7 0 0-16,6 4 2 0,1 13-3 15,5 2 4-15,3 0 0 16,-2 2-3-16,6-3-1 15,-5-6-5-15,6-8 6 16,-1-4-4-16,-3 0 4 16,5 0-3-16,-2-12-8 15,2-8 12-15,-6-10 1 16,2 4 2-16,-17-6 5 16,2 1-4-16,-8-1 0 15,0 6 5-15,0 3-7 16,-16 5 0-16,1 8 0 15,-8 7-1-15,3 3-8 16,-5 0 2-16,0 17 1 0,6 9 10 16,1 8-8-1,7 6 4-15,9-2-1 0,2 3-13 16,0-4 12-16,4-3-9 16,19-8 7-16,-6-7 4 15,-1-10-3-15,1-5 5 16,-3-4-7-16,-1 0 5 15,1-10 0-15,-1-14 18 16,3-4-3-16,-3-4-2 16,-7 0-5-16,2 3-8 15,-8 2 7-15,0 8-1 16,0 12-1-16,0 2 3 16,0 5-7-16,0 0-1 0,0 0-17 15,0 3 10-15,0 15 3 16,0 4 3-16,0 2-2 15,4-2 1-15,16 0 0 16,4-5 2-16,10-3 5 16,-3-9-5-16,0-1 0 15,0-4 0-15,-2 0 0 16,0-21-3-16,-4-6 3 16,0-5 5-16,-10-8 0 15,-6 4 6-15,-4-3-6 16,-5 5 1-16,0 4-2 15,-16 12-4-15,-2 13 1 16,4 5-3-16,6 0 3 16,-3 0-2-16,9 15 1 0,2 7-3 15,0 3 1-15,0-2-3 16,19 0-2-16,10-1 7 16,5 5 2-16,-3-6-2 15,0-1 0-15,0 2 2 16,-4-4-2-16,-9 3 0 15,-9-2-1-15,-9-1-1 16,0 0 0-16,0 4-4 16,-23-6-9-16,0 0-3 15,-2-7 6-15,9-2 7 16,3-5 4-16,6-2-5 16,7 0-8-16,0-9-29 0,0-17 10 15,24-6 26-15,7-5 7 16,12 3 2-16,-1-4 5 15,3 0 5-15,-3 2 3 16,-4-1-10-16,-11 7 6 16,-11 2-8-16,-14 10 4 15,-2 0 5-15,0 6-1 16,-16 2-2-16,-13 8 5 16,2 2-9-16,-2 0 7 15,1 9-6-15,3 16 5 16,9 6-2-16,12 5-5 15,4 4 6-15,6 0-4 16,21-4 7-16,9-4-3 0,-1-6-3 16,8-6 4-1,-1-6-11-15,3-11 0 0,-5-3 4 16,0 0-4-16,-7-15 0 16,-6-2 0-16,-4-2-1 15,-15 3-13-15,-8 5-66 16,0 4-96-16</inkml:trace>
  <inkml:trace contextRef="#ctx0" brushRef="#br0" timeOffset="-58678.11">21939 16481 375 0,'0'0'108'0,"0"0"-70"16,0 0 13-16,0 0-9 15,0 0-18-15,0 0 30 16,2-2-15-16,7-10-39 16,5 0 10-16,3-10-2 0,8-4-2 15,0 4-1-15,-4 4-3 16,2 7 5-16,-7 6-5 15,-3 0-2-15,1 5 7 16,-1 0-6-16,5 19 1 16,-3 11 2-16,3 8 3 15,-3 0-7-15,-5-3 3 16,-6-12 6-16,-2-5-8 16,-2-6-1-16,0-7 0 15,0-5 3-15,0 0 7 16,5 0-4-16,-5-9-5 15,4-17 4-15,0-8-2 16,10-6-1-16,1-2 1 0,8 4-3 16,4 6 0-1,-8 12-3-15,6 12-3 0,-9 8 1 16,-3 0-3-16,3 4 3 16,-1 22 4-16,3 7-1 15,5 5 2-15,-4 1 0 16,6-5 4-16,2-3-4 15,2-10-3-15,-2-8 3 16,2-10-1-16,0-3 1 16,2 0 0-16,-2-5-2 15,0-18 2-15,0 2 2 16,-3-2-2-16,-8-7 4 16,0-2-4-16,0-4 1 0,-14 4 3 15,-4 0 0-15,0 6-4 16,0 8 1-16,-11 8-3 15,-7 7 2-15,-4 3-16 16,2 0 16-16,4 13-10 16,3 8-3-16,4 8-1 15,9-2-3-15,0 2 13 16,0 1-1-16,18-2 4 16,6-4-3-16,5 3-1 15,7-8 1-15,-5-7 3 16,0-8 1-16,5-4-1 15,-4 0-5-15,-1-6 3 0,-3-16 3 16,1-5 13 0,-2-2-12-16,-7 7 3 0,-1-2-4 15,-13 3 3-15,-2 4-3 16,-4-3 2-16,0 4 0 16,0 0 6-16,0 0-8 15,0 2 3-15,0 1-2 16,0 5-1-16,0-1 4 15,0 9 0-15,0-2 8 16,0 2 8-16,0 0-8 16,0 0-5-16,0 0-6 15,0 0-1-15,0 0-3 16,0 0-4-16,9 5-1 16,9 19 8-16,7 5 3 0,6 5 0 15,7-4-3-15,4 5 2 16,1-6 0-16,-8-5-2 15,-4-4 1-15,-6-3-2 16,-8-8-1-16,-7-4-37 16,-8-2-30-16,-2-3-40 15,0 0-58-15</inkml:trace>
  <inkml:trace contextRef="#ctx0" brushRef="#br0" timeOffset="-58415.73">23377 16208 582 0,'0'0'82'0,"0"0"-17"16,0 0-3-16,0 0-44 16,0 0-17-16,0 0 0 15,-98 66 7-15,60-29-1 16,5 8-4-16,-4-2-3 15,14-6 2-15,0-6 2 16,9-9-4-16,10-3 0 16,4-10-9-16,0-6-20 15,2-3-11-15,25-5-73 16,6-25-133-16</inkml:trace>
  <inkml:trace contextRef="#ctx0" brushRef="#br0" timeOffset="-58116.29">23580 15980 38 0,'0'0'549'15,"0"0"-459"-15,0 0-12 16,0 0-22-16,0 0-31 16,0 0-17-16,-56 14 4 15,56 21 5-15,0 11-15 16,0-1 2-16,0 3 1 15,15-4 7-15,3-9-7 16,5-8-5-16,-8-8 0 16,-1-10-1-16,1-6 1 0,-1-3-2 15,1-3-6-15,12-20-4 16,4-14-20-16,2-2-93 16,-4-6-61-16,-8-3-230 15</inkml:trace>
  <inkml:trace contextRef="#ctx0" brushRef="#br0" timeOffset="-57972.07">23680 15869 617 0,'0'0'124'15,"0"0"-45"-15,0 0-1 0,0 0-49 16,0 0-20 0,0 0-2-16,29-72-5 0,31 42 1 15,13-2-2-15,8 2-1 16,-17 2-47-16,-21 5-74 15,-32 6-174-15</inkml:trace>
  <inkml:trace contextRef="#ctx0" brushRef="#br0" timeOffset="-56268.57">23586 16168 372 0,'0'0'13'0,"0"0"10"15,0 0 24-15,0 0 17 16,0 0-14-16,0 0-9 16,-35-58-19-16,35 46-10 0,0-2-8 15,2-2 1-15,4 6-1 16,-1 0 8-16,-3 3-8 16,-2 6 15-16,0-5 4 15,0 4-11-15,0-4-3 16,0 0-6-16,0-2-3 15,0-2 0-15,0-2 2 16,-2-2 5-16,-9-5-6 16,2 2 0-16,2-10-1 15,-6 5 6-15,2-4 1 16,-1-2 6-16,4 7 7 16,-1 2-11-16,2 6 5 0,2 10 12 15,3 1-8-15,2 2-8 16,0 0-4-16,0 0-4 15,0 0-1-15,0 0-1 16,0 8-2-16,0 26 0 16,0 14 2-16,0 17 5 15,7 3 1-15,0 3 1 16,2-2-7-16,-3 1 2 16,3 1 2-16,3-3-4 15,-6-6 0-15,5-10 0 16,-4-9 3-16,6-16-3 15,0-8-2-15,3-12-2 16,5-2 2-16,0-5-9 0,16 0 2 16,5-25-29-16,0-8-5 15,3-1-44-15,-14 3-2 16,-6 1-69-16,-19 2-138 16</inkml:trace>
  <inkml:trace contextRef="#ctx0" brushRef="#br0" timeOffset="-55919.06">23348 15980 392 0,'0'0'63'0,"0"0"-27"15,0 0-2-15,0 0 17 16,0 0-14-16,0 0-30 16,-25-9 9-16,25 9 6 15,0 0-17-15,14 0 5 16,19 5 13-16,19-5-12 16,10 0 3-16,18 0 9 15,9-13-6-15,9-5-2 16,-5 5-11-16,-12 1 1 15,-25 5-5-15,-27 7 0 16,-18 0 0-16,-11 0 0 16,0 0-7-16,-5 0-23 0,-17 12-77 15,-7 3-195-15</inkml:trace>
  <inkml:trace contextRef="#ctx0" brushRef="#br0" timeOffset="-54845.48">25786 16238 572 0,'0'0'53'0,"0"0"-23"16,0 0 1-16,0 0 0 15,0 0-10-15,0 0-12 16,16 4-9-16,9 23 0 16,10 6 17-16,1 4-9 15,-1-1 1-15,2-7-9 16,-9-6 0-16,1-7 0 15,-2-10 0-15,-7-6-2 16,5 0 2-16,-4-10 4 16,4-16-3-16,0-9 0 15,-5 2-1-15,-7-5 0 0,-3 0 0 16,-10-1 0 0,0 7 0-16,0 6 0 0,-10 8 6 15,4 9-4-15,-5 2 17 16,9 7 13-16,-6 0-6 15,2 0-26-15,-5 12-1 16,-3 26 1-16,1 16 11 16,1 15-8-16,6 7-3 15,6-1 5-15,0 4-5 16,0-3 0-16,0-7 0 16,0-11 1-16,-9-14 4 15,5-18-8-15,4-10 3 16,-2-12-16-16,2-4-55 15,0 0-59-15,2-23-70 16</inkml:trace>
  <inkml:trace contextRef="#ctx0" brushRef="#br0" timeOffset="-54149.46">26656 16252 582 0,'0'0'104'0,"0"0"-57"16,0 0 3-16,0 0-16 15,0 0-21-15,0 0-1 16,-127 99-6-16,120-60-3 0,7 4 1 16,0-9-4-16,11-6-3 15,14-6 2-15,2-14 1 16,4-4 0-16,4-4-7 15,3-9 2-15,7-16 5 16,-3-11 4-16,-6-4 4 16,-12-1-5-16,-13 0 2 15,-11-1-2-15,0-1 5 16,-13 9-8-16,-16 7 9 16,-4 8-8-16,-9 13 1 15,-3 6 5-15,1 0-5 16,1 25-2-16,5 9 2 15,20 3-3-15,18 3 1 16,0 1-6-16,33-3 2 16,21-6 1-16,4-9 3 0,11-10-7 15,-2-13 3-15,2 0-11 16,-2-13 9-16,-9-14 5 16,-11-4 2-16,-16-2-2 15,-11-1 2-15,-20-7-1 16,0 8 6-16,-9 0-6 15,-18 8-3-15,-4 4 3 16,0 11 0-16,2 4 0 16,6 6 0-16,6 0-10 15,11 0 10-15,0 0 0 0,6 6-1 16,0 6-2 0,12 5 0-16,17 0 0 0,7-3 2 15,-3 6 2-15,5-1-1 16,-7-1 0-16,-4 1-3 15,-5 4 3-15,1-1 0 16,-10 5 1-16,0 4-1 16,-8-2 8-16,-3 4-8 15,-2-9-1-15,0-2-21 16,0-6-57-16,0-7-117 16</inkml:trace>
  <inkml:trace contextRef="#ctx0" brushRef="#br0" timeOffset="-53562.6">27795 16126 704 0,'0'0'87'15,"0"0"-53"-15,0 0-12 16,0 0-4-16,0 0-12 15,0 0 0-15,-7 104 1 16,7-46 2-16,0-1-3 16,0-12-5-16,0-2 0 15,0-17-1-15,0-11 1 16,0-10-1-16,0-5 1 0,0 0 5 16,0 0 2-16,0-12-1 15,0-16 7-15,0-14-11 16,0-9-2-16,2 2 2 15,3 1-2-15,2 15-1 16,-5 11 1-16,2 12 0 16,3 6-1-16,-7 4 0 15,0 0-1-15,2 0-8 16,5 0 7-16,8 11-3 16,12 16 5-16,9 11 0 15,7 3 2-15,1 1-2 16,3-4 4-16,-3-8-4 15,-8-10 2-15,-9-6-1 16,-17-10-1-16,0-4 2 16,-8 0 2-16,5-12 7 0,-5-22 16 15,-2-19-7-15,0-9-10 16,0-6 7-16,-13-3-10 16,-3 13-4-16,1 11-2 15,1 19 0-15,5 18 0 16,5 6-1-16,4 4 0 15,0 0-3-15,0 0-25 16,-2 0-31-16,2 14-30 16,0 8-34-16,0 5-106 15</inkml:trace>
  <inkml:trace contextRef="#ctx0" brushRef="#br0" timeOffset="-53375.32">28816 16261 834 0,'0'0'64'0,"0"0"-56"16,0 0-8-16,0 0-3 15,0 0-92-15,0 0-178 16</inkml:trace>
  <inkml:trace contextRef="#ctx0" brushRef="#br0" timeOffset="6686.89">27521 15312 473 0,'0'0'16'0,"0"0"-16"0,0 0 7 16,158-60 11-16,-93 44 3 15,8 1 5-15,14 2 3 16,11 0-18-16,3 5 4 16,-1 1-14-16,-13 4 9 15,-16 1 0-15,-15 0 2 16,-23 2 8-16,-10-1-8 16,-17-1 10-16,-6 2-18 15,0 0 14-15,0 0-2 16,0 0 7-16,0 0-12 15,0 0-8-15,0 0-3 16,0 0 0-16,0-2-69 16,0-8-75-16,9-4-261 15</inkml:trace>
  <inkml:trace contextRef="#ctx0" brushRef="#br0" timeOffset="7532.12">29160 14904 339 0,'0'0'62'15,"0"0"2"-15,0 0 5 16,0 0 19-16,0 0-3 16,0 0-31-16,8-61-12 15,-22 47-9-15,-5 4-9 16,-6-2-12-16,-4 2-5 15,-2 6-7-15,0-1 0 16,2 5-4-16,0 0 1 16,2 23 2-16,2 3 0 15,10 4 0-15,13 2-2 0,2-4 0 16,11 4-1-16,22-4-9 16,12 0 4-16,6-6-11 15,7 0 15-15,0-3-3 16,-2-6-1-16,-19 1 7 15,-12 5 1-15,-16 2-7 16,-9 6-5-16,-13 2 10 16,-37 3 3-16,-8-3 0 15,-6-3 5-15,-1-6-2 16,14-5 5-16,9-8-4 0,17-5-4 16,14-2 3-1,11 0-7-15,0-18-5 0,27-17-14 16,24-12-5-16,14-8 1 15,19 2-8-15,13 0-21 16,1 2 5-16,-11-2 1 16,-21 9 23-16,-17 0 27 15,-22 4 0-15,-13 8 7 16,-14-3 37-16,0 7 34 16,-21-4-29-16,-10 4 0 15,0 0 14-15,0 5-28 16,4 10 11-16,12 6-19 15,1 4 1-15,12 3-6 16,2 0-15-16,0 0-7 16,0 12-4-16,0 24-3 0,16 17 7 15,13 11 2 1,8 14-1-16,3 6-2 0,-4 4 0 16,-7-1 0-16,-7-9 1 15,-11-12-24-15,-1-14-51 16,-10-14-85-16,0-15-11 15,0-18-36-15</inkml:trace>
  <inkml:trace contextRef="#ctx0" brushRef="#br0" timeOffset="8373.34">29313 15008 553 0,'0'0'47'0,"0"0"-29"15,0 0 7-15,0 0-22 16,0 0-3-16,0 0 0 16,76-3 2-16,-2 3 5 15,-1 0-6-15,10 0-2 16,-12 0-16-16,-7-10-53 16,-4-2 13-16,-10 0 34 15,-8 6 11-15,-15 3 11 16,-11 0 1-16,-14 3 3 15,-2 0 5-15,0-4 54 16,0-1-4-16,-16 2-32 16,-5-1 16-16,0 2 2 15,-4 2-24-15,-2 0-3 0,5 0 7 16,-5 12-17-16,5 17 0 16,6 4-7-16,3 7 0 15,9 2-1-15,4-6 1 16,0-6-4-16,0-6 4 15,15-7-1-15,8-8-6 16,-6-9-5-16,10 0 12 16,2 0 0-16,0-26 0 15,-2-3 7-15,-9-7-2 16,-1-4 2-16,-5 1 6 16,-8 1-1-16,3 8 7 15,-7 8-13-15,0 8 1 0,0 12 2 16,0 2-8-16,0 0 5 15,0 0-12-15,0 10 2 16,0 19 2-16,0 10 2 16,0 3 0-16,0-2-3 15,8-8-4-15,13-3-6 16,-1-10 0-16,2-9 4 16,-6-3 4-16,1-7-6 15,3 0 8-15,3-26-4 16,-3-10 7-16,-7-9 11 15,-4-5-10-15,-7-8-1 16,-2-5 5-16,0 0 2 16,-11 3 2-16,-9 9-5 0,3 9 2 15,-4 10 10-15,8 12-5 16,4 8-1-16,2 6-8 16,5 6-2-16,2 0 0 15,0 3-9-15,0 22 2 16,0 13 7-16,16 15 1 15,6 3 1-15,-4 8-4 16,-1 4 1-16,-1 3 1 16,-7-8 3-16,-3-7-2 15,0-8-2-15,-6-11 1 16,0-9-19-16,0-12-14 16,0-6-22-16,0-10-38 0,0 0-54 15,0-4-295 1</inkml:trace>
  <inkml:trace contextRef="#ctx0" brushRef="#br0" timeOffset="9979.72">30423 14757 583 0,'0'0'38'0,"0"0"-18"16,0 0 40-16,-123-15-29 15,90 15-11-15,4 0 1 16,12 10-9-16,1 8-11 16,3 7 2-16,1 5 1 15,3 10-3-15,3 8-1 0,4 4 2 16,2 3 3-16,0-4-3 16,0-7-2-16,15-8 0 15,3-5 0-15,11-9-2 16,4-8-1-16,7-11 1 15,5-3 1-15,4 0 1 16,-2-20 0-16,-3-8-2 16,-1-5-3-16,-10-3-2 15,-6-2 6-15,-7 1 2 16,-6 3 4-16,-10 1 0 16,-4 1-4-16,0 6 5 15,0 5-6-15,-4 3 3 0,-10 8-3 16,1 4 2-1,-8 3-1-15,6 3 0 0,-5 0-1 16,4 11-2-16,3 11 2 16,4 10 0-16,9 7 0 15,0 2-2-15,0 5-5 16,22-4 9-16,7-4-5 16,7-5 3-16,2-8-1 15,2-9-6-15,-5-6 13 16,2-10-12-16,-6 0 4 15,0-10 0-15,-5-22-21 16,-6-12 21-16,-6-14-1 16,-14-8-8-16,0-10 11 0,-3-5 4 15,-14-2-1-15,-1 0 4 16,0 15-7-16,7 18 4 16,-2 16 13-16,4 18 2 15,4 10 9-15,0 4-26 16,3 2-2-16,2 0-6 15,0 20-3-15,0 16 9 16,0 17 2-16,7 8 1 16,2 7-3-16,9 0 0 15,-2 3 0-15,-8 5 1 16,4-4 0-16,-3-7 1 16,-7-15 0-16,2-14 0 0,-2-13 0 15,5-10-1 1,-5-8 0-16,0-5-2 0,8 0-1 15,3-5 1-15,9-19 2 16,14-19 1-16,-3-5-1 16,5 2 1-16,-14 8-1 15,-3 15-2-15,-10 12-2 16,-11 7 2-16,2 4 0 16,-2 0-10-16,2 0-8 15,-2 28 7-15,3 2 12 16,1 11 2-16,1-6 5 15,1-3-6-15,5-6-2 16,1-3 1-16,1-10 0 16,-2-4-1-16,0-9 1 15,0 0 0-15,7-4 1 0,5-19-1 16,6-4 2-16,0-8-2 16,-1-2 3-16,-8-7-4 15,1 5 2-15,-13 9-1 16,-1 12 5-16,-3 10-5 15,-4 8 0-15,0 0 0 16,0 0-13-16,0 8 13 16,0 18-1-16,-2 9 0 15,0 3 1-15,2-5 0 16,0-3 0-16,2-10 0 16,14-5-3-16,1-9-4 15,4-6 7-15,-1 0-2 0,5-21 2 16,2-11 1-1,-6-6 3-15,-3-1-1 0,-9-2 1 16,-9 3 2-16,0 1-1 16,-4 0 1-16,-19 9-5 15,-6 8 6-15,0 8 5 16,0 5-12-16,-4 7 1 16,4 0-5-16,0 15 2 15,9 9-1-15,11 2 3 16,9 0-2-16,0 4 2 15,5-1-1-15,24-6-4 16,9-1 3-16,-1-6 2 16,11-7 0-16,0-6 0 0,4-3-1 15,-1 0-1-15,-2-22 4 16,-12-6-2-16,-2-6 5 16,-12-8-3-16,-2-2 3 15,-8-11 3-15,-13-9-6 16,0-8-2-16,0-3 1 15,-11 4-1-15,-7 9 0 16,-4 20 1-16,2 9-2 16,-1 18 2-16,8 5-3 15,5 10 2-15,-2 0-5 16,4 0-1-16,6 15 3 16,0 21 3-16,0 13 1 0,0 9 4 15,18 12-5 1,3 4 0-16,4 0 2 0,2 5-2 15,-2-7 3-15,-5-8-5 16,-3-8 6-16,2-6-5 16,-4-12 3-16,-1-12-4 15,-6-8 2-15,-1-14-3 16,2-4-55-16,2 0-68 16,4-22-114-16</inkml:trace>
  <inkml:trace contextRef="#ctx0" brushRef="#br0" timeOffset="11394.8">32140 14857 483 0,'0'0'83'15,"0"0"-26"-15,0 0 2 16,0 0-15-16,0 0-18 15,-12-118 20-15,8 91-34 16,-1 6-1-16,-1 2-4 16,-3 3 2-16,2 5 0 15,-4 8 6-15,-2 3-13 16,-3 0-2-16,-4 3-3 16,0 26 2-16,2 8 1 15,5 4-3-15,6 5 3 0,7 1-3 16,0-8 2-16,5-2 0 15,10-11-4-15,1-11 1 16,-3-6-1-16,-2-9 4 16,3 0-4-16,3-18 4 15,3-14 1-15,-1-10 0 16,-2-8 4-16,-3-14 4 16,-3-15-8-16,-7-9 0 15,-2-10 0-15,0 2-7 16,-2 11-1-16,0 17 8 15,0 20 0-15,0 20 0 16,-2 7 1-16,-2 14 0 16,2 5 0-16,2 2-1 0,0 0-4 15,0 6-4 1,0 26-1-16,0 18 9 0,0 18 3 16,0 13-3-16,16 5 0 15,-1 7 0-15,5-4-3 16,-3-9 3-16,2-8 2 15,-3-11 3-15,-3-13-4 16,2-9 3-16,-1-14 0 16,-1-9-4-16,-4-10 4 15,4-6 3-15,3 0-5 16,6-12-2-16,5-23 12 16,0-14-12-16,-7-9-2 15,-5-5 2-15,-1 1-2 16,-5 3-14-16,-9 14 6 0,0 11 4 15,0 18 6-15,-5 7-10 16,-3 9 7-16,-8 0-12 16,-3 17 13-16,4 18 4 15,7 3-4-15,8 8 4 16,0 2-2-16,2 1 0 16,15 0-5-16,8-5 5 15,-3-9-1-15,3-4 6 16,-1-13-5-16,-2-10 2 15,3-8 5-15,4 0 11 16,0-14-3-16,2-18-3 16,0-8-11-16,-6-13 2 15,-10-5-6-15,-5 4-6 0,-8 11-1 16,-2 12 5 0,0 16 5-16,0 8-4 0,-4 7 4 15,-4 0-6-15,0 0-3 16,-1 0 6-16,5 10-5 15,4 2 1-15,0 2 7 16,4-2-7-16,15 0-2 16,4-2 9-16,-3-2 0 15,0 0-1-15,-2 0 1 16,0 1 1-16,-5 2-1 16,0 1-1-16,-3 2-1 15,-6 4 2-15,0 5 1 0,-4 3 1 16,5-1 3-16,-5 1-1 15,0-3-1-15,6-3 1 16,2-2 0-16,-2-4-3 16,3-2 6-16,7-8-3 15,11-4 4-15,4 0 6 16,9-13-1-16,-3-12 1 16,1-8-3-16,-4-6-6 15,-8-7 3-15,-3-5-6 16,-1 1-1-16,-11 8-2 15,-1 11-10-15,-10 8 11 16,0 11-8-16,-14 10 7 16,-1 2 2-16,-12 0-2 0,6 8-6 15,6 12 4 1,6 2 2-16,9 0-4 0,0 2 5 16,0-3-4-16,16-2 2 15,3 5-4-15,4-4 6 16,-1 3 3-16,-1-5-1 15,-4 2 5-15,-3-2-13 16,-3 2 13-16,-7 2-4 16,-2 2 6-16,0-2-4 15,-2-4 0-15,0 0 2 16,-8-4-6-16,-11-2 6 16,4-9-4-16,-5-3-3 0,3 0-11 15,3-9-56 1,9-7-137-16,5-4-282 0</inkml:trace>
  <inkml:trace contextRef="#ctx0" brushRef="#br0" timeOffset="11559.04">33531 14869 624 0,'0'0'77'0,"0"0"-40"15,0 0 38-15,0 0-41 16,0 0-21-16,0 0-13 0,-23 0 0 16,5 0-233-1</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2-02-04T04:12:08.881"/>
    </inkml:context>
    <inkml:brush xml:id="br0">
      <inkml:brushProperty name="width" value="0.05292" units="cm"/>
      <inkml:brushProperty name="height" value="0.05292" units="cm"/>
      <inkml:brushProperty name="color" value="#FF0000"/>
    </inkml:brush>
  </inkml:definitions>
  <inkml:trace contextRef="#ctx0" brushRef="#br0">24801 10270 375 0,'81'-227'0'0,"-25"17"-257"16</inkml:trace>
  <inkml:trace contextRef="#ctx0" brushRef="#br0" timeOffset="13318.55">7423 11090 363 0,'0'0'59'16,"0"0"-47"-16,0 0 15 16,0 0 7-16,0 0-15 15,0 0 18-15,0 0 4 16,0 0-26-16,0 0-5 15,0 0 11-15,0 0 27 16,0 0-10-16,0 0 9 16,0 0-15-16,0 0-6 15,0 0-1-15,0 0 1 0,0 0-9 16,0 0-12-16,0 0 6 16,0 0-8-16,0 0-3 15,0 0-4-15,0 0 2 16,7 0-3-16,10 0 5 15,14-5 5-15,2-2-4 16,10-2 0-16,-5 4-1 16,-5 0 3-16,-6 1-2 15,-4 4 0-15,-8 0-2 16,-3 0-4-16,-10 0 4 16,-2 0-1-16,0 0-1 15,0 0 0-15,0 0 3 16,0 0 3-16,0 0-3 15,0 0 1-15,0 0 0 16,0 0 2-16,0 0-3 0,0 0 6 16,-2 0-6-16,-17 0 1 15,-3 0 4-15,-2 2-5 16,-1 2 3-16,1-4-7 16,-3 3 7-16,0 0-3 15,-2 1 1-15,-2 1 5 16,2 4-6-16,2 2 1 15,3-4 3-15,-1 3-4 16,7-1 1-16,3-2 2 16,3-1-2-16,10-5 9 0,2 2 8 15,0-3-1 1,0 0-2-16,0 0-8 0,0 0-7 16,0 0 1-16,0 0 0 15,10 0-1-15,5 0 0 16,12 0 6-16,4 0-6 15,4 0 1-15,5 0 0 16,1-4-1-16,1 2 0 16,1-4 3-16,-3 4-2 15,-9-1 1-15,-6 3-2 16,-8 0 0-16,-3 0-9 16,-6 0 9-16,-1 0-3 15,-3 0 0-15,-2 0 2 16,-2 0-1-16,0 3 2 15,0-3-3-15,0 0-3 0,0 0-4 16,0 0-14-16,0 2-28 16,0 4-33-16,0-3-130 15,0 0-158-15</inkml:trace>
  <inkml:trace contextRef="#ctx0" brushRef="#br0" timeOffset="67829.61">12314 5349 629 0,'0'0'33'0,"0"0"-25"15,0 0 41-15,0 0-14 0,0 0-5 16,0 0 22 0,0 0-17-16,4 0-8 0,-4 0-13 15,2 0 11-15,-2 0 4 16,0 0-16-16,7 7-7 15,1 5-4-15,11 6 6 16,1 2-1-16,-3 2-1 16,4 0 4-16,-8-5-4 15,-2-2-2-15,0-3 0 16,0-4-4-16,-4-2 6 16,2-1-5-16,2-5 0 15,5 0 0-15,13-5 2 16,15-27 8-16,16-18 5 0,21-18-1 15,6-11-4-15,2 1-5 16,7 2 3-16,-5 8-3 16,1 4-2-16,-13 6 3 15,-9 14-1-15,-28 13-6 16,-17 16 3-16,-17 6 3 16,-3 7 0-16,-5 2-3 15,0 0 1-15,0 0 0 16,0 0-3-16,0 0 0 15,0 0-1-15,0 0-2 16,0 0-3-16,2 0-6 16,-2 0-23-16,7 0-33 0,4 0-78 15,0 0-66 1,5 4-292-16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FEA57E-7C1A-457B-A4CD-5DCEB057B502}" type="datetime1">
              <a:rPr lang="en-US" smtClean="0"/>
              <a:t>4/24/2025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778008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FE42E8-8B57-452D-A122-4DCE9AC771EF}" type="datetime1">
              <a:rPr lang="en-US" smtClean="0"/>
              <a:t>4/24/2025</a:t>
            </a:fld>
            <a:endParaRPr lang="en-US"/>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16506484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FE42E8-8B57-452D-A122-4DCE9AC771EF}" type="datetime1">
              <a:rPr lang="en-US" smtClean="0"/>
              <a:t>4/24/2025</a:t>
            </a:fld>
            <a:endParaRPr lang="en-US"/>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4818097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FE42E8-8B57-452D-A122-4DCE9AC771EF}" type="datetime1">
              <a:rPr lang="en-US" smtClean="0"/>
              <a:t>4/24/2025</a:t>
            </a:fld>
            <a:endParaRPr lang="en-US"/>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5819960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FE42E8-8B57-452D-A122-4DCE9AC771EF}" type="datetime1">
              <a:rPr lang="en-US" smtClean="0"/>
              <a:t>4/24/2025</a:t>
            </a:fld>
            <a:endParaRPr lang="en-US"/>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419077562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FE42E8-8B57-452D-A122-4DCE9AC771EF}" type="datetime1">
              <a:rPr lang="en-US" smtClean="0"/>
              <a:t>4/24/2025</a:t>
            </a:fld>
            <a:endParaRPr lang="en-US"/>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21796028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FE42E8-8B57-452D-A122-4DCE9AC771EF}" type="datetime1">
              <a:rPr lang="en-US" smtClean="0"/>
              <a:t>4/24/2025</a:t>
            </a:fld>
            <a:endParaRPr lang="en-US"/>
          </a:p>
        </p:txBody>
      </p:sp>
      <p:sp>
        <p:nvSpPr>
          <p:cNvPr id="4"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pPr/>
              <a:t>‹#›</a:t>
            </a:fld>
            <a:endParaRPr lang="en-US"/>
          </a:p>
        </p:txBody>
      </p:sp>
    </p:spTree>
    <p:extLst>
      <p:ext uri="{BB962C8B-B14F-4D97-AF65-F5344CB8AC3E}">
        <p14:creationId xmlns:p14="http://schemas.microsoft.com/office/powerpoint/2010/main" val="20673559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789749-A4CD-447F-8298-2B7988C91CEA}" type="datetime1">
              <a:rPr lang="en-US" smtClean="0"/>
              <a:t>4/24/2025</a:t>
            </a:fld>
            <a:endParaRPr lang="en-US"/>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72561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0444D3-C0BA-4587-A56C-581AB9F841BE}" type="datetime1">
              <a:rPr lang="en-US" smtClean="0"/>
              <a:t>4/24/2025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50998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01AF2CE-4F37-411C-A3EE-BBBE223265BF}" type="datetime1">
              <a:rPr lang="en-US" smtClean="0"/>
              <a:t>4/24/2025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96107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6083D4-708C-4BB5-B4FD-30CE9FA12FD5}" type="datetime1">
              <a:rPr lang="en-US" smtClean="0"/>
              <a:t>4/24/2025</a:t>
            </a:fld>
            <a:endParaRPr lang="en-US"/>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29918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D239B2-65BC-4C2A-A62B-3EABFE9590E4}" type="datetime1">
              <a:rPr lang="en-US" smtClean="0"/>
              <a:t>4/24/2025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86630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E05F5A-E4A3-476F-A89E-C2B73F2431E4}" type="datetime1">
              <a:rPr lang="en-US" smtClean="0"/>
              <a:t>4/24/2025</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0659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3761515-4A26-4F31-9F61-5A10B1FABBFC}" type="datetime1">
              <a:rPr lang="en-US" smtClean="0"/>
              <a:t>4/24/2025</a:t>
            </a:fld>
            <a:endParaRPr lang="en-US"/>
          </a:p>
        </p:txBody>
      </p:sp>
      <p:sp>
        <p:nvSpPr>
          <p:cNvPr id="5" name="Footer Placeholder 3"/>
          <p:cNvSpPr>
            <a:spLocks noGrp="1"/>
          </p:cNvSpPr>
          <p:nvPr>
            <p:ph type="ftr" sz="quarter" idx="11"/>
          </p:nvPr>
        </p:nvSpPr>
        <p:spPr/>
        <p:txBody>
          <a:bodyPr/>
          <a:lstStyle/>
          <a:p>
            <a:r>
              <a:rPr lang="en-US"/>
              <a:t>Sample Footer Text</a:t>
            </a:r>
          </a:p>
        </p:txBody>
      </p:sp>
      <p:sp>
        <p:nvSpPr>
          <p:cNvPr id="6" name="Slide Number Placeholder 4"/>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9656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A75DC65-7D1F-4BAB-9695-F7E734143E14}" type="datetime1">
              <a:rPr lang="en-US" smtClean="0"/>
              <a:t>4/24/2025</a:t>
            </a:fld>
            <a:endParaRPr lang="en-US"/>
          </a:p>
        </p:txBody>
      </p:sp>
      <p:sp>
        <p:nvSpPr>
          <p:cNvPr id="5" name="Footer Placeholder 2"/>
          <p:cNvSpPr>
            <a:spLocks noGrp="1"/>
          </p:cNvSpPr>
          <p:nvPr>
            <p:ph type="ftr" sz="quarter" idx="11"/>
          </p:nvPr>
        </p:nvSpPr>
        <p:spPr/>
        <p:txBody>
          <a:bodyPr/>
          <a:lstStyle/>
          <a:p>
            <a:r>
              <a:rPr lang="en-US"/>
              <a:t>Sample Footer Text</a:t>
            </a:r>
          </a:p>
        </p:txBody>
      </p:sp>
      <p:sp>
        <p:nvSpPr>
          <p:cNvPr id="6" name="Slide Number Placeholder 3"/>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9529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624077-BD55-4036-8E92-6558FDF3B653}" type="datetime1">
              <a:rPr lang="en-US" smtClean="0"/>
              <a:t>4/24/2025</a:t>
            </a:fld>
            <a:endParaRPr lang="en-US"/>
          </a:p>
        </p:txBody>
      </p:sp>
      <p:sp>
        <p:nvSpPr>
          <p:cNvPr id="5" name="Footer Placeholder 5"/>
          <p:cNvSpPr>
            <a:spLocks noGrp="1"/>
          </p:cNvSpPr>
          <p:nvPr>
            <p:ph type="ftr" sz="quarter" idx="11"/>
          </p:nvPr>
        </p:nvSpPr>
        <p:spPr/>
        <p:txBody>
          <a:bodyPr/>
          <a:lstStyle/>
          <a:p>
            <a:r>
              <a:rPr lang="en-US"/>
              <a:t>Sample Footer Text</a:t>
            </a:r>
          </a:p>
        </p:txBody>
      </p:sp>
      <p:sp>
        <p:nvSpPr>
          <p:cNvPr id="6"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7586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4225F2-7107-4609-BCC2-77C63064A5E8}" type="datetime1">
              <a:rPr lang="en-US" smtClean="0"/>
              <a:t>4/24/2025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8169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3FE42E8-8B57-452D-A122-4DCE9AC771EF}" type="datetime1">
              <a:rPr lang="en-US" smtClean="0"/>
              <a:t>4/24/2025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178851804"/>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2.xml"/><Relationship Id="rId7" Type="http://schemas.openxmlformats.org/officeDocument/2006/relationships/customXml" Target="../ink/ink11.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3.xml"/><Relationship Id="rId7" Type="http://schemas.openxmlformats.org/officeDocument/2006/relationships/customXml" Target="../ink/ink1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15.xml"/></Relationships>
</file>

<file path=ppt/slides/_rels/slide18.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6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em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customXml" Target="../ink/ink18.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projectmanager.com/blog/10-project-management-knowledge-areas#section-5" TargetMode="External"/><Relationship Id="rId13" Type="http://schemas.openxmlformats.org/officeDocument/2006/relationships/hyperlink" Target="https://www.projectmanager.com/blog/10-project-management-knowledge-areas#section-10" TargetMode="External"/><Relationship Id="rId3" Type="http://schemas.openxmlformats.org/officeDocument/2006/relationships/image" Target="../media/image39.jpeg"/><Relationship Id="rId7" Type="http://schemas.openxmlformats.org/officeDocument/2006/relationships/hyperlink" Target="https://www.projectmanager.com/blog/10-project-management-knowledge-areas#section-4" TargetMode="External"/><Relationship Id="rId12" Type="http://schemas.openxmlformats.org/officeDocument/2006/relationships/hyperlink" Target="https://www.projectmanager.com/blog/10-project-management-knowledge-areas#section-9" TargetMode="External"/><Relationship Id="rId17" Type="http://schemas.openxmlformats.org/officeDocument/2006/relationships/image" Target="../media/image46.png"/><Relationship Id="rId2" Type="http://schemas.openxmlformats.org/officeDocument/2006/relationships/image" Target="../media/image1.jpeg"/><Relationship Id="rId16"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hyperlink" Target="https://www.projectmanager.com/blog/10-project-management-knowledge-areas#section-3" TargetMode="External"/><Relationship Id="rId11" Type="http://schemas.openxmlformats.org/officeDocument/2006/relationships/hyperlink" Target="https://www.projectmanager.com/blog/10-project-management-knowledge-areas#section-8" TargetMode="External"/><Relationship Id="rId5" Type="http://schemas.openxmlformats.org/officeDocument/2006/relationships/hyperlink" Target="https://www.projectmanager.com/blog/10-project-management-knowledge-areas#section-2" TargetMode="External"/><Relationship Id="rId15" Type="http://schemas.openxmlformats.org/officeDocument/2006/relationships/image" Target="../media/image310.png"/><Relationship Id="rId10" Type="http://schemas.openxmlformats.org/officeDocument/2006/relationships/hyperlink" Target="https://www.projectmanager.com/blog/10-project-management-knowledge-areas#section-7" TargetMode="External"/><Relationship Id="rId4" Type="http://schemas.openxmlformats.org/officeDocument/2006/relationships/hyperlink" Target="https://www.projectmanager.com/blog/10-project-management-knowledge-areas#section-1" TargetMode="External"/><Relationship Id="rId9" Type="http://schemas.openxmlformats.org/officeDocument/2006/relationships/hyperlink" Target="https://www.projectmanager.com/blog/10-project-management-knowledge-areas#section-6" TargetMode="External"/><Relationship Id="rId14" Type="http://schemas.openxmlformats.org/officeDocument/2006/relationships/customXml" Target="../ink/ink20.xml"/></Relationships>
</file>

<file path=ppt/slides/_rels/slide25.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www.projectmanager.com/blog/10-project-management-knowledge-areas#section-1" TargetMode="Externa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47.png"/><Relationship Id="rId5" Type="http://schemas.openxmlformats.org/officeDocument/2006/relationships/diagramQuickStyle" Target="../diagrams/quickStyle5.xml"/><Relationship Id="rId10" Type="http://schemas.openxmlformats.org/officeDocument/2006/relationships/customXml" Target="../ink/ink25.xml"/><Relationship Id="rId4" Type="http://schemas.openxmlformats.org/officeDocument/2006/relationships/diagramLayout" Target="../diagrams/layout5.xml"/><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customXml" Target="../ink/ink26.xml"/><Relationship Id="rId5" Type="http://schemas.openxmlformats.org/officeDocument/2006/relationships/hyperlink" Target="https://www.projectmanager.com/blog/using-earned-value-management-to-measure-project-performance" TargetMode="External"/><Relationship Id="rId4" Type="http://schemas.openxmlformats.org/officeDocument/2006/relationships/hyperlink" Target="https://www.projectmanager.com/blog/schedule-management-tip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customXml" Target="../ink/ink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projectmanager.com/blog/quality-assurance-and-test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projectmanager.com/templates/communications-plan-template" TargetMode="External"/><Relationship Id="rId2" Type="http://schemas.openxmlformats.org/officeDocument/2006/relationships/hyperlink" Target="https://www.projectmanager.com/blog/communication-management-technique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hyperlink" Target="https://www.projectmanager.com/blog/guide-using-risk-register"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hyperlink" Target="https://www.projectmanager.com/blog/statement-work-definition-examples" TargetMode="External"/><Relationship Id="rId2" Type="http://schemas.openxmlformats.org/officeDocument/2006/relationships/hyperlink" Target="https://www.projectmanager.com/blog/project-procurement-management-quick-guide" TargetMode="Externa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customXml" Target="../ink/ink29.xml"/></Relationships>
</file>

<file path=ppt/slides/_rels/slide36.xml.rels><?xml version="1.0" encoding="UTF-8" standalone="yes"?>
<Relationships xmlns="http://schemas.openxmlformats.org/package/2006/relationships"><Relationship Id="rId3" Type="http://schemas.openxmlformats.org/officeDocument/2006/relationships/hyperlink" Target="https://www.projectmanager.com/stakeholder-management" TargetMode="External"/><Relationship Id="rId2" Type="http://schemas.openxmlformats.org/officeDocument/2006/relationships/hyperlink" Target="https://www.projectmanager.com/templates/stakeholder-analysis-template" TargetMode="Externa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customXml" Target="../ink/ink30.xml"/></Relationships>
</file>

<file path=ppt/slides/_rels/slide37.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3.png"/><Relationship Id="rId7" Type="http://schemas.openxmlformats.org/officeDocument/2006/relationships/image" Target="../media/image20.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1.xml"/><Relationship Id="rId7" Type="http://schemas.openxmlformats.org/officeDocument/2006/relationships/customXml" Target="../ink/ink8.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80C5-4D67-4A8E-8DBB-C437034E947A}"/>
              </a:ext>
            </a:extLst>
          </p:cNvPr>
          <p:cNvSpPr>
            <a:spLocks noGrp="1"/>
          </p:cNvSpPr>
          <p:nvPr>
            <p:ph type="ctrTitle"/>
          </p:nvPr>
        </p:nvSpPr>
        <p:spPr>
          <a:xfrm>
            <a:off x="1001487" y="1223889"/>
            <a:ext cx="3761014" cy="2508139"/>
          </a:xfrm>
        </p:spPr>
        <p:txBody>
          <a:bodyPr>
            <a:normAutofit/>
          </a:bodyPr>
          <a:lstStyle/>
          <a:p>
            <a:r>
              <a:rPr lang="en-IN" sz="3200" dirty="0"/>
              <a:t>Project Management</a:t>
            </a:r>
          </a:p>
        </p:txBody>
      </p:sp>
      <p:sp>
        <p:nvSpPr>
          <p:cNvPr id="3" name="Subtitle 2">
            <a:extLst>
              <a:ext uri="{FF2B5EF4-FFF2-40B4-BE49-F238E27FC236}">
                <a16:creationId xmlns:a16="http://schemas.microsoft.com/office/drawing/2014/main" id="{3DE8EE16-FAB9-4FCF-BAB3-F6BC10CFB482}"/>
              </a:ext>
            </a:extLst>
          </p:cNvPr>
          <p:cNvSpPr>
            <a:spLocks noGrp="1"/>
          </p:cNvSpPr>
          <p:nvPr>
            <p:ph type="subTitle" idx="1"/>
          </p:nvPr>
        </p:nvSpPr>
        <p:spPr>
          <a:xfrm>
            <a:off x="1371600" y="4114800"/>
            <a:ext cx="2705100" cy="1371601"/>
          </a:xfrm>
        </p:spPr>
        <p:txBody>
          <a:bodyPr>
            <a:normAutofit/>
          </a:bodyPr>
          <a:lstStyle/>
          <a:p>
            <a:endParaRPr lang="en-IN" sz="2000" dirty="0"/>
          </a:p>
        </p:txBody>
      </p:sp>
      <p:pic>
        <p:nvPicPr>
          <p:cNvPr id="4" name="Picture 3" descr="Desk with productivity items">
            <a:extLst>
              <a:ext uri="{FF2B5EF4-FFF2-40B4-BE49-F238E27FC236}">
                <a16:creationId xmlns:a16="http://schemas.microsoft.com/office/drawing/2014/main" id="{A6ADD9B7-91AA-4675-9A32-9BA6FCAA3BEA}"/>
              </a:ext>
            </a:extLst>
          </p:cNvPr>
          <p:cNvPicPr>
            <a:picLocks noChangeAspect="1"/>
          </p:cNvPicPr>
          <p:nvPr/>
        </p:nvPicPr>
        <p:blipFill rotWithShape="1">
          <a:blip r:embed="rId2"/>
          <a:srcRect l="24620" r="9370" b="-1"/>
          <a:stretch/>
        </p:blipFill>
        <p:spPr>
          <a:xfrm>
            <a:off x="5410200" y="10"/>
            <a:ext cx="6781800" cy="6857990"/>
          </a:xfrm>
          <a:prstGeom prst="rect">
            <a:avLst/>
          </a:prstGeom>
        </p:spPr>
      </p:pic>
    </p:spTree>
    <p:extLst>
      <p:ext uri="{BB962C8B-B14F-4D97-AF65-F5344CB8AC3E}">
        <p14:creationId xmlns:p14="http://schemas.microsoft.com/office/powerpoint/2010/main" val="219259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3" name="Freeform: Shape 12">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Content Placeholder 9">
            <a:extLst>
              <a:ext uri="{FF2B5EF4-FFF2-40B4-BE49-F238E27FC236}">
                <a16:creationId xmlns:a16="http://schemas.microsoft.com/office/drawing/2014/main" id="{535A3563-B5B8-4BB4-B807-1748E4CE55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742" y="1108639"/>
            <a:ext cx="3980139" cy="4640719"/>
          </a:xfrm>
          <a:prstGeom prst="rect">
            <a:avLst/>
          </a:prstGeom>
          <a:effectLst/>
        </p:spPr>
      </p:pic>
      <p:sp>
        <p:nvSpPr>
          <p:cNvPr id="15" name="Rectangle 14">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0AA0537-9896-438E-BEFC-0B20EE2D262D}"/>
              </a:ext>
            </a:extLst>
          </p:cNvPr>
          <p:cNvSpPr>
            <a:spLocks noGrp="1"/>
          </p:cNvSpPr>
          <p:nvPr>
            <p:ph idx="1"/>
          </p:nvPr>
        </p:nvSpPr>
        <p:spPr>
          <a:xfrm>
            <a:off x="648931" y="2438400"/>
            <a:ext cx="5616216" cy="3785419"/>
          </a:xfrm>
        </p:spPr>
        <p:txBody>
          <a:bodyPr>
            <a:normAutofit/>
          </a:bodyPr>
          <a:lstStyle/>
          <a:p>
            <a:pPr>
              <a:lnSpc>
                <a:spcPct val="90000"/>
              </a:lnSpc>
            </a:pPr>
            <a:r>
              <a:rPr lang="en-IN" sz="1600" b="0" i="0" u="none" strike="noStrike" baseline="0">
                <a:solidFill>
                  <a:srgbClr val="FFFFFF"/>
                </a:solidFill>
                <a:latin typeface="ArialMT"/>
              </a:rPr>
              <a:t>The various stages given in the conventional model are</a:t>
            </a:r>
          </a:p>
          <a:p>
            <a:pPr>
              <a:lnSpc>
                <a:spcPct val="90000"/>
              </a:lnSpc>
            </a:pPr>
            <a:r>
              <a:rPr lang="en-IN" sz="1600" b="1" i="0" u="none" strike="noStrike" baseline="0">
                <a:solidFill>
                  <a:srgbClr val="FFFFFF"/>
                </a:solidFill>
                <a:latin typeface="Arial-BoldMT"/>
              </a:rPr>
              <a:t>● Scoping </a:t>
            </a:r>
            <a:r>
              <a:rPr lang="en-IN" sz="1600" b="0" i="0" u="none" strike="noStrike" baseline="0">
                <a:solidFill>
                  <a:srgbClr val="FFFFFF"/>
                </a:solidFill>
                <a:latin typeface="ArialMT"/>
              </a:rPr>
              <a:t>(Preliminary Analysis Phase)</a:t>
            </a:r>
          </a:p>
          <a:p>
            <a:pPr>
              <a:lnSpc>
                <a:spcPct val="90000"/>
              </a:lnSpc>
            </a:pPr>
            <a:r>
              <a:rPr lang="en-IN" sz="1600" b="0" i="0" u="none" strike="noStrike" baseline="0">
                <a:solidFill>
                  <a:srgbClr val="FFFFFF"/>
                </a:solidFill>
                <a:latin typeface="ArialMT"/>
              </a:rPr>
              <a:t>● Build Business Case</a:t>
            </a:r>
          </a:p>
          <a:p>
            <a:pPr>
              <a:lnSpc>
                <a:spcPct val="90000"/>
              </a:lnSpc>
            </a:pPr>
            <a:r>
              <a:rPr lang="en-IN" sz="1600" b="0" i="0" u="none" strike="noStrike" baseline="0">
                <a:solidFill>
                  <a:srgbClr val="FFFFFF"/>
                </a:solidFill>
                <a:latin typeface="ArialMT"/>
              </a:rPr>
              <a:t>● Development</a:t>
            </a:r>
          </a:p>
          <a:p>
            <a:pPr>
              <a:lnSpc>
                <a:spcPct val="90000"/>
              </a:lnSpc>
            </a:pPr>
            <a:r>
              <a:rPr lang="en-IN" sz="1600" b="0" i="0" u="none" strike="noStrike" baseline="0">
                <a:solidFill>
                  <a:srgbClr val="FFFFFF"/>
                </a:solidFill>
                <a:latin typeface="ArialMT"/>
              </a:rPr>
              <a:t>● Testing and Validation</a:t>
            </a:r>
          </a:p>
          <a:p>
            <a:pPr>
              <a:lnSpc>
                <a:spcPct val="90000"/>
              </a:lnSpc>
            </a:pPr>
            <a:r>
              <a:rPr lang="en-IN" sz="1600" b="0" i="0" u="none" strike="noStrike" baseline="0">
                <a:solidFill>
                  <a:srgbClr val="FFFFFF"/>
                </a:solidFill>
                <a:latin typeface="ArialMT"/>
              </a:rPr>
              <a:t>● Launch</a:t>
            </a:r>
          </a:p>
          <a:p>
            <a:pPr>
              <a:lnSpc>
                <a:spcPct val="90000"/>
              </a:lnSpc>
            </a:pPr>
            <a:r>
              <a:rPr lang="en-IN" sz="1600" b="0" i="0" u="none" strike="noStrike" baseline="0">
                <a:solidFill>
                  <a:srgbClr val="FFFFFF"/>
                </a:solidFill>
                <a:latin typeface="ArialMT"/>
              </a:rPr>
              <a:t>There are 5 stages and normally a gate after every stage. There is also a</a:t>
            </a:r>
          </a:p>
          <a:p>
            <a:pPr>
              <a:lnSpc>
                <a:spcPct val="90000"/>
              </a:lnSpc>
            </a:pPr>
            <a:r>
              <a:rPr lang="en-IN" sz="1600" b="0" i="0" u="none" strike="noStrike" baseline="0">
                <a:solidFill>
                  <a:srgbClr val="FFFFFF"/>
                </a:solidFill>
                <a:latin typeface="ArialMT"/>
              </a:rPr>
              <a:t>zeroth stage called Discovery (Ideation Phase) and a 6th stage called a</a:t>
            </a:r>
          </a:p>
          <a:p>
            <a:pPr>
              <a:lnSpc>
                <a:spcPct val="90000"/>
              </a:lnSpc>
            </a:pPr>
            <a:r>
              <a:rPr lang="en-IN" sz="1600" b="0" i="0" u="none" strike="noStrike" baseline="0">
                <a:solidFill>
                  <a:srgbClr val="FFFFFF"/>
                </a:solidFill>
                <a:latin typeface="ArialMT"/>
              </a:rPr>
              <a:t>Post-Launch Review.</a:t>
            </a:r>
            <a:endParaRPr lang="en-IN" sz="1600">
              <a:solidFill>
                <a:srgbClr val="FFFFFF"/>
              </a:solidFill>
            </a:endParaRPr>
          </a:p>
        </p:txBody>
      </p:sp>
    </p:spTree>
    <p:extLst>
      <p:ext uri="{BB962C8B-B14F-4D97-AF65-F5344CB8AC3E}">
        <p14:creationId xmlns:p14="http://schemas.microsoft.com/office/powerpoint/2010/main" val="207012080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4F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E9A257D-4DA2-4066-928E-5F3E5985FED7}"/>
              </a:ext>
            </a:extLst>
          </p:cNvPr>
          <p:cNvPicPr>
            <a:picLocks noGrp="1" noChangeAspect="1"/>
          </p:cNvPicPr>
          <p:nvPr>
            <p:ph idx="1"/>
          </p:nvPr>
        </p:nvPicPr>
        <p:blipFill>
          <a:blip r:embed="rId7"/>
          <a:stretch>
            <a:fillRect/>
          </a:stretch>
        </p:blipFill>
        <p:spPr>
          <a:xfrm>
            <a:off x="2381956" y="643467"/>
            <a:ext cx="7428088" cy="5571066"/>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87F756D4-C1AE-422C-BCED-A5BEE36036BF}"/>
                  </a:ext>
                </a:extLst>
              </p14:cNvPr>
              <p14:cNvContentPartPr/>
              <p14:nvPr/>
            </p14:nvContentPartPr>
            <p14:xfrm>
              <a:off x="2635920" y="1740240"/>
              <a:ext cx="6342120" cy="2270160"/>
            </p14:xfrm>
          </p:contentPart>
        </mc:Choice>
        <mc:Fallback xmlns="">
          <p:pic>
            <p:nvPicPr>
              <p:cNvPr id="2" name="Ink 1">
                <a:extLst>
                  <a:ext uri="{FF2B5EF4-FFF2-40B4-BE49-F238E27FC236}">
                    <a16:creationId xmlns:a16="http://schemas.microsoft.com/office/drawing/2014/main" id="{87F756D4-C1AE-422C-BCED-A5BEE36036BF}"/>
                  </a:ext>
                </a:extLst>
              </p:cNvPr>
              <p:cNvPicPr/>
              <p:nvPr/>
            </p:nvPicPr>
            <p:blipFill>
              <a:blip r:embed="rId9"/>
              <a:stretch>
                <a:fillRect/>
              </a:stretch>
            </p:blipFill>
            <p:spPr>
              <a:xfrm>
                <a:off x="2626560" y="1730880"/>
                <a:ext cx="6360840" cy="2288880"/>
              </a:xfrm>
              <a:prstGeom prst="rect">
                <a:avLst/>
              </a:prstGeom>
            </p:spPr>
          </p:pic>
        </mc:Fallback>
      </mc:AlternateContent>
    </p:spTree>
    <p:extLst>
      <p:ext uri="{BB962C8B-B14F-4D97-AF65-F5344CB8AC3E}">
        <p14:creationId xmlns:p14="http://schemas.microsoft.com/office/powerpoint/2010/main" val="1618676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pty office area">
            <a:extLst>
              <a:ext uri="{FF2B5EF4-FFF2-40B4-BE49-F238E27FC236}">
                <a16:creationId xmlns:a16="http://schemas.microsoft.com/office/drawing/2014/main" id="{68688EDC-CEC6-4744-A94D-7A0369C5F70D}"/>
              </a:ext>
            </a:extLst>
          </p:cNvPr>
          <p:cNvPicPr>
            <a:picLocks noChangeAspect="1"/>
          </p:cNvPicPr>
          <p:nvPr/>
        </p:nvPicPr>
        <p:blipFill rotWithShape="1">
          <a:blip r:embed="rId2">
            <a:alphaModFix amt="35000"/>
          </a:blip>
          <a:srcRect t="1551" b="14179"/>
          <a:stretch/>
        </p:blipFill>
        <p:spPr>
          <a:xfrm>
            <a:off x="20" y="-1"/>
            <a:ext cx="12191980" cy="6858000"/>
          </a:xfrm>
          <a:prstGeom prst="rect">
            <a:avLst/>
          </a:prstGeom>
        </p:spPr>
      </p:pic>
      <p:sp>
        <p:nvSpPr>
          <p:cNvPr id="2" name="Title 1">
            <a:extLst>
              <a:ext uri="{FF2B5EF4-FFF2-40B4-BE49-F238E27FC236}">
                <a16:creationId xmlns:a16="http://schemas.microsoft.com/office/drawing/2014/main" id="{D8C83F2E-44D1-4284-84AF-257D475E6FBE}"/>
              </a:ext>
            </a:extLst>
          </p:cNvPr>
          <p:cNvSpPr>
            <a:spLocks noGrp="1"/>
          </p:cNvSpPr>
          <p:nvPr>
            <p:ph type="title"/>
          </p:nvPr>
        </p:nvSpPr>
        <p:spPr>
          <a:xfrm>
            <a:off x="646111" y="452718"/>
            <a:ext cx="9404723" cy="1400530"/>
          </a:xfrm>
        </p:spPr>
        <p:txBody>
          <a:bodyPr>
            <a:normAutofit/>
          </a:bodyPr>
          <a:lstStyle/>
          <a:p>
            <a:r>
              <a:rPr lang="en-IN" dirty="0">
                <a:latin typeface="ArialMT"/>
              </a:rPr>
              <a:t>Discovery</a:t>
            </a:r>
            <a:endParaRPr lang="en-IN" dirty="0"/>
          </a:p>
        </p:txBody>
      </p:sp>
      <p:sp>
        <p:nvSpPr>
          <p:cNvPr id="17" name="Content Placeholder 2">
            <a:extLst>
              <a:ext uri="{FF2B5EF4-FFF2-40B4-BE49-F238E27FC236}">
                <a16:creationId xmlns:a16="http://schemas.microsoft.com/office/drawing/2014/main" id="{F3271A70-4E73-432A-BB5F-F6657F59B558}"/>
              </a:ext>
            </a:extLst>
          </p:cNvPr>
          <p:cNvSpPr>
            <a:spLocks noGrp="1"/>
          </p:cNvSpPr>
          <p:nvPr>
            <p:ph idx="1"/>
          </p:nvPr>
        </p:nvSpPr>
        <p:spPr>
          <a:xfrm>
            <a:off x="1103312" y="2052918"/>
            <a:ext cx="8946541" cy="4195481"/>
          </a:xfrm>
        </p:spPr>
        <p:txBody>
          <a:bodyPr>
            <a:normAutofit/>
          </a:bodyPr>
          <a:lstStyle/>
          <a:p>
            <a:r>
              <a:rPr lang="en-IN" b="0" i="0" u="none" strike="noStrike" baseline="0">
                <a:latin typeface="ArialMT"/>
              </a:rPr>
              <a:t>Every project is kickstarted with a preliminary ideation phase. It’s during       this phase that the project actually starts to take shape.</a:t>
            </a:r>
          </a:p>
          <a:p>
            <a:r>
              <a:rPr lang="en-IN" b="0" i="0" u="none" strike="noStrike" baseline="0">
                <a:latin typeface="ArialMT"/>
              </a:rPr>
              <a:t>Stakeholders will gather into breakout sessions and participate in group</a:t>
            </a:r>
          </a:p>
          <a:p>
            <a:r>
              <a:rPr lang="en-IN" b="0" i="0" u="none" strike="noStrike" baseline="0">
                <a:latin typeface="ArialMT"/>
              </a:rPr>
              <a:t>brainstorming meetings.</a:t>
            </a:r>
          </a:p>
          <a:p>
            <a:r>
              <a:rPr lang="en-IN" b="0" i="0" u="none" strike="noStrike" baseline="0">
                <a:latin typeface="ArialMT"/>
              </a:rPr>
              <a:t> Inspiration can come from anywhere.</a:t>
            </a:r>
          </a:p>
          <a:p>
            <a:r>
              <a:rPr lang="en-IN" b="0" i="0" u="none" strike="noStrike" baseline="0">
                <a:latin typeface="ArialMT"/>
              </a:rPr>
              <a:t>Once the idea becomes more concrete, key stakeholders will gather and discuss the resources needed, the project scope and the financial buy-in required to make this project a success.</a:t>
            </a:r>
          </a:p>
          <a:p>
            <a:pPr>
              <a:tabLst>
                <a:tab pos="4838700" algn="l"/>
              </a:tabLst>
            </a:pPr>
            <a:r>
              <a:rPr lang="en-IN" b="1" i="0" u="none" strike="noStrike" baseline="0">
                <a:latin typeface="Arial-BoldMT"/>
              </a:rPr>
              <a:t>The criteria in this gate revolve around the suitability in the company and the feasibility of the idea.</a:t>
            </a:r>
            <a:endParaRPr lang="en-IN"/>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FA32321-7957-4287-9460-3AEAF7D07C87}"/>
                  </a:ext>
                </a:extLst>
              </p14:cNvPr>
              <p14:cNvContentPartPr/>
              <p14:nvPr/>
            </p14:nvContentPartPr>
            <p14:xfrm>
              <a:off x="1523520" y="48240"/>
              <a:ext cx="10420920" cy="6455520"/>
            </p14:xfrm>
          </p:contentPart>
        </mc:Choice>
        <mc:Fallback xmlns="">
          <p:pic>
            <p:nvPicPr>
              <p:cNvPr id="3" name="Ink 2">
                <a:extLst>
                  <a:ext uri="{FF2B5EF4-FFF2-40B4-BE49-F238E27FC236}">
                    <a16:creationId xmlns:a16="http://schemas.microsoft.com/office/drawing/2014/main" id="{BFA32321-7957-4287-9460-3AEAF7D07C87}"/>
                  </a:ext>
                </a:extLst>
              </p:cNvPr>
              <p:cNvPicPr/>
              <p:nvPr/>
            </p:nvPicPr>
            <p:blipFill>
              <a:blip r:embed="rId4"/>
              <a:stretch>
                <a:fillRect/>
              </a:stretch>
            </p:blipFill>
            <p:spPr>
              <a:xfrm>
                <a:off x="1514160" y="38880"/>
                <a:ext cx="10439640" cy="6474240"/>
              </a:xfrm>
              <a:prstGeom prst="rect">
                <a:avLst/>
              </a:prstGeom>
            </p:spPr>
          </p:pic>
        </mc:Fallback>
      </mc:AlternateContent>
    </p:spTree>
    <p:extLst>
      <p:ext uri="{BB962C8B-B14F-4D97-AF65-F5344CB8AC3E}">
        <p14:creationId xmlns:p14="http://schemas.microsoft.com/office/powerpoint/2010/main" val="4040584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7EA81-752D-4FF6-8EDB-1E54A799D15F}"/>
              </a:ext>
            </a:extLst>
          </p:cNvPr>
          <p:cNvSpPr>
            <a:spLocks noGrp="1"/>
          </p:cNvSpPr>
          <p:nvPr>
            <p:ph type="title"/>
          </p:nvPr>
        </p:nvSpPr>
        <p:spPr>
          <a:xfrm>
            <a:off x="648929" y="1063417"/>
            <a:ext cx="3505495" cy="4675396"/>
          </a:xfrm>
        </p:spPr>
        <p:txBody>
          <a:bodyPr anchor="ctr">
            <a:normAutofit/>
          </a:bodyPr>
          <a:lstStyle/>
          <a:p>
            <a:r>
              <a:rPr lang="en-IN" b="0" i="0" u="none" strike="noStrike" baseline="0" dirty="0">
                <a:solidFill>
                  <a:srgbClr val="F2F2F2"/>
                </a:solidFill>
                <a:latin typeface="ArialMT"/>
              </a:rPr>
              <a:t>Scoping</a:t>
            </a:r>
            <a:endParaRPr lang="en-IN" dirty="0">
              <a:solidFill>
                <a:srgbClr val="F2F2F2"/>
              </a:solidFill>
            </a:endParaRPr>
          </a:p>
        </p:txBody>
      </p:sp>
      <p:sp>
        <p:nvSpPr>
          <p:cNvPr id="18" name="Rectangle 10">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1" name="Content Placeholder 2">
            <a:extLst>
              <a:ext uri="{FF2B5EF4-FFF2-40B4-BE49-F238E27FC236}">
                <a16:creationId xmlns:a16="http://schemas.microsoft.com/office/drawing/2014/main" id="{C7C9FC88-AE89-400E-9DB9-E3B5C9517C12}"/>
              </a:ext>
            </a:extLst>
          </p:cNvPr>
          <p:cNvGraphicFramePr>
            <a:graphicFrameLocks noGrp="1"/>
          </p:cNvGraphicFramePr>
          <p:nvPr>
            <p:ph idx="1"/>
            <p:extLst>
              <p:ext uri="{D42A27DB-BD31-4B8C-83A1-F6EECF244321}">
                <p14:modId xmlns:p14="http://schemas.microsoft.com/office/powerpoint/2010/main" val="2549986147"/>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E2F82DE3-1887-49F5-BF36-3FFBF091BC5D}"/>
                  </a:ext>
                </a:extLst>
              </p14:cNvPr>
              <p14:cNvContentPartPr/>
              <p14:nvPr/>
            </p14:nvContentPartPr>
            <p14:xfrm>
              <a:off x="4686480" y="1688760"/>
              <a:ext cx="7417080" cy="3487320"/>
            </p14:xfrm>
          </p:contentPart>
        </mc:Choice>
        <mc:Fallback xmlns="">
          <p:pic>
            <p:nvPicPr>
              <p:cNvPr id="3" name="Ink 2">
                <a:extLst>
                  <a:ext uri="{FF2B5EF4-FFF2-40B4-BE49-F238E27FC236}">
                    <a16:creationId xmlns:a16="http://schemas.microsoft.com/office/drawing/2014/main" id="{E2F82DE3-1887-49F5-BF36-3FFBF091BC5D}"/>
                  </a:ext>
                </a:extLst>
              </p:cNvPr>
              <p:cNvPicPr/>
              <p:nvPr/>
            </p:nvPicPr>
            <p:blipFill>
              <a:blip r:embed="rId8"/>
              <a:stretch>
                <a:fillRect/>
              </a:stretch>
            </p:blipFill>
            <p:spPr>
              <a:xfrm>
                <a:off x="4677120" y="1679400"/>
                <a:ext cx="7435800" cy="3506040"/>
              </a:xfrm>
              <a:prstGeom prst="rect">
                <a:avLst/>
              </a:prstGeom>
            </p:spPr>
          </p:pic>
        </mc:Fallback>
      </mc:AlternateContent>
    </p:spTree>
    <p:extLst>
      <p:ext uri="{BB962C8B-B14F-4D97-AF65-F5344CB8AC3E}">
        <p14:creationId xmlns:p14="http://schemas.microsoft.com/office/powerpoint/2010/main" val="123384703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578D9-9981-4BD3-966B-EF07D1C4E0D8}"/>
              </a:ext>
            </a:extLst>
          </p:cNvPr>
          <p:cNvSpPr>
            <a:spLocks noGrp="1"/>
          </p:cNvSpPr>
          <p:nvPr>
            <p:ph type="title"/>
          </p:nvPr>
        </p:nvSpPr>
        <p:spPr>
          <a:xfrm>
            <a:off x="5411931" y="452718"/>
            <a:ext cx="4638903" cy="1400530"/>
          </a:xfrm>
        </p:spPr>
        <p:txBody>
          <a:bodyPr>
            <a:normAutofit/>
          </a:bodyPr>
          <a:lstStyle/>
          <a:p>
            <a:r>
              <a:rPr lang="en-IN">
                <a:latin typeface="ArialMT"/>
              </a:rPr>
              <a:t>Business Plan</a:t>
            </a:r>
            <a:endParaRPr lang="en-IN"/>
          </a:p>
        </p:txBody>
      </p:sp>
      <p:sp>
        <p:nvSpPr>
          <p:cNvPr id="1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Rolls of blueprints">
            <a:extLst>
              <a:ext uri="{FF2B5EF4-FFF2-40B4-BE49-F238E27FC236}">
                <a16:creationId xmlns:a16="http://schemas.microsoft.com/office/drawing/2014/main" id="{129CD6C4-36EA-4213-8D6E-523EA1C0B544}"/>
              </a:ext>
            </a:extLst>
          </p:cNvPr>
          <p:cNvPicPr>
            <a:picLocks noChangeAspect="1"/>
          </p:cNvPicPr>
          <p:nvPr/>
        </p:nvPicPr>
        <p:blipFill rotWithShape="1">
          <a:blip r:embed="rId3"/>
          <a:srcRect l="51597" r="-1"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0" name="Rectangle 19">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0815B14-7991-49BA-BE9F-3627099902B4}"/>
              </a:ext>
            </a:extLst>
          </p:cNvPr>
          <p:cNvSpPr>
            <a:spLocks noGrp="1"/>
          </p:cNvSpPr>
          <p:nvPr>
            <p:ph idx="1"/>
          </p:nvPr>
        </p:nvSpPr>
        <p:spPr>
          <a:xfrm>
            <a:off x="5410950" y="1349830"/>
            <a:ext cx="6461736" cy="4898570"/>
          </a:xfrm>
        </p:spPr>
        <p:txBody>
          <a:bodyPr>
            <a:noAutofit/>
          </a:bodyPr>
          <a:lstStyle/>
          <a:p>
            <a:pPr>
              <a:lnSpc>
                <a:spcPct val="90000"/>
              </a:lnSpc>
            </a:pPr>
            <a:r>
              <a:rPr lang="en-IN" sz="1600" b="0" i="0" u="none" strike="noStrike" baseline="0" dirty="0">
                <a:latin typeface="ArialMT"/>
              </a:rPr>
              <a:t>This phase is typically resource-intensive and includes four key steps:</a:t>
            </a:r>
          </a:p>
          <a:p>
            <a:pPr>
              <a:lnSpc>
                <a:spcPct val="90000"/>
              </a:lnSpc>
            </a:pPr>
            <a:r>
              <a:rPr lang="en-IN" sz="1600" b="0" i="0" u="none" strike="noStrike" baseline="0" dirty="0">
                <a:latin typeface="ArialMT"/>
              </a:rPr>
              <a:t>● Define &amp; </a:t>
            </a:r>
            <a:r>
              <a:rPr lang="en-IN" sz="1600" b="0" i="0" u="none" strike="noStrike" baseline="0" dirty="0" err="1">
                <a:latin typeface="ArialMT"/>
              </a:rPr>
              <a:t>Analyze</a:t>
            </a:r>
            <a:r>
              <a:rPr lang="en-IN" sz="1600" b="0" i="0" u="none" strike="noStrike" baseline="0" dirty="0">
                <a:latin typeface="ArialMT"/>
              </a:rPr>
              <a:t> Your Product:</a:t>
            </a:r>
          </a:p>
          <a:p>
            <a:pPr>
              <a:lnSpc>
                <a:spcPct val="90000"/>
              </a:lnSpc>
            </a:pPr>
            <a:r>
              <a:rPr lang="en-IN" sz="1600" b="0" i="0" u="none" strike="noStrike" baseline="0" dirty="0">
                <a:latin typeface="NotoSansSymbols"/>
              </a:rPr>
              <a:t>− </a:t>
            </a:r>
            <a:r>
              <a:rPr lang="en-IN" sz="1600" b="0" i="0" u="none" strike="noStrike" baseline="0" dirty="0">
                <a:latin typeface="ArialMT"/>
              </a:rPr>
              <a:t>Considers research from Phase 1 and include data such as target demographics, if this fills a customer need currently unmet by anyone else on the market, etc.</a:t>
            </a:r>
          </a:p>
          <a:p>
            <a:pPr>
              <a:lnSpc>
                <a:spcPct val="90000"/>
              </a:lnSpc>
            </a:pPr>
            <a:r>
              <a:rPr lang="en-IN" sz="1600" b="0" i="0" u="none" strike="noStrike" baseline="0" dirty="0">
                <a:latin typeface="ArialMT"/>
              </a:rPr>
              <a:t>● Build your Business Case:</a:t>
            </a:r>
          </a:p>
          <a:p>
            <a:pPr>
              <a:lnSpc>
                <a:spcPct val="90000"/>
              </a:lnSpc>
            </a:pPr>
            <a:r>
              <a:rPr lang="en-IN" sz="1600" b="0" i="0" u="none" strike="noStrike" baseline="0" dirty="0">
                <a:latin typeface="NotoSansSymbols"/>
              </a:rPr>
              <a:t>− </a:t>
            </a:r>
            <a:r>
              <a:rPr lang="en-IN" sz="1600" b="0" i="0" u="none" strike="noStrike" baseline="0" dirty="0">
                <a:latin typeface="ArialMT"/>
              </a:rPr>
              <a:t>defining your product and the reason for building it.</a:t>
            </a:r>
          </a:p>
          <a:p>
            <a:pPr>
              <a:lnSpc>
                <a:spcPct val="90000"/>
              </a:lnSpc>
            </a:pPr>
            <a:r>
              <a:rPr lang="en-IN" sz="1600" b="0" i="0" u="none" strike="noStrike" baseline="0" dirty="0">
                <a:latin typeface="ArialMT"/>
              </a:rPr>
              <a:t>● Build your Project Plan: Think of this as a project plan within a project plan.</a:t>
            </a:r>
          </a:p>
          <a:p>
            <a:pPr>
              <a:lnSpc>
                <a:spcPct val="90000"/>
              </a:lnSpc>
            </a:pPr>
            <a:r>
              <a:rPr lang="en-IN" sz="1600" b="0" i="0" u="none" strike="noStrike" baseline="0" dirty="0">
                <a:latin typeface="NotoSansSymbols"/>
              </a:rPr>
              <a:t>− </a:t>
            </a:r>
            <a:r>
              <a:rPr lang="en-IN" sz="1600" b="0" i="0" u="none" strike="noStrike" baseline="0" dirty="0">
                <a:latin typeface="ArialMT"/>
              </a:rPr>
              <a:t>This includes a list of tasks, resources, a timeline, etc.</a:t>
            </a:r>
          </a:p>
          <a:p>
            <a:pPr>
              <a:lnSpc>
                <a:spcPct val="90000"/>
              </a:lnSpc>
            </a:pPr>
            <a:r>
              <a:rPr lang="en-IN" sz="1600" b="0" i="0" u="none" strike="noStrike" baseline="0" dirty="0">
                <a:latin typeface="ArialMT"/>
              </a:rPr>
              <a:t>● Review the Feasibility:</a:t>
            </a:r>
          </a:p>
          <a:p>
            <a:pPr>
              <a:lnSpc>
                <a:spcPct val="90000"/>
              </a:lnSpc>
            </a:pPr>
            <a:r>
              <a:rPr lang="en-IN" sz="1600" b="0" i="0" u="none" strike="noStrike" baseline="0" dirty="0">
                <a:latin typeface="NotoSansSymbols"/>
              </a:rPr>
              <a:t>− </a:t>
            </a:r>
            <a:r>
              <a:rPr lang="en-IN" sz="1600" b="0" i="0" u="none" strike="noStrike" baseline="0" dirty="0">
                <a:latin typeface="ArialMT"/>
              </a:rPr>
              <a:t>Consider all risks and assess the resources, time and money needed to make this project happen successfully, and review if it’s possible.</a:t>
            </a:r>
          </a:p>
          <a:p>
            <a:pPr>
              <a:lnSpc>
                <a:spcPct val="90000"/>
              </a:lnSpc>
            </a:pPr>
            <a:r>
              <a:rPr lang="en-IN" sz="1600" b="0" i="0" u="none" strike="noStrike" baseline="0" dirty="0">
                <a:latin typeface="NotoSansSymbols"/>
              </a:rPr>
              <a:t>− </a:t>
            </a:r>
            <a:r>
              <a:rPr lang="en-IN" sz="1600" b="1" i="0" u="none" strike="noStrike" baseline="0" dirty="0">
                <a:latin typeface="Arial-BoldMT"/>
              </a:rPr>
              <a:t>This gate requires detailed information about market, technical aspects and costs as well as potential risks and suitability to corporate strategy</a:t>
            </a:r>
            <a:endParaRPr lang="en-IN" sz="1600"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66AB8C2-0F3E-4E64-BE06-D00F50234101}"/>
                  </a:ext>
                </a:extLst>
              </p14:cNvPr>
              <p14:cNvContentPartPr/>
              <p14:nvPr/>
            </p14:nvContentPartPr>
            <p14:xfrm>
              <a:off x="399600" y="141480"/>
              <a:ext cx="11775240" cy="6353640"/>
            </p14:xfrm>
          </p:contentPart>
        </mc:Choice>
        <mc:Fallback xmlns="">
          <p:pic>
            <p:nvPicPr>
              <p:cNvPr id="4" name="Ink 3">
                <a:extLst>
                  <a:ext uri="{FF2B5EF4-FFF2-40B4-BE49-F238E27FC236}">
                    <a16:creationId xmlns:a16="http://schemas.microsoft.com/office/drawing/2014/main" id="{E66AB8C2-0F3E-4E64-BE06-D00F50234101}"/>
                  </a:ext>
                </a:extLst>
              </p:cNvPr>
              <p:cNvPicPr/>
              <p:nvPr/>
            </p:nvPicPr>
            <p:blipFill>
              <a:blip r:embed="rId5"/>
              <a:stretch>
                <a:fillRect/>
              </a:stretch>
            </p:blipFill>
            <p:spPr>
              <a:xfrm>
                <a:off x="390240" y="132120"/>
                <a:ext cx="11793960" cy="6372360"/>
              </a:xfrm>
              <a:prstGeom prst="rect">
                <a:avLst/>
              </a:prstGeom>
            </p:spPr>
          </p:pic>
        </mc:Fallback>
      </mc:AlternateContent>
    </p:spTree>
    <p:extLst>
      <p:ext uri="{BB962C8B-B14F-4D97-AF65-F5344CB8AC3E}">
        <p14:creationId xmlns:p14="http://schemas.microsoft.com/office/powerpoint/2010/main" val="39890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72FB8-85ED-404C-BC7E-58680C931160}"/>
              </a:ext>
            </a:extLst>
          </p:cNvPr>
          <p:cNvSpPr>
            <a:spLocks noGrp="1"/>
          </p:cNvSpPr>
          <p:nvPr>
            <p:ph type="title"/>
          </p:nvPr>
        </p:nvSpPr>
        <p:spPr>
          <a:xfrm>
            <a:off x="643855" y="1447800"/>
            <a:ext cx="3108626" cy="4572000"/>
          </a:xfrm>
        </p:spPr>
        <p:txBody>
          <a:bodyPr anchor="ctr">
            <a:normAutofit/>
          </a:bodyPr>
          <a:lstStyle/>
          <a:p>
            <a:r>
              <a:rPr lang="en-IN" sz="3200" b="0" i="0" u="none" strike="noStrike" baseline="0">
                <a:solidFill>
                  <a:srgbClr val="F2F2F2"/>
                </a:solidFill>
                <a:latin typeface="ArialMT"/>
              </a:rPr>
              <a:t>Development</a:t>
            </a:r>
            <a:endParaRPr lang="en-IN" sz="3200">
              <a:solidFill>
                <a:srgbClr val="F2F2F2"/>
              </a:solidFill>
            </a:endParaRPr>
          </a:p>
        </p:txBody>
      </p:sp>
      <p:sp>
        <p:nvSpPr>
          <p:cNvPr id="11"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4CC4957B-C574-4A22-9FFE-AA89F72FC06A}"/>
              </a:ext>
            </a:extLst>
          </p:cNvPr>
          <p:cNvGraphicFramePr>
            <a:graphicFrameLocks noGrp="1"/>
          </p:cNvGraphicFramePr>
          <p:nvPr>
            <p:ph idx="1"/>
            <p:extLst>
              <p:ext uri="{D42A27DB-BD31-4B8C-83A1-F6EECF244321}">
                <p14:modId xmlns:p14="http://schemas.microsoft.com/office/powerpoint/2010/main" val="196859954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22725626-93FC-4241-BFD1-FED627729422}"/>
                  </a:ext>
                </a:extLst>
              </p14:cNvPr>
              <p14:cNvContentPartPr/>
              <p14:nvPr/>
            </p14:nvContentPartPr>
            <p14:xfrm>
              <a:off x="880920" y="1737360"/>
              <a:ext cx="10637640" cy="4165200"/>
            </p14:xfrm>
          </p:contentPart>
        </mc:Choice>
        <mc:Fallback xmlns="">
          <p:pic>
            <p:nvPicPr>
              <p:cNvPr id="3" name="Ink 2">
                <a:extLst>
                  <a:ext uri="{FF2B5EF4-FFF2-40B4-BE49-F238E27FC236}">
                    <a16:creationId xmlns:a16="http://schemas.microsoft.com/office/drawing/2014/main" id="{22725626-93FC-4241-BFD1-FED627729422}"/>
                  </a:ext>
                </a:extLst>
              </p:cNvPr>
              <p:cNvPicPr/>
              <p:nvPr/>
            </p:nvPicPr>
            <p:blipFill>
              <a:blip r:embed="rId8"/>
              <a:stretch>
                <a:fillRect/>
              </a:stretch>
            </p:blipFill>
            <p:spPr>
              <a:xfrm>
                <a:off x="871560" y="1728000"/>
                <a:ext cx="10656360" cy="4183920"/>
              </a:xfrm>
              <a:prstGeom prst="rect">
                <a:avLst/>
              </a:prstGeom>
            </p:spPr>
          </p:pic>
        </mc:Fallback>
      </mc:AlternateContent>
    </p:spTree>
    <p:extLst>
      <p:ext uri="{BB962C8B-B14F-4D97-AF65-F5344CB8AC3E}">
        <p14:creationId xmlns:p14="http://schemas.microsoft.com/office/powerpoint/2010/main" val="2779158229"/>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DBA86CC-34C3-43C1-B328-62490FE69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FFDB72-7416-4F48-9A14-5713D6B23FD9}"/>
              </a:ext>
            </a:extLst>
          </p:cNvPr>
          <p:cNvSpPr>
            <a:spLocks noGrp="1"/>
          </p:cNvSpPr>
          <p:nvPr>
            <p:ph type="title"/>
          </p:nvPr>
        </p:nvSpPr>
        <p:spPr>
          <a:xfrm>
            <a:off x="653143" y="1645920"/>
            <a:ext cx="3522879" cy="4470821"/>
          </a:xfrm>
        </p:spPr>
        <p:txBody>
          <a:bodyPr>
            <a:normAutofit/>
          </a:bodyPr>
          <a:lstStyle/>
          <a:p>
            <a:pPr algn="r"/>
            <a:r>
              <a:rPr lang="en-IN" b="0" i="0" u="none" strike="noStrike" baseline="0" dirty="0">
                <a:solidFill>
                  <a:schemeClr val="tx1"/>
                </a:solidFill>
                <a:latin typeface="ArialMT"/>
              </a:rPr>
              <a:t>Testing &amp; Validation</a:t>
            </a:r>
            <a:endParaRPr lang="en-IN" dirty="0">
              <a:solidFill>
                <a:schemeClr val="tx1"/>
              </a:solidFill>
            </a:endParaRPr>
          </a:p>
        </p:txBody>
      </p:sp>
      <p:sp>
        <p:nvSpPr>
          <p:cNvPr id="10" name="Rectangle 9">
            <a:extLst>
              <a:ext uri="{FF2B5EF4-FFF2-40B4-BE49-F238E27FC236}">
                <a16:creationId xmlns:a16="http://schemas.microsoft.com/office/drawing/2014/main" id="{9CF4C9D6-90BC-48A0-91E8-0F0373CA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0DEC753-7E72-43AC-88E9-11C2B30F899D}"/>
              </a:ext>
            </a:extLst>
          </p:cNvPr>
          <p:cNvSpPr>
            <a:spLocks noGrp="1"/>
          </p:cNvSpPr>
          <p:nvPr>
            <p:ph idx="1"/>
          </p:nvPr>
        </p:nvSpPr>
        <p:spPr>
          <a:xfrm>
            <a:off x="4829164" y="1645920"/>
            <a:ext cx="6294448" cy="4470821"/>
          </a:xfrm>
        </p:spPr>
        <p:txBody>
          <a:bodyPr>
            <a:normAutofit/>
          </a:bodyPr>
          <a:lstStyle/>
          <a:p>
            <a:r>
              <a:rPr lang="en-IN" b="0" i="0" u="none" strike="noStrike" baseline="0" dirty="0">
                <a:latin typeface="ArialMT"/>
              </a:rPr>
              <a:t>This phase effectively acts as the quality assurance phase.</a:t>
            </a:r>
          </a:p>
          <a:p>
            <a:r>
              <a:rPr lang="en-IN" b="0" i="0" u="none" strike="noStrike" baseline="0" dirty="0">
                <a:latin typeface="ArialMT"/>
              </a:rPr>
              <a:t>● Bugs are ironed out; edits are made to the prototype, and final touches are</a:t>
            </a:r>
          </a:p>
          <a:p>
            <a:r>
              <a:rPr lang="en-IN" b="0" i="0" u="none" strike="noStrike" baseline="0" dirty="0">
                <a:latin typeface="ArialMT"/>
              </a:rPr>
              <a:t>made on all design and copy.</a:t>
            </a:r>
          </a:p>
          <a:p>
            <a:r>
              <a:rPr lang="en-IN" b="0" i="0" u="none" strike="noStrike" baseline="0" dirty="0">
                <a:latin typeface="ArialMT"/>
              </a:rPr>
              <a:t>● It’s also in this phase where you can do some light market/field testing.</a:t>
            </a:r>
          </a:p>
          <a:p>
            <a:r>
              <a:rPr lang="en-IN" b="0" i="0" u="none" strike="noStrike" baseline="0" dirty="0">
                <a:latin typeface="ArialMT"/>
              </a:rPr>
              <a:t>● Get a group together of people unrelated to the company and have them</a:t>
            </a:r>
          </a:p>
          <a:p>
            <a:r>
              <a:rPr lang="en-IN" b="0" i="0" u="none" strike="noStrike" baseline="0" dirty="0">
                <a:latin typeface="ArialMT"/>
              </a:rPr>
              <a:t>test out the user experience of the product that you’re building out.</a:t>
            </a:r>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114D849-89EA-4C30-BDF9-E35D94ED1295}"/>
                  </a:ext>
                </a:extLst>
              </p14:cNvPr>
              <p14:cNvContentPartPr/>
              <p14:nvPr/>
            </p14:nvContentPartPr>
            <p14:xfrm>
              <a:off x="1762920" y="3176280"/>
              <a:ext cx="1585080" cy="566280"/>
            </p14:xfrm>
          </p:contentPart>
        </mc:Choice>
        <mc:Fallback xmlns="">
          <p:pic>
            <p:nvPicPr>
              <p:cNvPr id="4" name="Ink 3">
                <a:extLst>
                  <a:ext uri="{FF2B5EF4-FFF2-40B4-BE49-F238E27FC236}">
                    <a16:creationId xmlns:a16="http://schemas.microsoft.com/office/drawing/2014/main" id="{5114D849-89EA-4C30-BDF9-E35D94ED1295}"/>
                  </a:ext>
                </a:extLst>
              </p:cNvPr>
              <p:cNvPicPr/>
              <p:nvPr/>
            </p:nvPicPr>
            <p:blipFill>
              <a:blip r:embed="rId4"/>
              <a:stretch>
                <a:fillRect/>
              </a:stretch>
            </p:blipFill>
            <p:spPr>
              <a:xfrm>
                <a:off x="1753560" y="3166920"/>
                <a:ext cx="1603800" cy="585000"/>
              </a:xfrm>
              <a:prstGeom prst="rect">
                <a:avLst/>
              </a:prstGeom>
            </p:spPr>
          </p:pic>
        </mc:Fallback>
      </mc:AlternateContent>
    </p:spTree>
    <p:extLst>
      <p:ext uri="{BB962C8B-B14F-4D97-AF65-F5344CB8AC3E}">
        <p14:creationId xmlns:p14="http://schemas.microsoft.com/office/powerpoint/2010/main" val="209325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F74DB-4705-44F8-B308-0ED10ACA7B0E}"/>
              </a:ext>
            </a:extLst>
          </p:cNvPr>
          <p:cNvSpPr>
            <a:spLocks noGrp="1"/>
          </p:cNvSpPr>
          <p:nvPr>
            <p:ph type="title"/>
          </p:nvPr>
        </p:nvSpPr>
        <p:spPr>
          <a:xfrm>
            <a:off x="5411931" y="452718"/>
            <a:ext cx="4638903" cy="1400530"/>
          </a:xfrm>
        </p:spPr>
        <p:txBody>
          <a:bodyPr>
            <a:normAutofit/>
          </a:bodyPr>
          <a:lstStyle/>
          <a:p>
            <a:r>
              <a:rPr lang="en-IN">
                <a:latin typeface="ArialMT"/>
              </a:rPr>
              <a:t>Launch</a:t>
            </a:r>
            <a:endParaRPr lang="en-IN"/>
          </a:p>
        </p:txBody>
      </p:sp>
      <p:sp>
        <p:nvSpPr>
          <p:cNvPr id="2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7" name="Picture 4" descr="One orange paper boat leading a group of white paper boats">
            <a:extLst>
              <a:ext uri="{FF2B5EF4-FFF2-40B4-BE49-F238E27FC236}">
                <a16:creationId xmlns:a16="http://schemas.microsoft.com/office/drawing/2014/main" id="{4BA7E375-42EA-40F9-849C-C3B35417ACA7}"/>
              </a:ext>
            </a:extLst>
          </p:cNvPr>
          <p:cNvPicPr>
            <a:picLocks noChangeAspect="1"/>
          </p:cNvPicPr>
          <p:nvPr/>
        </p:nvPicPr>
        <p:blipFill rotWithShape="1">
          <a:blip r:embed="rId3"/>
          <a:srcRect l="12762" r="38833"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6" name="Rectangle 2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6FA7BB8-37DF-4A76-B192-FF0CC60D6462}"/>
              </a:ext>
            </a:extLst>
          </p:cNvPr>
          <p:cNvSpPr>
            <a:spLocks noGrp="1"/>
          </p:cNvSpPr>
          <p:nvPr>
            <p:ph idx="1"/>
          </p:nvPr>
        </p:nvSpPr>
        <p:spPr>
          <a:xfrm>
            <a:off x="5410950" y="2052918"/>
            <a:ext cx="4638903" cy="4195481"/>
          </a:xfrm>
        </p:spPr>
        <p:txBody>
          <a:bodyPr>
            <a:normAutofit/>
          </a:bodyPr>
          <a:lstStyle/>
          <a:p>
            <a:pPr>
              <a:lnSpc>
                <a:spcPct val="90000"/>
              </a:lnSpc>
            </a:pPr>
            <a:r>
              <a:rPr lang="en-IN" sz="1600" b="0" i="0" u="none" strike="noStrike" baseline="0">
                <a:latin typeface="ArialMT"/>
              </a:rPr>
              <a:t>After all of the stakeholders have signed off on the</a:t>
            </a:r>
          </a:p>
          <a:p>
            <a:pPr>
              <a:lnSpc>
                <a:spcPct val="90000"/>
              </a:lnSpc>
            </a:pPr>
            <a:r>
              <a:rPr lang="en-IN" sz="1600" b="0" i="0" u="none" strike="noStrike" baseline="0">
                <a:latin typeface="ArialMT"/>
              </a:rPr>
              <a:t>product, everything has been tested for quality assurance,</a:t>
            </a:r>
          </a:p>
          <a:p>
            <a:pPr>
              <a:lnSpc>
                <a:spcPct val="90000"/>
              </a:lnSpc>
            </a:pPr>
            <a:r>
              <a:rPr lang="en-IN" sz="1600" b="0" i="0" u="none" strike="noStrike" baseline="0">
                <a:latin typeface="ArialMT"/>
              </a:rPr>
              <a:t>and the product is launched,</a:t>
            </a:r>
          </a:p>
          <a:p>
            <a:pPr>
              <a:lnSpc>
                <a:spcPct val="90000"/>
              </a:lnSpc>
            </a:pPr>
            <a:r>
              <a:rPr lang="en-IN" sz="1600" b="0" i="0" u="none" strike="noStrike" baseline="0">
                <a:latin typeface="ArialMT"/>
              </a:rPr>
              <a:t>● The product managers and leadership review the success</a:t>
            </a:r>
          </a:p>
          <a:p>
            <a:pPr>
              <a:lnSpc>
                <a:spcPct val="90000"/>
              </a:lnSpc>
            </a:pPr>
            <a:r>
              <a:rPr lang="en-IN" sz="1600" b="0" i="0" u="none" strike="noStrike" baseline="0">
                <a:latin typeface="ArialMT"/>
              </a:rPr>
              <a:t>of the phase-gate process.</a:t>
            </a:r>
          </a:p>
          <a:p>
            <a:pPr>
              <a:lnSpc>
                <a:spcPct val="90000"/>
              </a:lnSpc>
            </a:pPr>
            <a:r>
              <a:rPr lang="en-IN" sz="1600" b="0" i="0" u="none" strike="noStrike" baseline="0">
                <a:latin typeface="NotoSansSymbols"/>
              </a:rPr>
              <a:t>− </a:t>
            </a:r>
            <a:r>
              <a:rPr lang="en-IN" sz="1600" b="0" i="0" u="none" strike="noStrike" baseline="0">
                <a:latin typeface="ArialMT"/>
              </a:rPr>
              <a:t>What were the successes of the product?</a:t>
            </a:r>
          </a:p>
          <a:p>
            <a:pPr>
              <a:lnSpc>
                <a:spcPct val="90000"/>
              </a:lnSpc>
            </a:pPr>
            <a:r>
              <a:rPr lang="en-IN" sz="1600" b="0" i="0" u="none" strike="noStrike" baseline="0">
                <a:latin typeface="NotoSansSymbols"/>
              </a:rPr>
              <a:t>− </a:t>
            </a:r>
            <a:r>
              <a:rPr lang="en-IN" sz="1600" b="0" i="0" u="none" strike="noStrike" baseline="0">
                <a:latin typeface="ArialMT"/>
              </a:rPr>
              <a:t>What were areas that could be improved upon both on a</a:t>
            </a:r>
          </a:p>
          <a:p>
            <a:pPr>
              <a:lnSpc>
                <a:spcPct val="90000"/>
              </a:lnSpc>
            </a:pPr>
            <a:r>
              <a:rPr lang="en-IN" sz="1600" b="0" i="0" u="none" strike="noStrike" baseline="0">
                <a:latin typeface="ArialMT"/>
              </a:rPr>
              <a:t>team-specific level and a company-wide level?</a:t>
            </a:r>
            <a:endParaRPr lang="en-IN" sz="160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97ABA01-675E-476C-ABF3-4154518219D9}"/>
                  </a:ext>
                </a:extLst>
              </p14:cNvPr>
              <p14:cNvContentPartPr/>
              <p14:nvPr/>
            </p14:nvContentPartPr>
            <p14:xfrm>
              <a:off x="7049880" y="3778920"/>
              <a:ext cx="2203200" cy="52920"/>
            </p14:xfrm>
          </p:contentPart>
        </mc:Choice>
        <mc:Fallback xmlns="">
          <p:pic>
            <p:nvPicPr>
              <p:cNvPr id="4" name="Ink 3">
                <a:extLst>
                  <a:ext uri="{FF2B5EF4-FFF2-40B4-BE49-F238E27FC236}">
                    <a16:creationId xmlns:a16="http://schemas.microsoft.com/office/drawing/2014/main" id="{897ABA01-675E-476C-ABF3-4154518219D9}"/>
                  </a:ext>
                </a:extLst>
              </p:cNvPr>
              <p:cNvPicPr/>
              <p:nvPr/>
            </p:nvPicPr>
            <p:blipFill>
              <a:blip r:embed="rId5"/>
              <a:stretch>
                <a:fillRect/>
              </a:stretch>
            </p:blipFill>
            <p:spPr>
              <a:xfrm>
                <a:off x="7040520" y="3769560"/>
                <a:ext cx="2221920" cy="71640"/>
              </a:xfrm>
              <a:prstGeom prst="rect">
                <a:avLst/>
              </a:prstGeom>
            </p:spPr>
          </p:pic>
        </mc:Fallback>
      </mc:AlternateContent>
    </p:spTree>
    <p:extLst>
      <p:ext uri="{BB962C8B-B14F-4D97-AF65-F5344CB8AC3E}">
        <p14:creationId xmlns:p14="http://schemas.microsoft.com/office/powerpoint/2010/main" val="3810802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84B712E-6BBF-4241-BAB7-D7E064B17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D22F3D4E-E5F5-4623-B278-D7E30BEF9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in a suit&#10;&#10;Description automatically generated with low confidence">
            <a:extLst>
              <a:ext uri="{FF2B5EF4-FFF2-40B4-BE49-F238E27FC236}">
                <a16:creationId xmlns:a16="http://schemas.microsoft.com/office/drawing/2014/main" id="{6BB5DF6D-579A-4B3C-B13D-B7EA7C61390F}"/>
              </a:ext>
            </a:extLst>
          </p:cNvPr>
          <p:cNvPicPr>
            <a:picLocks noChangeAspect="1"/>
          </p:cNvPicPr>
          <p:nvPr/>
        </p:nvPicPr>
        <p:blipFill>
          <a:blip r:embed="rId6"/>
          <a:stretch>
            <a:fillRect/>
          </a:stretch>
        </p:blipFill>
        <p:spPr>
          <a:xfrm>
            <a:off x="643467" y="1760282"/>
            <a:ext cx="5134516" cy="3337435"/>
          </a:xfrm>
          <a:prstGeom prst="rect">
            <a:avLst/>
          </a:prstGeom>
        </p:spPr>
      </p:pic>
      <p:sp useBgFill="1">
        <p:nvSpPr>
          <p:cNvPr id="26" name="Rectangle 25">
            <a:extLst>
              <a:ext uri="{FF2B5EF4-FFF2-40B4-BE49-F238E27FC236}">
                <a16:creationId xmlns:a16="http://schemas.microsoft.com/office/drawing/2014/main" id="{7B7F5E51-5BF8-4198-AD70-78D94F3A9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74979"/>
            <a:ext cx="5458121" cy="5897880"/>
          </a:xfrm>
          <a:prstGeom prst="rect">
            <a:avLst/>
          </a:prstGeom>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10;&#10;Description automatically generated with low confidence">
            <a:extLst>
              <a:ext uri="{FF2B5EF4-FFF2-40B4-BE49-F238E27FC236}">
                <a16:creationId xmlns:a16="http://schemas.microsoft.com/office/drawing/2014/main" id="{6A0A0573-9D0A-4F4B-890B-61D25E7F6EE3}"/>
              </a:ext>
            </a:extLst>
          </p:cNvPr>
          <p:cNvPicPr>
            <a:picLocks noChangeAspect="1"/>
          </p:cNvPicPr>
          <p:nvPr/>
        </p:nvPicPr>
        <p:blipFill>
          <a:blip r:embed="rId7"/>
          <a:stretch>
            <a:fillRect/>
          </a:stretch>
        </p:blipFill>
        <p:spPr>
          <a:xfrm>
            <a:off x="6423321" y="2056854"/>
            <a:ext cx="5134516" cy="2734129"/>
          </a:xfrm>
          <a:prstGeom prst="rect">
            <a:avLst/>
          </a:prstGeom>
        </p:spPr>
      </p:pic>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A49F79E6-4D81-4916-B457-3C20225472CC}"/>
                  </a:ext>
                </a:extLst>
              </p14:cNvPr>
              <p14:cNvContentPartPr/>
              <p14:nvPr/>
            </p14:nvContentPartPr>
            <p14:xfrm>
              <a:off x="6552360" y="1565640"/>
              <a:ext cx="5279760" cy="4775760"/>
            </p14:xfrm>
          </p:contentPart>
        </mc:Choice>
        <mc:Fallback xmlns="">
          <p:pic>
            <p:nvPicPr>
              <p:cNvPr id="6" name="Ink 5">
                <a:extLst>
                  <a:ext uri="{FF2B5EF4-FFF2-40B4-BE49-F238E27FC236}">
                    <a16:creationId xmlns:a16="http://schemas.microsoft.com/office/drawing/2014/main" id="{A49F79E6-4D81-4916-B457-3C20225472CC}"/>
                  </a:ext>
                </a:extLst>
              </p:cNvPr>
              <p:cNvPicPr/>
              <p:nvPr/>
            </p:nvPicPr>
            <p:blipFill>
              <a:blip r:embed="rId9"/>
              <a:stretch>
                <a:fillRect/>
              </a:stretch>
            </p:blipFill>
            <p:spPr>
              <a:xfrm>
                <a:off x="6543000" y="1556280"/>
                <a:ext cx="5298480" cy="4794480"/>
              </a:xfrm>
              <a:prstGeom prst="rect">
                <a:avLst/>
              </a:prstGeom>
            </p:spPr>
          </p:pic>
        </mc:Fallback>
      </mc:AlternateContent>
      <p:sp>
        <p:nvSpPr>
          <p:cNvPr id="15" name="TextBox 14">
            <a:extLst>
              <a:ext uri="{FF2B5EF4-FFF2-40B4-BE49-F238E27FC236}">
                <a16:creationId xmlns:a16="http://schemas.microsoft.com/office/drawing/2014/main" id="{33090CF9-3012-4A80-9FF3-39CDC0F145F3}"/>
              </a:ext>
            </a:extLst>
          </p:cNvPr>
          <p:cNvSpPr txBox="1"/>
          <p:nvPr/>
        </p:nvSpPr>
        <p:spPr>
          <a:xfrm>
            <a:off x="6346046" y="570703"/>
            <a:ext cx="5279760" cy="1477328"/>
          </a:xfrm>
          <a:prstGeom prst="rect">
            <a:avLst/>
          </a:prstGeom>
          <a:noFill/>
        </p:spPr>
        <p:txBody>
          <a:bodyPr wrap="square">
            <a:spAutoFit/>
          </a:bodyPr>
          <a:lstStyle/>
          <a:p>
            <a:r>
              <a:rPr lang="en-IN" b="0" i="0" dirty="0">
                <a:solidFill>
                  <a:srgbClr val="424242"/>
                </a:solidFill>
                <a:effectLst/>
                <a:latin typeface="Montserrat" panose="00000500000000000000" pitchFamily="2" charset="0"/>
              </a:rPr>
              <a:t>Managing the project team is an ongoing responsibility of the project manager. The team is monitored to make sure they’re working productively and that there are no internal conflicts, so everyone is satisfied.</a:t>
            </a:r>
            <a:endParaRPr lang="en-IN" dirty="0"/>
          </a:p>
        </p:txBody>
      </p:sp>
    </p:spTree>
    <p:extLst>
      <p:ext uri="{BB962C8B-B14F-4D97-AF65-F5344CB8AC3E}">
        <p14:creationId xmlns:p14="http://schemas.microsoft.com/office/powerpoint/2010/main" val="181196627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2" name="Picture 81">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4" name="Oval 83">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6" name="Picture 85">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8" name="Picture 87">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9" name="Rectangle 88">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91" name="Rectangle 90">
            <a:extLst>
              <a:ext uri="{FF2B5EF4-FFF2-40B4-BE49-F238E27FC236}">
                <a16:creationId xmlns:a16="http://schemas.microsoft.com/office/drawing/2014/main" id="{2FC2BEB8-DB52-4740-AD58-9AD79D4DA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341FBD78-9B8B-4612-8E4E-39FF2DC45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480060"/>
            <a:ext cx="4980094" cy="3927687"/>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7170" name="Picture 2" descr="What is the importance of negotiations in a conflict resolution? - Quora">
            <a:extLst>
              <a:ext uri="{FF2B5EF4-FFF2-40B4-BE49-F238E27FC236}">
                <a16:creationId xmlns:a16="http://schemas.microsoft.com/office/drawing/2014/main" id="{E6950BA2-1DE4-4833-995E-E37E70C4F389}"/>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r="375" b="-1"/>
          <a:stretch/>
        </p:blipFill>
        <p:spPr bwMode="auto">
          <a:xfrm>
            <a:off x="643466" y="688876"/>
            <a:ext cx="4654295" cy="3499386"/>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682FDA4F-079B-4A51-BDFE-A5CC94D1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480060"/>
            <a:ext cx="6101331" cy="1298484"/>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A0B358C-0BB2-47F4-85EF-018578763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4" y="4576875"/>
            <a:ext cx="4970189" cy="1812069"/>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1578FE84-C352-4EA1-94F1-90356CF5D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1939412"/>
            <a:ext cx="6101331" cy="4449533"/>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4" name="Picture 3">
            <a:extLst>
              <a:ext uri="{FF2B5EF4-FFF2-40B4-BE49-F238E27FC236}">
                <a16:creationId xmlns:a16="http://schemas.microsoft.com/office/drawing/2014/main" id="{C272D2BB-046D-4AB7-A503-4AB6BBB63C4A}"/>
              </a:ext>
            </a:extLst>
          </p:cNvPr>
          <p:cNvPicPr>
            <a:picLocks noChangeAspect="1"/>
          </p:cNvPicPr>
          <p:nvPr/>
        </p:nvPicPr>
        <p:blipFill>
          <a:blip r:embed="rId7"/>
          <a:stretch>
            <a:fillRect/>
          </a:stretch>
        </p:blipFill>
        <p:spPr>
          <a:xfrm>
            <a:off x="5615099" y="2544599"/>
            <a:ext cx="5768679" cy="3244881"/>
          </a:xfrm>
          <a:prstGeom prst="rect">
            <a:avLst/>
          </a:prstGeom>
        </p:spPr>
      </p:pic>
    </p:spTree>
    <p:extLst>
      <p:ext uri="{BB962C8B-B14F-4D97-AF65-F5344CB8AC3E}">
        <p14:creationId xmlns:p14="http://schemas.microsoft.com/office/powerpoint/2010/main" val="166247756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82F476D7-62E1-487A-A653-B756B0D93DAC}"/>
              </a:ext>
            </a:extLst>
          </p:cNvPr>
          <p:cNvSpPr>
            <a:spLocks noGrp="1"/>
          </p:cNvSpPr>
          <p:nvPr>
            <p:ph type="title"/>
          </p:nvPr>
        </p:nvSpPr>
        <p:spPr>
          <a:xfrm>
            <a:off x="806195" y="804672"/>
            <a:ext cx="3521359" cy="5248656"/>
          </a:xfrm>
        </p:spPr>
        <p:txBody>
          <a:bodyPr anchor="ctr">
            <a:normAutofit/>
          </a:bodyPr>
          <a:lstStyle/>
          <a:p>
            <a:pPr algn="ctr"/>
            <a:r>
              <a:rPr lang="en-IN" dirty="0"/>
              <a:t>Definition</a:t>
            </a:r>
          </a:p>
        </p:txBody>
      </p:sp>
      <p:sp>
        <p:nvSpPr>
          <p:cNvPr id="3" name="Content Placeholder 2">
            <a:extLst>
              <a:ext uri="{FF2B5EF4-FFF2-40B4-BE49-F238E27FC236}">
                <a16:creationId xmlns:a16="http://schemas.microsoft.com/office/drawing/2014/main" id="{345D22A0-C1B8-4295-8ECE-7AB38927566C}"/>
              </a:ext>
            </a:extLst>
          </p:cNvPr>
          <p:cNvSpPr>
            <a:spLocks noGrp="1"/>
          </p:cNvSpPr>
          <p:nvPr>
            <p:ph idx="1"/>
          </p:nvPr>
        </p:nvSpPr>
        <p:spPr>
          <a:xfrm>
            <a:off x="4975861" y="804671"/>
            <a:ext cx="6399930" cy="5248657"/>
          </a:xfrm>
        </p:spPr>
        <p:txBody>
          <a:bodyPr anchor="ctr">
            <a:normAutofit/>
          </a:bodyPr>
          <a:lstStyle/>
          <a:p>
            <a:r>
              <a:rPr lang="en-IN" b="0" i="0" u="none" strike="noStrike" baseline="0">
                <a:latin typeface="TimesNewRomanPSMT"/>
              </a:rPr>
              <a:t>“A project is a temporary </a:t>
            </a:r>
            <a:r>
              <a:rPr lang="en-IN" b="0" i="0" u="none" strike="noStrike" baseline="0" err="1">
                <a:latin typeface="TimesNewRomanPSMT"/>
              </a:rPr>
              <a:t>endeavor</a:t>
            </a:r>
            <a:r>
              <a:rPr lang="en-IN" b="0" i="0" u="none" strike="noStrike" baseline="0">
                <a:latin typeface="TimesNewRomanPSMT"/>
              </a:rPr>
              <a:t> undertaken to create a unique product, service, or result.”</a:t>
            </a:r>
            <a:endParaRPr lang="en-IN"/>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1D40535-C65C-4EA7-B68A-F62B6826EDC2}"/>
                  </a:ext>
                </a:extLst>
              </p14:cNvPr>
              <p14:cNvContentPartPr/>
              <p14:nvPr/>
            </p14:nvContentPartPr>
            <p14:xfrm>
              <a:off x="5404680" y="2619720"/>
              <a:ext cx="6760440" cy="1827000"/>
            </p14:xfrm>
          </p:contentPart>
        </mc:Choice>
        <mc:Fallback xmlns="">
          <p:pic>
            <p:nvPicPr>
              <p:cNvPr id="4" name="Ink 3">
                <a:extLst>
                  <a:ext uri="{FF2B5EF4-FFF2-40B4-BE49-F238E27FC236}">
                    <a16:creationId xmlns:a16="http://schemas.microsoft.com/office/drawing/2014/main" id="{21D40535-C65C-4EA7-B68A-F62B6826EDC2}"/>
                  </a:ext>
                </a:extLst>
              </p:cNvPr>
              <p:cNvPicPr/>
              <p:nvPr/>
            </p:nvPicPr>
            <p:blipFill>
              <a:blip r:embed="rId5"/>
              <a:stretch>
                <a:fillRect/>
              </a:stretch>
            </p:blipFill>
            <p:spPr>
              <a:xfrm>
                <a:off x="5395320" y="2610360"/>
                <a:ext cx="6779160" cy="1845720"/>
              </a:xfrm>
              <a:prstGeom prst="rect">
                <a:avLst/>
              </a:prstGeom>
            </p:spPr>
          </p:pic>
        </mc:Fallback>
      </mc:AlternateContent>
    </p:spTree>
    <p:extLst>
      <p:ext uri="{BB962C8B-B14F-4D97-AF65-F5344CB8AC3E}">
        <p14:creationId xmlns:p14="http://schemas.microsoft.com/office/powerpoint/2010/main" val="370022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27066-07AF-4E0B-BFB4-9010C7117E76}"/>
              </a:ext>
            </a:extLst>
          </p:cNvPr>
          <p:cNvSpPr>
            <a:spLocks noGrp="1"/>
          </p:cNvSpPr>
          <p:nvPr>
            <p:ph type="title"/>
          </p:nvPr>
        </p:nvSpPr>
        <p:spPr>
          <a:xfrm>
            <a:off x="5411931" y="452718"/>
            <a:ext cx="4638903" cy="1400530"/>
          </a:xfrm>
        </p:spPr>
        <p:txBody>
          <a:bodyPr>
            <a:normAutofit/>
          </a:bodyPr>
          <a:lstStyle/>
          <a:p>
            <a:r>
              <a:rPr lang="en-IN" dirty="0"/>
              <a:t>conflict or negotiation</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group of yellow figures and a red figure on the other side">
            <a:extLst>
              <a:ext uri="{FF2B5EF4-FFF2-40B4-BE49-F238E27FC236}">
                <a16:creationId xmlns:a16="http://schemas.microsoft.com/office/drawing/2014/main" id="{65AC0879-6EC9-4AF5-9E82-3BEF10D25A8D}"/>
              </a:ext>
            </a:extLst>
          </p:cNvPr>
          <p:cNvPicPr>
            <a:picLocks noChangeAspect="1"/>
          </p:cNvPicPr>
          <p:nvPr/>
        </p:nvPicPr>
        <p:blipFill rotWithShape="1">
          <a:blip r:embed="rId3"/>
          <a:srcRect l="44109" r="7487"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D540B15-EA97-4176-B08E-5C48215A5309}"/>
              </a:ext>
            </a:extLst>
          </p:cNvPr>
          <p:cNvSpPr>
            <a:spLocks noGrp="1"/>
          </p:cNvSpPr>
          <p:nvPr>
            <p:ph idx="1"/>
          </p:nvPr>
        </p:nvSpPr>
        <p:spPr>
          <a:xfrm>
            <a:off x="5410950" y="2052918"/>
            <a:ext cx="6476250" cy="4195481"/>
          </a:xfrm>
        </p:spPr>
        <p:txBody>
          <a:bodyPr>
            <a:normAutofit fontScale="92500" lnSpcReduction="10000"/>
          </a:bodyPr>
          <a:lstStyle/>
          <a:p>
            <a:pPr algn="just"/>
            <a:r>
              <a:rPr lang="en-IN" dirty="0"/>
              <a:t>A conflict or negotiation situation is one in which there is a conflict of interests or what one wants isn't necessarily what the other wants and where both sides prefer to search for solutions, rather than giving in or breaking-off contact.</a:t>
            </a:r>
          </a:p>
          <a:p>
            <a:pPr algn="just"/>
            <a:r>
              <a:rPr lang="en-IN" dirty="0"/>
              <a:t>There can be positive and negative outcomes as seen in the box below. It can be destructive but can also play a productive role for you personally and for your relationships-both personal and professional. The important point is to manage the conflict, not to suppress conflict and not to let conflict escalate out of control. Many of us seek to avoid conflict when it arises but there are many times when we should use conflict as a critical aspect of creativity and motivation.</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F2C5787-7BA4-42CC-9807-A86B9DCA8AFD}"/>
                  </a:ext>
                </a:extLst>
              </p14:cNvPr>
              <p14:cNvContentPartPr/>
              <p14:nvPr/>
            </p14:nvContentPartPr>
            <p14:xfrm>
              <a:off x="5564160" y="2353320"/>
              <a:ext cx="723600" cy="1085760"/>
            </p14:xfrm>
          </p:contentPart>
        </mc:Choice>
        <mc:Fallback xmlns="">
          <p:pic>
            <p:nvPicPr>
              <p:cNvPr id="4" name="Ink 3">
                <a:extLst>
                  <a:ext uri="{FF2B5EF4-FFF2-40B4-BE49-F238E27FC236}">
                    <a16:creationId xmlns:a16="http://schemas.microsoft.com/office/drawing/2014/main" id="{BF2C5787-7BA4-42CC-9807-A86B9DCA8AFD}"/>
                  </a:ext>
                </a:extLst>
              </p:cNvPr>
              <p:cNvPicPr/>
              <p:nvPr/>
            </p:nvPicPr>
            <p:blipFill>
              <a:blip r:embed="rId5"/>
              <a:stretch>
                <a:fillRect/>
              </a:stretch>
            </p:blipFill>
            <p:spPr>
              <a:xfrm>
                <a:off x="5554800" y="2343960"/>
                <a:ext cx="742320" cy="1104480"/>
              </a:xfrm>
              <a:prstGeom prst="rect">
                <a:avLst/>
              </a:prstGeom>
            </p:spPr>
          </p:pic>
        </mc:Fallback>
      </mc:AlternateContent>
    </p:spTree>
    <p:extLst>
      <p:ext uri="{BB962C8B-B14F-4D97-AF65-F5344CB8AC3E}">
        <p14:creationId xmlns:p14="http://schemas.microsoft.com/office/powerpoint/2010/main" val="2584238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a:extLst>
              <a:ext uri="{FF2B5EF4-FFF2-40B4-BE49-F238E27FC236}">
                <a16:creationId xmlns:a16="http://schemas.microsoft.com/office/drawing/2014/main" id="{186DE0DB-BD58-463D-A094-ED901479503F}"/>
              </a:ext>
            </a:extLst>
          </p:cNvPr>
          <p:cNvPicPr>
            <a:picLocks noGrp="1" noChangeAspect="1"/>
          </p:cNvPicPr>
          <p:nvPr>
            <p:ph idx="1"/>
          </p:nvPr>
        </p:nvPicPr>
        <p:blipFill>
          <a:blip r:embed="rId7"/>
          <a:stretch>
            <a:fillRect/>
          </a:stretch>
        </p:blipFill>
        <p:spPr>
          <a:xfrm>
            <a:off x="643467" y="816328"/>
            <a:ext cx="10905066" cy="5225344"/>
          </a:xfrm>
          <a:prstGeom prst="rect">
            <a:avLst/>
          </a:prstGeom>
        </p:spPr>
      </p:pic>
      <p:sp>
        <p:nvSpPr>
          <p:cNvPr id="26" name="Rectangle 2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32969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AE48026-33F3-43E9-BFD3-192FA52987E4}"/>
              </a:ext>
            </a:extLst>
          </p:cNvPr>
          <p:cNvSpPr>
            <a:spLocks noGrp="1"/>
          </p:cNvSpPr>
          <p:nvPr>
            <p:ph type="title"/>
          </p:nvPr>
        </p:nvSpPr>
        <p:spPr>
          <a:xfrm>
            <a:off x="806195" y="804672"/>
            <a:ext cx="3521359" cy="5248656"/>
          </a:xfrm>
        </p:spPr>
        <p:txBody>
          <a:bodyPr anchor="ctr">
            <a:normAutofit/>
          </a:bodyPr>
          <a:lstStyle/>
          <a:p>
            <a:pPr algn="ctr"/>
            <a:r>
              <a:rPr lang="en-IN" dirty="0"/>
              <a:t>Major Causes of Conflict</a:t>
            </a:r>
            <a:endParaRPr lang="en-IN"/>
          </a:p>
        </p:txBody>
      </p:sp>
      <p:sp>
        <p:nvSpPr>
          <p:cNvPr id="3" name="Content Placeholder 2">
            <a:extLst>
              <a:ext uri="{FF2B5EF4-FFF2-40B4-BE49-F238E27FC236}">
                <a16:creationId xmlns:a16="http://schemas.microsoft.com/office/drawing/2014/main" id="{7812F41B-5F46-4CC9-AB6E-D2A7CBE3052D}"/>
              </a:ext>
            </a:extLst>
          </p:cNvPr>
          <p:cNvSpPr>
            <a:spLocks noGrp="1"/>
          </p:cNvSpPr>
          <p:nvPr>
            <p:ph idx="1"/>
          </p:nvPr>
        </p:nvSpPr>
        <p:spPr>
          <a:xfrm>
            <a:off x="4975861" y="804671"/>
            <a:ext cx="6399930" cy="5248657"/>
          </a:xfrm>
        </p:spPr>
        <p:txBody>
          <a:bodyPr anchor="ctr">
            <a:normAutofit/>
          </a:bodyPr>
          <a:lstStyle/>
          <a:p>
            <a:pPr>
              <a:lnSpc>
                <a:spcPct val="90000"/>
              </a:lnSpc>
            </a:pPr>
            <a:r>
              <a:rPr lang="en-IN" sz="1300"/>
              <a:t>Opposing interests (or what we think are opposing interests) are at the core of most conflicts.</a:t>
            </a:r>
          </a:p>
          <a:p>
            <a:pPr>
              <a:lnSpc>
                <a:spcPct val="90000"/>
              </a:lnSpc>
            </a:pPr>
            <a:r>
              <a:rPr lang="en-IN" sz="1300"/>
              <a:t> In a modern complex society, we confront these situations many times a day. </a:t>
            </a:r>
          </a:p>
          <a:p>
            <a:pPr>
              <a:lnSpc>
                <a:spcPct val="90000"/>
              </a:lnSpc>
            </a:pPr>
            <a:r>
              <a:rPr lang="en-IN" sz="1300"/>
              <a:t>The modern organization adds a whole new group of potential causes of conflict that are already present: </a:t>
            </a:r>
          </a:p>
          <a:p>
            <a:pPr>
              <a:lnSpc>
                <a:spcPct val="90000"/>
              </a:lnSpc>
            </a:pPr>
            <a:r>
              <a:rPr lang="en-IN" sz="1300"/>
              <a:t> competition over scarce resources, time </a:t>
            </a:r>
          </a:p>
          <a:p>
            <a:pPr>
              <a:lnSpc>
                <a:spcPct val="90000"/>
              </a:lnSpc>
            </a:pPr>
            <a:r>
              <a:rPr lang="en-IN" sz="1300"/>
              <a:t> ambiguity over responsibility and authority: </a:t>
            </a:r>
          </a:p>
          <a:p>
            <a:pPr>
              <a:lnSpc>
                <a:spcPct val="90000"/>
              </a:lnSpc>
            </a:pPr>
            <a:r>
              <a:rPr lang="en-IN" sz="1300"/>
              <a:t> differences in perceptions, work styles, attitudes, communication problems, individual differences</a:t>
            </a:r>
          </a:p>
          <a:p>
            <a:pPr>
              <a:lnSpc>
                <a:spcPct val="90000"/>
              </a:lnSpc>
            </a:pPr>
            <a:r>
              <a:rPr lang="en-IN" sz="1300"/>
              <a:t>  increasing interdependence as boundaries between individuals and groups become increasingly blurred </a:t>
            </a:r>
          </a:p>
          <a:p>
            <a:pPr>
              <a:lnSpc>
                <a:spcPct val="90000"/>
              </a:lnSpc>
            </a:pPr>
            <a:r>
              <a:rPr lang="en-IN" sz="1300"/>
              <a:t> reward systems: we work in situations with complex and often contradictory incentive systems</a:t>
            </a:r>
          </a:p>
          <a:p>
            <a:pPr>
              <a:lnSpc>
                <a:spcPct val="90000"/>
              </a:lnSpc>
            </a:pPr>
            <a:r>
              <a:rPr lang="en-IN" sz="1300"/>
              <a:t>  differentiation: division of </a:t>
            </a:r>
            <a:r>
              <a:rPr lang="en-IN" sz="1300" err="1"/>
              <a:t>labor</a:t>
            </a:r>
            <a:r>
              <a:rPr lang="en-IN" sz="1300"/>
              <a:t> which is the basis for any organization causes people and groups to see situations differently and have different goals</a:t>
            </a:r>
          </a:p>
          <a:p>
            <a:pPr>
              <a:lnSpc>
                <a:spcPct val="90000"/>
              </a:lnSpc>
            </a:pPr>
            <a:r>
              <a:rPr lang="en-IN" sz="1300"/>
              <a:t>  equity vs. equality: continuous tension exists between equity (the belief that we should be rewarded relative to our relative contributions) and equality (belief that everyone should receive the same or similar outcomes).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D09CC19-4D14-49F3-AEE8-AC9A5C69CE3B}"/>
                  </a:ext>
                </a:extLst>
              </p14:cNvPr>
              <p14:cNvContentPartPr/>
              <p14:nvPr/>
            </p14:nvContentPartPr>
            <p14:xfrm>
              <a:off x="5959800" y="5288760"/>
              <a:ext cx="628920" cy="118800"/>
            </p14:xfrm>
          </p:contentPart>
        </mc:Choice>
        <mc:Fallback xmlns="">
          <p:pic>
            <p:nvPicPr>
              <p:cNvPr id="4" name="Ink 3">
                <a:extLst>
                  <a:ext uri="{FF2B5EF4-FFF2-40B4-BE49-F238E27FC236}">
                    <a16:creationId xmlns:a16="http://schemas.microsoft.com/office/drawing/2014/main" id="{7D09CC19-4D14-49F3-AEE8-AC9A5C69CE3B}"/>
                  </a:ext>
                </a:extLst>
              </p:cNvPr>
              <p:cNvPicPr/>
              <p:nvPr/>
            </p:nvPicPr>
            <p:blipFill>
              <a:blip r:embed="rId5"/>
              <a:stretch>
                <a:fillRect/>
              </a:stretch>
            </p:blipFill>
            <p:spPr>
              <a:xfrm>
                <a:off x="5950440" y="5279400"/>
                <a:ext cx="647640" cy="137520"/>
              </a:xfrm>
              <a:prstGeom prst="rect">
                <a:avLst/>
              </a:prstGeom>
            </p:spPr>
          </p:pic>
        </mc:Fallback>
      </mc:AlternateContent>
    </p:spTree>
    <p:extLst>
      <p:ext uri="{BB962C8B-B14F-4D97-AF65-F5344CB8AC3E}">
        <p14:creationId xmlns:p14="http://schemas.microsoft.com/office/powerpoint/2010/main" val="4204432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ECCCB-3237-4616-A505-32394556F71A}"/>
              </a:ext>
            </a:extLst>
          </p:cNvPr>
          <p:cNvSpPr>
            <a:spLocks noGrp="1"/>
          </p:cNvSpPr>
          <p:nvPr>
            <p:ph type="title"/>
          </p:nvPr>
        </p:nvSpPr>
        <p:spPr/>
        <p:txBody>
          <a:bodyPr/>
          <a:lstStyle/>
          <a:p>
            <a:r>
              <a:rPr lang="en-IN" dirty="0"/>
              <a:t>PMI</a:t>
            </a:r>
          </a:p>
        </p:txBody>
      </p:sp>
      <p:sp>
        <p:nvSpPr>
          <p:cNvPr id="3" name="Content Placeholder 2">
            <a:extLst>
              <a:ext uri="{FF2B5EF4-FFF2-40B4-BE49-F238E27FC236}">
                <a16:creationId xmlns:a16="http://schemas.microsoft.com/office/drawing/2014/main" id="{91AEC662-13C7-4F83-A5F1-867F1CAA4E5C}"/>
              </a:ext>
            </a:extLst>
          </p:cNvPr>
          <p:cNvSpPr>
            <a:spLocks noGrp="1"/>
          </p:cNvSpPr>
          <p:nvPr>
            <p:ph idx="1"/>
          </p:nvPr>
        </p:nvSpPr>
        <p:spPr/>
        <p:txBody>
          <a:bodyPr/>
          <a:lstStyle/>
          <a:p>
            <a:pPr algn="just"/>
            <a:r>
              <a:rPr lang="en-IN" b="1" i="0" dirty="0">
                <a:effectLst/>
                <a:latin typeface="Montserrat" panose="00000500000000000000" pitchFamily="2" charset="0"/>
              </a:rPr>
              <a:t>PMBOK</a:t>
            </a:r>
            <a:r>
              <a:rPr lang="en-IN" b="0" i="0" dirty="0">
                <a:effectLst/>
                <a:latin typeface="Montserrat" panose="00000500000000000000" pitchFamily="2" charset="0"/>
              </a:rPr>
              <a:t> stands for </a:t>
            </a:r>
            <a:r>
              <a:rPr lang="en-IN" b="1" i="0" dirty="0">
                <a:effectLst/>
                <a:latin typeface="Montserrat" panose="00000500000000000000" pitchFamily="2" charset="0"/>
              </a:rPr>
              <a:t>Project Management Body of Knowledge</a:t>
            </a:r>
            <a:r>
              <a:rPr lang="en-IN" b="0" i="0" dirty="0">
                <a:effectLst/>
                <a:latin typeface="Montserrat" panose="00000500000000000000" pitchFamily="2" charset="0"/>
              </a:rPr>
              <a:t>. It is a set of standard terminology and guidelines for project management published and updated by The Project Management Institute (PMI).</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157F10A-0FF7-41BB-94CE-C2E25C40B9A0}"/>
                  </a:ext>
                </a:extLst>
              </p14:cNvPr>
              <p14:cNvContentPartPr/>
              <p14:nvPr/>
            </p14:nvContentPartPr>
            <p14:xfrm>
              <a:off x="1897920" y="2422080"/>
              <a:ext cx="5535720" cy="309600"/>
            </p14:xfrm>
          </p:contentPart>
        </mc:Choice>
        <mc:Fallback xmlns="">
          <p:pic>
            <p:nvPicPr>
              <p:cNvPr id="4" name="Ink 3">
                <a:extLst>
                  <a:ext uri="{FF2B5EF4-FFF2-40B4-BE49-F238E27FC236}">
                    <a16:creationId xmlns:a16="http://schemas.microsoft.com/office/drawing/2014/main" id="{A157F10A-0FF7-41BB-94CE-C2E25C40B9A0}"/>
                  </a:ext>
                </a:extLst>
              </p:cNvPr>
              <p:cNvPicPr/>
              <p:nvPr/>
            </p:nvPicPr>
            <p:blipFill>
              <a:blip r:embed="rId3"/>
              <a:stretch>
                <a:fillRect/>
              </a:stretch>
            </p:blipFill>
            <p:spPr>
              <a:xfrm>
                <a:off x="1888560" y="2412720"/>
                <a:ext cx="5554440" cy="328320"/>
              </a:xfrm>
              <a:prstGeom prst="rect">
                <a:avLst/>
              </a:prstGeom>
            </p:spPr>
          </p:pic>
        </mc:Fallback>
      </mc:AlternateContent>
    </p:spTree>
    <p:extLst>
      <p:ext uri="{BB962C8B-B14F-4D97-AF65-F5344CB8AC3E}">
        <p14:creationId xmlns:p14="http://schemas.microsoft.com/office/powerpoint/2010/main" val="840359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6B945-5F63-42BB-8C01-A65090515E82}"/>
              </a:ext>
            </a:extLst>
          </p:cNvPr>
          <p:cNvSpPr>
            <a:spLocks noGrp="1"/>
          </p:cNvSpPr>
          <p:nvPr>
            <p:ph type="title"/>
          </p:nvPr>
        </p:nvSpPr>
        <p:spPr>
          <a:xfrm>
            <a:off x="5411931" y="452718"/>
            <a:ext cx="4638903" cy="1400530"/>
          </a:xfrm>
        </p:spPr>
        <p:txBody>
          <a:bodyPr>
            <a:normAutofit/>
          </a:bodyPr>
          <a:lstStyle/>
          <a:p>
            <a:pPr>
              <a:lnSpc>
                <a:spcPct val="90000"/>
              </a:lnSpc>
            </a:pPr>
            <a:r>
              <a:rPr lang="en-IN" sz="2300" b="0" i="0" u="none" strike="noStrike" baseline="0">
                <a:latin typeface="Times New Roman" panose="02020603050405020304" pitchFamily="18" charset="0"/>
              </a:rPr>
              <a:t>PM knowledge areas as per Project Management Institute (PMI) 	</a:t>
            </a:r>
            <a:br>
              <a:rPr lang="en-IN" sz="2300" b="0" i="0" u="none" strike="noStrike" baseline="0">
                <a:latin typeface="Times New Roman" panose="02020603050405020304" pitchFamily="18" charset="0"/>
              </a:rPr>
            </a:br>
            <a:endParaRPr lang="en-IN" sz="2300"/>
          </a:p>
        </p:txBody>
      </p:sp>
      <p:sp>
        <p:nvSpPr>
          <p:cNvPr id="20"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1" name="Picture 4" descr="Working space background">
            <a:extLst>
              <a:ext uri="{FF2B5EF4-FFF2-40B4-BE49-F238E27FC236}">
                <a16:creationId xmlns:a16="http://schemas.microsoft.com/office/drawing/2014/main" id="{477E0690-3C06-4A5D-A2A4-0508895127FD}"/>
              </a:ext>
            </a:extLst>
          </p:cNvPr>
          <p:cNvPicPr>
            <a:picLocks noChangeAspect="1"/>
          </p:cNvPicPr>
          <p:nvPr/>
        </p:nvPicPr>
        <p:blipFill rotWithShape="1">
          <a:blip r:embed="rId3"/>
          <a:srcRect l="51597" r="-1"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2"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Content Placeholder 2">
            <a:extLst>
              <a:ext uri="{FF2B5EF4-FFF2-40B4-BE49-F238E27FC236}">
                <a16:creationId xmlns:a16="http://schemas.microsoft.com/office/drawing/2014/main" id="{65E3E813-CDE6-4F82-805F-A28E4855A799}"/>
              </a:ext>
            </a:extLst>
          </p:cNvPr>
          <p:cNvSpPr>
            <a:spLocks noGrp="1"/>
          </p:cNvSpPr>
          <p:nvPr>
            <p:ph idx="1"/>
          </p:nvPr>
        </p:nvSpPr>
        <p:spPr>
          <a:xfrm>
            <a:off x="5410950" y="2052918"/>
            <a:ext cx="4638903" cy="4195481"/>
          </a:xfrm>
        </p:spPr>
        <p:txBody>
          <a:bodyPr>
            <a:normAutofit/>
          </a:bodyPr>
          <a:lstStyle/>
          <a:p>
            <a:pPr marL="0" indent="0">
              <a:lnSpc>
                <a:spcPct val="90000"/>
              </a:lnSpc>
              <a:buNone/>
            </a:pPr>
            <a:endParaRPr lang="en-IN" sz="1400" b="1" i="0" dirty="0">
              <a:effectLst/>
              <a:latin typeface="Montserrat" panose="00000500000000000000" pitchFamily="2" charset="0"/>
            </a:endParaRPr>
          </a:p>
          <a:p>
            <a:pPr>
              <a:lnSpc>
                <a:spcPct val="90000"/>
              </a:lnSpc>
              <a:buFont typeface="Arial" panose="020B0604020202020204" pitchFamily="34" charset="0"/>
              <a:buChar char="•"/>
            </a:pPr>
            <a:r>
              <a:rPr lang="en-IN" sz="1400" b="0" i="0" u="none" strike="noStrike" dirty="0">
                <a:effectLst/>
                <a:latin typeface="Montserrat" panose="00000500000000000000" pitchFamily="2" charset="0"/>
                <a:hlinkClick r:id="rId4"/>
              </a:rPr>
              <a:t>1. Project Integration Management</a:t>
            </a:r>
            <a:endParaRPr lang="en-IN" sz="1400" b="0" i="0" dirty="0">
              <a:effectLst/>
              <a:latin typeface="Montserrat" panose="00000500000000000000" pitchFamily="2" charset="0"/>
            </a:endParaRPr>
          </a:p>
          <a:p>
            <a:pPr>
              <a:lnSpc>
                <a:spcPct val="90000"/>
              </a:lnSpc>
              <a:buFont typeface="Arial" panose="020B0604020202020204" pitchFamily="34" charset="0"/>
              <a:buChar char="•"/>
            </a:pPr>
            <a:r>
              <a:rPr lang="en-IN" sz="1400" b="0" i="0" u="none" strike="noStrike" dirty="0">
                <a:effectLst/>
                <a:latin typeface="Montserrat" panose="00000500000000000000" pitchFamily="2" charset="0"/>
                <a:hlinkClick r:id="rId5"/>
              </a:rPr>
              <a:t>2. Project Scope Management</a:t>
            </a:r>
            <a:endParaRPr lang="en-IN" sz="1400" b="0" i="0" dirty="0">
              <a:effectLst/>
              <a:latin typeface="Montserrat" panose="00000500000000000000" pitchFamily="2" charset="0"/>
            </a:endParaRPr>
          </a:p>
          <a:p>
            <a:pPr>
              <a:lnSpc>
                <a:spcPct val="90000"/>
              </a:lnSpc>
              <a:buFont typeface="Arial" panose="020B0604020202020204" pitchFamily="34" charset="0"/>
              <a:buChar char="•"/>
            </a:pPr>
            <a:r>
              <a:rPr lang="en-IN" sz="1400" b="0" i="0" u="none" strike="noStrike" dirty="0">
                <a:effectLst/>
                <a:latin typeface="Montserrat" panose="00000500000000000000" pitchFamily="2" charset="0"/>
                <a:hlinkClick r:id="rId6"/>
              </a:rPr>
              <a:t>3. Project Time Management</a:t>
            </a:r>
            <a:endParaRPr lang="en-IN" sz="1400" b="0" i="0" dirty="0">
              <a:effectLst/>
              <a:latin typeface="Montserrat" panose="00000500000000000000" pitchFamily="2" charset="0"/>
            </a:endParaRPr>
          </a:p>
          <a:p>
            <a:pPr>
              <a:lnSpc>
                <a:spcPct val="90000"/>
              </a:lnSpc>
              <a:buFont typeface="Arial" panose="020B0604020202020204" pitchFamily="34" charset="0"/>
              <a:buChar char="•"/>
            </a:pPr>
            <a:r>
              <a:rPr lang="en-IN" sz="1400" b="0" i="0" u="none" strike="noStrike" dirty="0">
                <a:effectLst/>
                <a:latin typeface="Montserrat" panose="00000500000000000000" pitchFamily="2" charset="0"/>
                <a:hlinkClick r:id="rId7"/>
              </a:rPr>
              <a:t>4. Project Cost Management</a:t>
            </a:r>
            <a:endParaRPr lang="en-IN" sz="1400" b="0" i="0" dirty="0">
              <a:effectLst/>
              <a:latin typeface="Montserrat" panose="00000500000000000000" pitchFamily="2" charset="0"/>
            </a:endParaRPr>
          </a:p>
          <a:p>
            <a:pPr>
              <a:lnSpc>
                <a:spcPct val="90000"/>
              </a:lnSpc>
              <a:buFont typeface="Arial" panose="020B0604020202020204" pitchFamily="34" charset="0"/>
              <a:buChar char="•"/>
            </a:pPr>
            <a:r>
              <a:rPr lang="en-IN" sz="1400" b="0" i="0" u="none" strike="noStrike" dirty="0">
                <a:effectLst/>
                <a:latin typeface="Montserrat" panose="00000500000000000000" pitchFamily="2" charset="0"/>
                <a:hlinkClick r:id="rId8"/>
              </a:rPr>
              <a:t>5. Project Quality Management</a:t>
            </a:r>
            <a:endParaRPr lang="en-IN" sz="1400" b="0" i="0" dirty="0">
              <a:effectLst/>
              <a:latin typeface="Montserrat" panose="00000500000000000000" pitchFamily="2" charset="0"/>
            </a:endParaRPr>
          </a:p>
          <a:p>
            <a:pPr>
              <a:lnSpc>
                <a:spcPct val="90000"/>
              </a:lnSpc>
              <a:buFont typeface="Arial" panose="020B0604020202020204" pitchFamily="34" charset="0"/>
              <a:buChar char="•"/>
            </a:pPr>
            <a:r>
              <a:rPr lang="en-IN" sz="1400" b="0" i="0" u="none" strike="noStrike" dirty="0">
                <a:effectLst/>
                <a:latin typeface="Montserrat" panose="00000500000000000000" pitchFamily="2" charset="0"/>
                <a:hlinkClick r:id="rId9"/>
              </a:rPr>
              <a:t>6. Project Human Resource Management</a:t>
            </a:r>
            <a:endParaRPr lang="en-IN" sz="1400" b="0" i="0" dirty="0">
              <a:effectLst/>
              <a:latin typeface="Montserrat" panose="00000500000000000000" pitchFamily="2" charset="0"/>
            </a:endParaRPr>
          </a:p>
          <a:p>
            <a:pPr>
              <a:lnSpc>
                <a:spcPct val="90000"/>
              </a:lnSpc>
              <a:buFont typeface="Arial" panose="020B0604020202020204" pitchFamily="34" charset="0"/>
              <a:buChar char="•"/>
            </a:pPr>
            <a:r>
              <a:rPr lang="en-IN" sz="1400" b="0" i="0" u="none" strike="noStrike" dirty="0">
                <a:effectLst/>
                <a:latin typeface="Montserrat" panose="00000500000000000000" pitchFamily="2" charset="0"/>
                <a:hlinkClick r:id="rId10"/>
              </a:rPr>
              <a:t>7. Project Communications Management</a:t>
            </a:r>
            <a:endParaRPr lang="en-IN" sz="1400" b="0" i="0" dirty="0">
              <a:effectLst/>
              <a:latin typeface="Montserrat" panose="00000500000000000000" pitchFamily="2" charset="0"/>
            </a:endParaRPr>
          </a:p>
          <a:p>
            <a:pPr>
              <a:lnSpc>
                <a:spcPct val="90000"/>
              </a:lnSpc>
              <a:buFont typeface="Arial" panose="020B0604020202020204" pitchFamily="34" charset="0"/>
              <a:buChar char="•"/>
            </a:pPr>
            <a:r>
              <a:rPr lang="en-IN" sz="1400" b="0" i="0" u="none" strike="noStrike" dirty="0">
                <a:effectLst/>
                <a:latin typeface="Montserrat" panose="00000500000000000000" pitchFamily="2" charset="0"/>
                <a:hlinkClick r:id="rId11"/>
              </a:rPr>
              <a:t>8. Project Risk Management</a:t>
            </a:r>
            <a:endParaRPr lang="en-IN" sz="1400" b="0" i="0" dirty="0">
              <a:effectLst/>
              <a:latin typeface="Montserrat" panose="00000500000000000000" pitchFamily="2" charset="0"/>
            </a:endParaRPr>
          </a:p>
          <a:p>
            <a:pPr>
              <a:lnSpc>
                <a:spcPct val="90000"/>
              </a:lnSpc>
              <a:buFont typeface="Arial" panose="020B0604020202020204" pitchFamily="34" charset="0"/>
              <a:buChar char="•"/>
            </a:pPr>
            <a:r>
              <a:rPr lang="en-IN" sz="1400" b="0" i="0" u="none" strike="noStrike" dirty="0">
                <a:effectLst/>
                <a:latin typeface="Montserrat" panose="00000500000000000000" pitchFamily="2" charset="0"/>
                <a:hlinkClick r:id="rId12"/>
              </a:rPr>
              <a:t>9. Project Procurement Management</a:t>
            </a:r>
            <a:endParaRPr lang="en-IN" sz="1400" b="0" i="0" dirty="0">
              <a:effectLst/>
              <a:latin typeface="Montserrat" panose="00000500000000000000" pitchFamily="2" charset="0"/>
            </a:endParaRPr>
          </a:p>
          <a:p>
            <a:pPr>
              <a:lnSpc>
                <a:spcPct val="90000"/>
              </a:lnSpc>
              <a:buFont typeface="Arial" panose="020B0604020202020204" pitchFamily="34" charset="0"/>
              <a:buChar char="•"/>
            </a:pPr>
            <a:r>
              <a:rPr lang="en-IN" sz="1400" b="0" i="0" u="none" strike="noStrike" dirty="0">
                <a:effectLst/>
                <a:latin typeface="Montserrat" panose="00000500000000000000" pitchFamily="2" charset="0"/>
                <a:hlinkClick r:id="rId13"/>
              </a:rPr>
              <a:t>10. Project Stakeholder Management</a:t>
            </a:r>
            <a:endParaRPr lang="en-IN" sz="1400" b="0" i="0" dirty="0">
              <a:effectLst/>
              <a:latin typeface="Montserrat" panose="00000500000000000000" pitchFamily="2" charset="0"/>
            </a:endParaRPr>
          </a:p>
          <a:p>
            <a:pPr>
              <a:lnSpc>
                <a:spcPct val="90000"/>
              </a:lnSpc>
            </a:pPr>
            <a:endParaRPr lang="en-IN" sz="1400" dirty="0"/>
          </a:p>
        </p:txBody>
      </p:sp>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8B7A29FE-7861-42A3-BE00-AC7CA50A7063}"/>
                  </a:ext>
                </a:extLst>
              </p14:cNvPr>
              <p14:cNvContentPartPr/>
              <p14:nvPr/>
            </p14:nvContentPartPr>
            <p14:xfrm>
              <a:off x="8030520" y="1752480"/>
              <a:ext cx="492120" cy="313560"/>
            </p14:xfrm>
          </p:contentPart>
        </mc:Choice>
        <mc:Fallback xmlns="">
          <p:pic>
            <p:nvPicPr>
              <p:cNvPr id="4" name="Ink 3">
                <a:extLst>
                  <a:ext uri="{FF2B5EF4-FFF2-40B4-BE49-F238E27FC236}">
                    <a16:creationId xmlns:a16="http://schemas.microsoft.com/office/drawing/2014/main" id="{8B7A29FE-7861-42A3-BE00-AC7CA50A7063}"/>
                  </a:ext>
                </a:extLst>
              </p:cNvPr>
              <p:cNvPicPr/>
              <p:nvPr/>
            </p:nvPicPr>
            <p:blipFill>
              <a:blip r:embed="rId15"/>
              <a:stretch>
                <a:fillRect/>
              </a:stretch>
            </p:blipFill>
            <p:spPr>
              <a:xfrm>
                <a:off x="8021160" y="1743120"/>
                <a:ext cx="5108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 name="Ink 2">
                <a:extLst>
                  <a:ext uri="{FF2B5EF4-FFF2-40B4-BE49-F238E27FC236}">
                    <a16:creationId xmlns:a16="http://schemas.microsoft.com/office/drawing/2014/main" id="{231BD9FE-BB94-4474-9399-B756E5A2D0A2}"/>
                  </a:ext>
                </a:extLst>
              </p14:cNvPr>
              <p14:cNvContentPartPr/>
              <p14:nvPr/>
            </p14:nvContentPartPr>
            <p14:xfrm>
              <a:off x="5090040" y="829800"/>
              <a:ext cx="306360" cy="513720"/>
            </p14:xfrm>
          </p:contentPart>
        </mc:Choice>
        <mc:Fallback xmlns="">
          <p:pic>
            <p:nvPicPr>
              <p:cNvPr id="3" name="Ink 2">
                <a:extLst>
                  <a:ext uri="{FF2B5EF4-FFF2-40B4-BE49-F238E27FC236}">
                    <a16:creationId xmlns:a16="http://schemas.microsoft.com/office/drawing/2014/main" id="{231BD9FE-BB94-4474-9399-B756E5A2D0A2}"/>
                  </a:ext>
                </a:extLst>
              </p:cNvPr>
              <p:cNvPicPr/>
              <p:nvPr/>
            </p:nvPicPr>
            <p:blipFill>
              <a:blip r:embed="rId17"/>
              <a:stretch>
                <a:fillRect/>
              </a:stretch>
            </p:blipFill>
            <p:spPr>
              <a:xfrm>
                <a:off x="5080680" y="820440"/>
                <a:ext cx="325080" cy="532440"/>
              </a:xfrm>
              <a:prstGeom prst="rect">
                <a:avLst/>
              </a:prstGeom>
            </p:spPr>
          </p:pic>
        </mc:Fallback>
      </mc:AlternateContent>
    </p:spTree>
    <p:extLst>
      <p:ext uri="{BB962C8B-B14F-4D97-AF65-F5344CB8AC3E}">
        <p14:creationId xmlns:p14="http://schemas.microsoft.com/office/powerpoint/2010/main" val="4196608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CD91F-1E78-4AAC-9C4B-9727E61D48C7}"/>
              </a:ext>
            </a:extLst>
          </p:cNvPr>
          <p:cNvSpPr>
            <a:spLocks noGrp="1"/>
          </p:cNvSpPr>
          <p:nvPr>
            <p:ph type="title"/>
          </p:nvPr>
        </p:nvSpPr>
        <p:spPr>
          <a:xfrm>
            <a:off x="648929" y="1063417"/>
            <a:ext cx="3505495" cy="4675396"/>
          </a:xfrm>
        </p:spPr>
        <p:txBody>
          <a:bodyPr anchor="ctr">
            <a:normAutofit/>
          </a:bodyPr>
          <a:lstStyle/>
          <a:p>
            <a:r>
              <a:rPr lang="en-IN" sz="3600" b="0" i="0" u="none" strike="noStrike">
                <a:solidFill>
                  <a:srgbClr val="F2F2F2"/>
                </a:solidFill>
                <a:effectLst/>
                <a:latin typeface="Montserrat" panose="00000500000000000000" pitchFamily="2" charset="0"/>
                <a:hlinkClick r:id="rId2"/>
              </a:rPr>
              <a:t>Project Integration Management</a:t>
            </a:r>
            <a:br>
              <a:rPr lang="en-IN" sz="3600" b="0" i="0">
                <a:solidFill>
                  <a:srgbClr val="F2F2F2"/>
                </a:solidFill>
                <a:effectLst/>
                <a:latin typeface="Montserrat" panose="00000500000000000000" pitchFamily="2" charset="0"/>
              </a:rPr>
            </a:br>
            <a:endParaRPr lang="en-IN" sz="3600">
              <a:solidFill>
                <a:srgbClr val="F2F2F2"/>
              </a:solidFill>
            </a:endParaRPr>
          </a:p>
        </p:txBody>
      </p:sp>
      <p:sp>
        <p:nvSpPr>
          <p:cNvPr id="11" name="Rectangle 10">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43F4EBC-38A7-4543-BB61-FDED768632EB}"/>
              </a:ext>
            </a:extLst>
          </p:cNvPr>
          <p:cNvGraphicFramePr>
            <a:graphicFrameLocks noGrp="1"/>
          </p:cNvGraphicFramePr>
          <p:nvPr>
            <p:ph idx="1"/>
            <p:extLst>
              <p:ext uri="{D42A27DB-BD31-4B8C-83A1-F6EECF244321}">
                <p14:modId xmlns:p14="http://schemas.microsoft.com/office/powerpoint/2010/main" val="1364076959"/>
              </p:ext>
            </p:extLst>
          </p:nvPr>
        </p:nvGraphicFramePr>
        <p:xfrm>
          <a:off x="5513261" y="852659"/>
          <a:ext cx="5614987" cy="4773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CAAA27C2-A964-40AA-B3A3-3D154A34D9E7}"/>
                  </a:ext>
                </a:extLst>
              </p14:cNvPr>
              <p14:cNvContentPartPr/>
              <p14:nvPr/>
            </p14:nvContentPartPr>
            <p14:xfrm>
              <a:off x="4644720" y="23760"/>
              <a:ext cx="7485120" cy="6833880"/>
            </p14:xfrm>
          </p:contentPart>
        </mc:Choice>
        <mc:Fallback xmlns="">
          <p:pic>
            <p:nvPicPr>
              <p:cNvPr id="3" name="Ink 2">
                <a:extLst>
                  <a:ext uri="{FF2B5EF4-FFF2-40B4-BE49-F238E27FC236}">
                    <a16:creationId xmlns:a16="http://schemas.microsoft.com/office/drawing/2014/main" id="{CAAA27C2-A964-40AA-B3A3-3D154A34D9E7}"/>
                  </a:ext>
                </a:extLst>
              </p:cNvPr>
              <p:cNvPicPr/>
              <p:nvPr/>
            </p:nvPicPr>
            <p:blipFill>
              <a:blip r:embed="rId9"/>
              <a:stretch>
                <a:fillRect/>
              </a:stretch>
            </p:blipFill>
            <p:spPr>
              <a:xfrm>
                <a:off x="4635360" y="14400"/>
                <a:ext cx="7503840" cy="6852600"/>
              </a:xfrm>
              <a:prstGeom prst="rect">
                <a:avLst/>
              </a:prstGeom>
            </p:spPr>
          </p:pic>
        </mc:Fallback>
      </mc:AlternateContent>
    </p:spTree>
    <p:extLst>
      <p:ext uri="{BB962C8B-B14F-4D97-AF65-F5344CB8AC3E}">
        <p14:creationId xmlns:p14="http://schemas.microsoft.com/office/powerpoint/2010/main" val="26083750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F50E-871C-43ED-90E4-049BC8AE1FCB}"/>
              </a:ext>
            </a:extLst>
          </p:cNvPr>
          <p:cNvSpPr>
            <a:spLocks noGrp="1"/>
          </p:cNvSpPr>
          <p:nvPr>
            <p:ph type="title"/>
          </p:nvPr>
        </p:nvSpPr>
        <p:spPr/>
        <p:txBody>
          <a:bodyPr/>
          <a:lstStyle/>
          <a:p>
            <a:r>
              <a:rPr lang="en-IN" dirty="0"/>
              <a:t>Project management plan</a:t>
            </a:r>
          </a:p>
        </p:txBody>
      </p:sp>
      <p:pic>
        <p:nvPicPr>
          <p:cNvPr id="6" name="Content Placeholder 5">
            <a:extLst>
              <a:ext uri="{FF2B5EF4-FFF2-40B4-BE49-F238E27FC236}">
                <a16:creationId xmlns:a16="http://schemas.microsoft.com/office/drawing/2014/main" id="{C65A96B0-329B-47F6-A8E5-CAEA26EF4F0C}"/>
              </a:ext>
            </a:extLst>
          </p:cNvPr>
          <p:cNvPicPr>
            <a:picLocks noGrp="1" noChangeAspect="1"/>
          </p:cNvPicPr>
          <p:nvPr>
            <p:ph idx="1"/>
          </p:nvPr>
        </p:nvPicPr>
        <p:blipFill>
          <a:blip r:embed="rId2"/>
          <a:stretch>
            <a:fillRect/>
          </a:stretch>
        </p:blipFill>
        <p:spPr>
          <a:xfrm>
            <a:off x="1555391" y="2052638"/>
            <a:ext cx="8042994" cy="419576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A310253-FFF3-4B6F-9660-1084ADEDA878}"/>
                  </a:ext>
                </a:extLst>
              </p14:cNvPr>
              <p14:cNvContentPartPr/>
              <p14:nvPr/>
            </p14:nvContentPartPr>
            <p14:xfrm>
              <a:off x="2079720" y="3409560"/>
              <a:ext cx="7519680" cy="1781280"/>
            </p14:xfrm>
          </p:contentPart>
        </mc:Choice>
        <mc:Fallback xmlns="">
          <p:pic>
            <p:nvPicPr>
              <p:cNvPr id="3" name="Ink 2">
                <a:extLst>
                  <a:ext uri="{FF2B5EF4-FFF2-40B4-BE49-F238E27FC236}">
                    <a16:creationId xmlns:a16="http://schemas.microsoft.com/office/drawing/2014/main" id="{8A310253-FFF3-4B6F-9660-1084ADEDA878}"/>
                  </a:ext>
                </a:extLst>
              </p:cNvPr>
              <p:cNvPicPr/>
              <p:nvPr/>
            </p:nvPicPr>
            <p:blipFill>
              <a:blip r:embed="rId4"/>
              <a:stretch>
                <a:fillRect/>
              </a:stretch>
            </p:blipFill>
            <p:spPr>
              <a:xfrm>
                <a:off x="2070360" y="3400200"/>
                <a:ext cx="7538400" cy="1800000"/>
              </a:xfrm>
              <a:prstGeom prst="rect">
                <a:avLst/>
              </a:prstGeom>
            </p:spPr>
          </p:pic>
        </mc:Fallback>
      </mc:AlternateContent>
    </p:spTree>
    <p:extLst>
      <p:ext uri="{BB962C8B-B14F-4D97-AF65-F5344CB8AC3E}">
        <p14:creationId xmlns:p14="http://schemas.microsoft.com/office/powerpoint/2010/main" val="1415566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DFCF8999-F6AA-4279-872B-43A1254AB235}"/>
              </a:ext>
            </a:extLst>
          </p:cNvPr>
          <p:cNvSpPr>
            <a:spLocks noGrp="1"/>
          </p:cNvSpPr>
          <p:nvPr>
            <p:ph type="title"/>
          </p:nvPr>
        </p:nvSpPr>
        <p:spPr>
          <a:xfrm>
            <a:off x="646113" y="452438"/>
            <a:ext cx="9404350" cy="1400175"/>
          </a:xfrm>
        </p:spPr>
        <p:txBody>
          <a:bodyPr>
            <a:normAutofit/>
          </a:bodyPr>
          <a:lstStyle/>
          <a:p>
            <a:r>
              <a:rPr lang="en-IN" b="1" i="0"/>
              <a:t>2. Project Scope Management</a:t>
            </a:r>
            <a:endParaRPr lang="en-US"/>
          </a:p>
          <a:p>
            <a:endParaRPr lang="en-IN" dirty="0"/>
          </a:p>
        </p:txBody>
      </p:sp>
      <p:graphicFrame>
        <p:nvGraphicFramePr>
          <p:cNvPr id="4" name="Content Placeholder 2">
            <a:extLst>
              <a:ext uri="{FF2B5EF4-FFF2-40B4-BE49-F238E27FC236}">
                <a16:creationId xmlns:a16="http://schemas.microsoft.com/office/drawing/2014/main" id="{329A0900-9CE7-4918-AE13-5B7702AE1B94}"/>
              </a:ext>
            </a:extLst>
          </p:cNvPr>
          <p:cNvGraphicFramePr>
            <a:graphicFrameLocks/>
          </p:cNvGraphicFramePr>
          <p:nvPr>
            <p:extLst>
              <p:ext uri="{D42A27DB-BD31-4B8C-83A1-F6EECF244321}">
                <p14:modId xmlns:p14="http://schemas.microsoft.com/office/powerpoint/2010/main" val="1526280980"/>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6693DC8F-027D-43F7-A63D-21CFFE3F8AA3}"/>
                  </a:ext>
                </a:extLst>
              </p14:cNvPr>
              <p14:cNvContentPartPr/>
              <p14:nvPr/>
            </p14:nvContentPartPr>
            <p14:xfrm>
              <a:off x="1810440" y="1809000"/>
              <a:ext cx="10386000" cy="4090680"/>
            </p14:xfrm>
          </p:contentPart>
        </mc:Choice>
        <mc:Fallback xmlns="">
          <p:pic>
            <p:nvPicPr>
              <p:cNvPr id="2" name="Ink 1">
                <a:extLst>
                  <a:ext uri="{FF2B5EF4-FFF2-40B4-BE49-F238E27FC236}">
                    <a16:creationId xmlns:a16="http://schemas.microsoft.com/office/drawing/2014/main" id="{6693DC8F-027D-43F7-A63D-21CFFE3F8AA3}"/>
                  </a:ext>
                </a:extLst>
              </p:cNvPr>
              <p:cNvPicPr/>
              <p:nvPr/>
            </p:nvPicPr>
            <p:blipFill>
              <a:blip r:embed="rId9"/>
              <a:stretch>
                <a:fillRect/>
              </a:stretch>
            </p:blipFill>
            <p:spPr>
              <a:xfrm>
                <a:off x="1801080" y="1799640"/>
                <a:ext cx="10404720" cy="410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2F27A951-4684-4648-8116-F82124068200}"/>
                  </a:ext>
                </a:extLst>
              </p14:cNvPr>
              <p14:cNvContentPartPr/>
              <p14:nvPr/>
            </p14:nvContentPartPr>
            <p14:xfrm>
              <a:off x="187560" y="2170080"/>
              <a:ext cx="4161600" cy="678960"/>
            </p14:xfrm>
          </p:contentPart>
        </mc:Choice>
        <mc:Fallback xmlns="">
          <p:pic>
            <p:nvPicPr>
              <p:cNvPr id="3" name="Ink 2">
                <a:extLst>
                  <a:ext uri="{FF2B5EF4-FFF2-40B4-BE49-F238E27FC236}">
                    <a16:creationId xmlns:a16="http://schemas.microsoft.com/office/drawing/2014/main" id="{2F27A951-4684-4648-8116-F82124068200}"/>
                  </a:ext>
                </a:extLst>
              </p:cNvPr>
              <p:cNvPicPr/>
              <p:nvPr/>
            </p:nvPicPr>
            <p:blipFill>
              <a:blip r:embed="rId11"/>
              <a:stretch>
                <a:fillRect/>
              </a:stretch>
            </p:blipFill>
            <p:spPr>
              <a:xfrm>
                <a:off x="178200" y="2160720"/>
                <a:ext cx="4180320" cy="697680"/>
              </a:xfrm>
              <a:prstGeom prst="rect">
                <a:avLst/>
              </a:prstGeom>
            </p:spPr>
          </p:pic>
        </mc:Fallback>
      </mc:AlternateContent>
    </p:spTree>
    <p:extLst>
      <p:ext uri="{BB962C8B-B14F-4D97-AF65-F5344CB8AC3E}">
        <p14:creationId xmlns:p14="http://schemas.microsoft.com/office/powerpoint/2010/main" val="287434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5ED40B32-D4E8-4B03-B315-F1732A3C9A16}"/>
              </a:ext>
            </a:extLst>
          </p:cNvPr>
          <p:cNvSpPr>
            <a:spLocks noGrp="1"/>
          </p:cNvSpPr>
          <p:nvPr>
            <p:ph type="title"/>
          </p:nvPr>
        </p:nvSpPr>
        <p:spPr>
          <a:xfrm>
            <a:off x="806195" y="804672"/>
            <a:ext cx="3845050" cy="5248656"/>
          </a:xfrm>
        </p:spPr>
        <p:txBody>
          <a:bodyPr anchor="ctr">
            <a:normAutofit/>
          </a:bodyPr>
          <a:lstStyle/>
          <a:p>
            <a:pPr algn="ctr"/>
            <a:r>
              <a:rPr lang="en-IN" sz="3600" b="1" i="0" dirty="0">
                <a:effectLst/>
                <a:latin typeface="Montserrat" panose="00000500000000000000" pitchFamily="2" charset="0"/>
              </a:rPr>
              <a:t>3. Project Time Management</a:t>
            </a:r>
            <a:endParaRPr lang="en-IN" sz="3600" dirty="0"/>
          </a:p>
        </p:txBody>
      </p:sp>
      <p:sp>
        <p:nvSpPr>
          <p:cNvPr id="3" name="Content Placeholder 2">
            <a:extLst>
              <a:ext uri="{FF2B5EF4-FFF2-40B4-BE49-F238E27FC236}">
                <a16:creationId xmlns:a16="http://schemas.microsoft.com/office/drawing/2014/main" id="{3A92E92E-6938-42CC-A61B-E357C4CF8CF0}"/>
              </a:ext>
            </a:extLst>
          </p:cNvPr>
          <p:cNvSpPr>
            <a:spLocks noGrp="1"/>
          </p:cNvSpPr>
          <p:nvPr>
            <p:ph idx="1"/>
          </p:nvPr>
        </p:nvSpPr>
        <p:spPr>
          <a:xfrm>
            <a:off x="4975861" y="804671"/>
            <a:ext cx="6399930" cy="5248657"/>
          </a:xfrm>
        </p:spPr>
        <p:txBody>
          <a:bodyPr anchor="ctr">
            <a:noAutofit/>
          </a:bodyPr>
          <a:lstStyle/>
          <a:p>
            <a:pPr>
              <a:lnSpc>
                <a:spcPct val="90000"/>
              </a:lnSpc>
            </a:pPr>
            <a:endParaRPr lang="en-IN" sz="1400" b="1" i="0" dirty="0">
              <a:effectLst/>
              <a:latin typeface="Montserrat" panose="00000500000000000000" pitchFamily="2" charset="0"/>
            </a:endParaRPr>
          </a:p>
          <a:p>
            <a:pPr>
              <a:lnSpc>
                <a:spcPct val="90000"/>
              </a:lnSpc>
            </a:pPr>
            <a:r>
              <a:rPr lang="en-IN" sz="1400" b="0" i="0" dirty="0">
                <a:effectLst/>
                <a:latin typeface="Montserrat" panose="00000500000000000000" pitchFamily="2" charset="0"/>
              </a:rPr>
              <a:t>Project time management is, time consuming. The project is divided into tasks, which are scheduled with start dates and deadlines, as well as budgets for each task. And things are constantly changing over the phases of any project, which means revising these things often.</a:t>
            </a:r>
          </a:p>
          <a:p>
            <a:pPr algn="just">
              <a:lnSpc>
                <a:spcPct val="90000"/>
              </a:lnSpc>
            </a:pPr>
            <a:r>
              <a:rPr lang="en-IN" sz="1400" b="0" i="0" dirty="0">
                <a:effectLst/>
                <a:latin typeface="Montserrat" panose="00000500000000000000" pitchFamily="2" charset="0"/>
              </a:rPr>
              <a:t>This involves </a:t>
            </a:r>
            <a:r>
              <a:rPr lang="en-IN" sz="1400" b="0" i="0" u="none" strike="noStrike" dirty="0">
                <a:effectLst/>
                <a:latin typeface="Montserrat" panose="00000500000000000000" pitchFamily="2" charset="0"/>
                <a:hlinkClick r:id="rId4">
                  <a:extLst>
                    <a:ext uri="{A12FA001-AC4F-418D-AE19-62706E023703}">
                      <ahyp:hlinkClr xmlns:ahyp="http://schemas.microsoft.com/office/drawing/2018/hyperlinkcolor" val="tx"/>
                    </a:ext>
                  </a:extLst>
                </a:hlinkClick>
              </a:rPr>
              <a:t>plan schedule management</a:t>
            </a:r>
            <a:r>
              <a:rPr lang="en-IN" sz="1400" b="0" i="0" dirty="0">
                <a:effectLst/>
                <a:latin typeface="Montserrat" panose="00000500000000000000" pitchFamily="2" charset="0"/>
              </a:rPr>
              <a:t>, which involves creating a schedule for the project and determining who is responsible for what. That means defining activities, which is not the same as making a WBS, but similar. So, you create a task list that touches on every aspect of the project.</a:t>
            </a:r>
          </a:p>
          <a:p>
            <a:pPr marL="0" indent="0">
              <a:lnSpc>
                <a:spcPct val="90000"/>
              </a:lnSpc>
              <a:buNone/>
            </a:pPr>
            <a:endParaRPr lang="en-IN" sz="1400" b="0" i="0" dirty="0">
              <a:effectLst/>
              <a:latin typeface="Montserrat" panose="00000500000000000000" pitchFamily="2" charset="0"/>
            </a:endParaRPr>
          </a:p>
          <a:p>
            <a:pPr>
              <a:lnSpc>
                <a:spcPct val="90000"/>
              </a:lnSpc>
            </a:pPr>
            <a:r>
              <a:rPr lang="en-IN" sz="1400" b="0" i="0" dirty="0">
                <a:effectLst/>
                <a:latin typeface="Montserrat" panose="00000500000000000000" pitchFamily="2" charset="0"/>
              </a:rPr>
              <a:t>These tasks are then put in an order that makes sense, and any dependencies between them is noted. These dependencies are then determined to be either finish-to-start (FS), finish-to-finish (FF), start-to-start (SS) or start-to-finish (SF). This is mostly for larger projects.</a:t>
            </a:r>
          </a:p>
          <a:p>
            <a:pPr>
              <a:lnSpc>
                <a:spcPct val="90000"/>
              </a:lnSpc>
            </a:pPr>
            <a:r>
              <a:rPr lang="en-IN" sz="1400" b="0" i="0" dirty="0">
                <a:effectLst/>
                <a:latin typeface="Montserrat" panose="00000500000000000000" pitchFamily="2" charset="0"/>
              </a:rPr>
              <a:t>With the tasks now sequenced, the resources required for each must be estimated and assigned. The duration of each task is also determined at this point. All this will lead to a schedule by first figuring out the critical path and float for each task. Use a Gantt chart to place the tasks on a timeline, and then work on resource </a:t>
            </a:r>
            <a:r>
              <a:rPr lang="en-IN" sz="1400" b="0" i="0" dirty="0" err="1">
                <a:effectLst/>
                <a:latin typeface="Montserrat" panose="00000500000000000000" pitchFamily="2" charset="0"/>
              </a:rPr>
              <a:t>leveling</a:t>
            </a:r>
            <a:r>
              <a:rPr lang="en-IN" sz="1400" b="0" i="0" dirty="0">
                <a:effectLst/>
                <a:latin typeface="Montserrat" panose="00000500000000000000" pitchFamily="2" charset="0"/>
              </a:rPr>
              <a:t> to balance resource usage.</a:t>
            </a:r>
          </a:p>
          <a:p>
            <a:pPr>
              <a:lnSpc>
                <a:spcPct val="90000"/>
              </a:lnSpc>
            </a:pPr>
            <a:r>
              <a:rPr lang="en-IN" sz="1400" b="0" i="0" dirty="0">
                <a:effectLst/>
                <a:latin typeface="Montserrat" panose="00000500000000000000" pitchFamily="2" charset="0"/>
              </a:rPr>
              <a:t>Once the schedule is made, plan to control the schedule are necessary. </a:t>
            </a:r>
            <a:r>
              <a:rPr lang="en-IN" sz="1400" b="0" i="0" u="none" strike="noStrike" dirty="0">
                <a:effectLst/>
                <a:latin typeface="Montserrat" panose="00000500000000000000" pitchFamily="2" charset="0"/>
                <a:hlinkClick r:id="rId5">
                  <a:extLst>
                    <a:ext uri="{A12FA001-AC4F-418D-AE19-62706E023703}">
                      <ahyp:hlinkClr xmlns:ahyp="http://schemas.microsoft.com/office/drawing/2018/hyperlinkcolor" val="tx"/>
                    </a:ext>
                  </a:extLst>
                </a:hlinkClick>
              </a:rPr>
              <a:t>Earned value management</a:t>
            </a:r>
            <a:r>
              <a:rPr lang="en-IN" sz="1400" b="0" i="0" dirty="0">
                <a:effectLst/>
                <a:latin typeface="Montserrat" panose="00000500000000000000" pitchFamily="2" charset="0"/>
              </a:rPr>
              <a:t> is performed regularly to make sure that the actual plan is proceeding as it had been planned.</a:t>
            </a: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9DD1C85-0CEF-467C-8FBA-F5CF73496DB6}"/>
                  </a:ext>
                </a:extLst>
              </p14:cNvPr>
              <p14:cNvContentPartPr/>
              <p14:nvPr/>
            </p14:nvContentPartPr>
            <p14:xfrm>
              <a:off x="689040" y="1223280"/>
              <a:ext cx="11507400" cy="4978800"/>
            </p14:xfrm>
          </p:contentPart>
        </mc:Choice>
        <mc:Fallback xmlns="">
          <p:pic>
            <p:nvPicPr>
              <p:cNvPr id="4" name="Ink 3">
                <a:extLst>
                  <a:ext uri="{FF2B5EF4-FFF2-40B4-BE49-F238E27FC236}">
                    <a16:creationId xmlns:a16="http://schemas.microsoft.com/office/drawing/2014/main" id="{09DD1C85-0CEF-467C-8FBA-F5CF73496DB6}"/>
                  </a:ext>
                </a:extLst>
              </p:cNvPr>
              <p:cNvPicPr/>
              <p:nvPr/>
            </p:nvPicPr>
            <p:blipFill>
              <a:blip r:embed="rId7"/>
              <a:stretch>
                <a:fillRect/>
              </a:stretch>
            </p:blipFill>
            <p:spPr>
              <a:xfrm>
                <a:off x="679680" y="1213920"/>
                <a:ext cx="11526120" cy="4997520"/>
              </a:xfrm>
              <a:prstGeom prst="rect">
                <a:avLst/>
              </a:prstGeom>
            </p:spPr>
          </p:pic>
        </mc:Fallback>
      </mc:AlternateContent>
    </p:spTree>
    <p:extLst>
      <p:ext uri="{BB962C8B-B14F-4D97-AF65-F5344CB8AC3E}">
        <p14:creationId xmlns:p14="http://schemas.microsoft.com/office/powerpoint/2010/main" val="2882491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E0205-CD74-4237-A4E7-B19F6A46238B}"/>
              </a:ext>
            </a:extLst>
          </p:cNvPr>
          <p:cNvSpPr>
            <a:spLocks noGrp="1"/>
          </p:cNvSpPr>
          <p:nvPr>
            <p:ph idx="1"/>
          </p:nvPr>
        </p:nvSpPr>
        <p:spPr>
          <a:xfrm>
            <a:off x="4784615" y="365759"/>
            <a:ext cx="5878695" cy="6344529"/>
          </a:xfrm>
        </p:spPr>
        <p:txBody>
          <a:bodyPr>
            <a:normAutofit fontScale="92500" lnSpcReduction="20000"/>
          </a:bodyPr>
          <a:lstStyle/>
          <a:p>
            <a:pPr algn="just"/>
            <a:r>
              <a:rPr lang="en-IN" b="0" i="0" dirty="0">
                <a:effectLst/>
                <a:latin typeface="Montserrat" panose="00000500000000000000" pitchFamily="2" charset="0"/>
              </a:rPr>
              <a:t>This area involves the project budget, which means having good estimating tools to make sure that the funds cover the extent of the project and are being monitored regularly to keep stakeholders or sponsors informed.</a:t>
            </a:r>
          </a:p>
          <a:p>
            <a:pPr marL="0" indent="0" algn="just">
              <a:buNone/>
            </a:pPr>
            <a:endParaRPr lang="en-IN" b="0" i="0" dirty="0">
              <a:effectLst/>
              <a:latin typeface="Montserrat" panose="00000500000000000000" pitchFamily="2" charset="0"/>
            </a:endParaRPr>
          </a:p>
          <a:p>
            <a:pPr algn="just"/>
            <a:r>
              <a:rPr lang="en-IN" b="0" i="0" dirty="0">
                <a:effectLst/>
                <a:latin typeface="Montserrat" panose="00000500000000000000" pitchFamily="2" charset="0"/>
              </a:rPr>
              <a:t>Plan cost management will determine the method to establish the budget, which includes how and if it will change and what procedures will be used to control it. Each task will have to be estimated for cost, which means including all resources such as </a:t>
            </a:r>
            <a:r>
              <a:rPr lang="en-IN" b="0" i="0" dirty="0" err="1">
                <a:effectLst/>
                <a:latin typeface="Montserrat" panose="00000500000000000000" pitchFamily="2" charset="0"/>
              </a:rPr>
              <a:t>labor</a:t>
            </a:r>
            <a:r>
              <a:rPr lang="en-IN" b="0" i="0" dirty="0">
                <a:effectLst/>
                <a:latin typeface="Montserrat" panose="00000500000000000000" pitchFamily="2" charset="0"/>
              </a:rPr>
              <a:t>, materials, equipment and anything else needed to complete the task.</a:t>
            </a:r>
          </a:p>
          <a:p>
            <a:pPr algn="just"/>
            <a:r>
              <a:rPr lang="en-IN" b="0" i="0" dirty="0">
                <a:effectLst/>
                <a:latin typeface="Montserrat" panose="00000500000000000000" pitchFamily="2" charset="0"/>
              </a:rPr>
              <a:t>This will determine the project budget, once you take all the task costs and combine them. Then comes the need to control those cost through an earned value analysis. This is performed regularly throughout the project to make sure the estimated costs are in line with actual expenditures.</a:t>
            </a:r>
          </a:p>
          <a:p>
            <a:pPr algn="just"/>
            <a:endParaRPr lang="en-IN" dirty="0"/>
          </a:p>
        </p:txBody>
      </p:sp>
      <p:sp>
        <p:nvSpPr>
          <p:cNvPr id="5" name="Text Placeholder 4">
            <a:extLst>
              <a:ext uri="{FF2B5EF4-FFF2-40B4-BE49-F238E27FC236}">
                <a16:creationId xmlns:a16="http://schemas.microsoft.com/office/drawing/2014/main" id="{0D73410C-7CA2-4A08-B410-FED6B6C62E69}"/>
              </a:ext>
            </a:extLst>
          </p:cNvPr>
          <p:cNvSpPr>
            <a:spLocks noGrp="1"/>
          </p:cNvSpPr>
          <p:nvPr>
            <p:ph type="body" sz="half" idx="2"/>
          </p:nvPr>
        </p:nvSpPr>
        <p:spPr>
          <a:xfrm>
            <a:off x="492369" y="618978"/>
            <a:ext cx="4063647" cy="5405901"/>
          </a:xfrm>
        </p:spPr>
        <p:txBody>
          <a:bodyPr>
            <a:normAutofit/>
          </a:bodyPr>
          <a:lstStyle/>
          <a:p>
            <a:r>
              <a:rPr lang="en-IN" sz="3200" b="1" i="0" dirty="0">
                <a:effectLst/>
                <a:latin typeface="Montserrat" panose="00000500000000000000" pitchFamily="2" charset="0"/>
              </a:rPr>
              <a:t>4. Project Cost Management</a:t>
            </a:r>
          </a:p>
          <a:p>
            <a:endParaRPr lang="en-IN" sz="32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68A68DF-43D0-4C59-8900-E5E2787F8BB1}"/>
                  </a:ext>
                </a:extLst>
              </p14:cNvPr>
              <p14:cNvContentPartPr/>
              <p14:nvPr/>
            </p14:nvContentPartPr>
            <p14:xfrm>
              <a:off x="623160" y="2023920"/>
              <a:ext cx="3153600" cy="2028960"/>
            </p14:xfrm>
          </p:contentPart>
        </mc:Choice>
        <mc:Fallback xmlns="">
          <p:pic>
            <p:nvPicPr>
              <p:cNvPr id="2" name="Ink 1">
                <a:extLst>
                  <a:ext uri="{FF2B5EF4-FFF2-40B4-BE49-F238E27FC236}">
                    <a16:creationId xmlns:a16="http://schemas.microsoft.com/office/drawing/2014/main" id="{A68A68DF-43D0-4C59-8900-E5E2787F8BB1}"/>
                  </a:ext>
                </a:extLst>
              </p:cNvPr>
              <p:cNvPicPr/>
              <p:nvPr/>
            </p:nvPicPr>
            <p:blipFill>
              <a:blip r:embed="rId3"/>
              <a:stretch>
                <a:fillRect/>
              </a:stretch>
            </p:blipFill>
            <p:spPr>
              <a:xfrm>
                <a:off x="613800" y="2014560"/>
                <a:ext cx="3172320" cy="2047680"/>
              </a:xfrm>
              <a:prstGeom prst="rect">
                <a:avLst/>
              </a:prstGeom>
            </p:spPr>
          </p:pic>
        </mc:Fallback>
      </mc:AlternateContent>
    </p:spTree>
    <p:extLst>
      <p:ext uri="{BB962C8B-B14F-4D97-AF65-F5344CB8AC3E}">
        <p14:creationId xmlns:p14="http://schemas.microsoft.com/office/powerpoint/2010/main" val="3329981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0" name="Picture 79">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2" name="Oval 81">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4" name="Picture 83">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6" name="Picture 85">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8" name="Rectangle 87">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106ABF-0432-44E8-869F-39A30AC61973}"/>
              </a:ext>
            </a:extLst>
          </p:cNvPr>
          <p:cNvSpPr>
            <a:spLocks noGrp="1"/>
          </p:cNvSpPr>
          <p:nvPr>
            <p:ph type="title"/>
          </p:nvPr>
        </p:nvSpPr>
        <p:spPr>
          <a:xfrm>
            <a:off x="8210623" y="1447800"/>
            <a:ext cx="3333676" cy="3096987"/>
          </a:xfrm>
        </p:spPr>
        <p:txBody>
          <a:bodyPr vert="horz" lIns="91440" tIns="45720" rIns="91440" bIns="45720" rtlCol="0" anchor="b">
            <a:normAutofit/>
          </a:bodyPr>
          <a:lstStyle/>
          <a:p>
            <a:pPr>
              <a:lnSpc>
                <a:spcPct val="90000"/>
              </a:lnSpc>
            </a:pPr>
            <a:r>
              <a:rPr lang="en-US" sz="4600" u="none" strike="noStrike" baseline="0"/>
              <a:t>Project Vs Operations 	</a:t>
            </a:r>
            <a:br>
              <a:rPr lang="en-US" sz="4600" u="none" strike="noStrike" baseline="0"/>
            </a:br>
            <a:endParaRPr lang="en-US" sz="4600"/>
          </a:p>
        </p:txBody>
      </p:sp>
      <p:sp>
        <p:nvSpPr>
          <p:cNvPr id="1042" name="Freeform: Shape 89">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1028" name="Picture 4" descr="Projects Vs Operations - Similarities, Differences - PM Vidya">
            <a:extLst>
              <a:ext uri="{FF2B5EF4-FFF2-40B4-BE49-F238E27FC236}">
                <a16:creationId xmlns:a16="http://schemas.microsoft.com/office/drawing/2014/main" id="{83AE9F74-BC77-4B4B-90F9-43B64590DF1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43854" y="287676"/>
            <a:ext cx="6884845" cy="3709642"/>
          </a:xfrm>
          <a:prstGeom prst="rect">
            <a:avLst/>
          </a:prstGeom>
          <a:noFill/>
          <a:effectLst/>
          <a:extLst>
            <a:ext uri="{909E8E84-426E-40DD-AFC4-6F175D3DCCD1}">
              <a14:hiddenFill xmlns:a14="http://schemas.microsoft.com/office/drawing/2010/main">
                <a:solidFill>
                  <a:srgbClr val="FFFFFF"/>
                </a:solidFill>
              </a14:hiddenFill>
            </a:ext>
          </a:extLst>
        </p:spPr>
      </p:pic>
      <p:sp>
        <p:nvSpPr>
          <p:cNvPr id="92"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26" name="Picture 2" descr="Difference between Projects and Operations - GeeksforGeeks">
            <a:extLst>
              <a:ext uri="{FF2B5EF4-FFF2-40B4-BE49-F238E27FC236}">
                <a16:creationId xmlns:a16="http://schemas.microsoft.com/office/drawing/2014/main" id="{A96F218F-AFB2-4D45-87A0-3FE19B9498CA}"/>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3854" y="3534266"/>
            <a:ext cx="6270662" cy="2592854"/>
          </a:xfrm>
          <a:prstGeom prst="rect">
            <a:avLst/>
          </a:prstGeom>
          <a:noFill/>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8304CA1C-81D3-4238-8EA3-49408415A86C}"/>
                  </a:ext>
                </a:extLst>
              </p14:cNvPr>
              <p14:cNvContentPartPr/>
              <p14:nvPr/>
            </p14:nvContentPartPr>
            <p14:xfrm>
              <a:off x="222120" y="443160"/>
              <a:ext cx="7376760" cy="6189120"/>
            </p14:xfrm>
          </p:contentPart>
        </mc:Choice>
        <mc:Fallback xmlns="">
          <p:pic>
            <p:nvPicPr>
              <p:cNvPr id="4" name="Ink 3">
                <a:extLst>
                  <a:ext uri="{FF2B5EF4-FFF2-40B4-BE49-F238E27FC236}">
                    <a16:creationId xmlns:a16="http://schemas.microsoft.com/office/drawing/2014/main" id="{8304CA1C-81D3-4238-8EA3-49408415A86C}"/>
                  </a:ext>
                </a:extLst>
              </p:cNvPr>
              <p:cNvPicPr/>
              <p:nvPr/>
            </p:nvPicPr>
            <p:blipFill>
              <a:blip r:embed="rId10"/>
              <a:stretch>
                <a:fillRect/>
              </a:stretch>
            </p:blipFill>
            <p:spPr>
              <a:xfrm>
                <a:off x="212760" y="433800"/>
                <a:ext cx="7395480" cy="6207840"/>
              </a:xfrm>
              <a:prstGeom prst="rect">
                <a:avLst/>
              </a:prstGeom>
            </p:spPr>
          </p:pic>
        </mc:Fallback>
      </mc:AlternateContent>
    </p:spTree>
    <p:extLst>
      <p:ext uri="{BB962C8B-B14F-4D97-AF65-F5344CB8AC3E}">
        <p14:creationId xmlns:p14="http://schemas.microsoft.com/office/powerpoint/2010/main" val="1576639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E06D963-DE15-494A-9EED-CCA8ABDD1B37}"/>
              </a:ext>
            </a:extLst>
          </p:cNvPr>
          <p:cNvPicPr>
            <a:picLocks noGrp="1" noChangeAspect="1"/>
          </p:cNvPicPr>
          <p:nvPr>
            <p:ph idx="1"/>
          </p:nvPr>
        </p:nvPicPr>
        <p:blipFill>
          <a:blip r:embed="rId2"/>
          <a:stretch>
            <a:fillRect/>
          </a:stretch>
        </p:blipFill>
        <p:spPr>
          <a:xfrm>
            <a:off x="126609" y="-12011"/>
            <a:ext cx="12008461" cy="6260411"/>
          </a:xfrm>
          <a:prstGeom prst="rect">
            <a:avLst/>
          </a:prstGeom>
        </p:spPr>
      </p:pic>
    </p:spTree>
    <p:extLst>
      <p:ext uri="{BB962C8B-B14F-4D97-AF65-F5344CB8AC3E}">
        <p14:creationId xmlns:p14="http://schemas.microsoft.com/office/powerpoint/2010/main" val="4238651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0053-B6A7-4E07-9B96-7C1BEC663BB0}"/>
              </a:ext>
            </a:extLst>
          </p:cNvPr>
          <p:cNvSpPr>
            <a:spLocks noGrp="1"/>
          </p:cNvSpPr>
          <p:nvPr>
            <p:ph type="title"/>
          </p:nvPr>
        </p:nvSpPr>
        <p:spPr/>
        <p:txBody>
          <a:bodyPr/>
          <a:lstStyle/>
          <a:p>
            <a:r>
              <a:rPr lang="en-IN" b="1" i="0" dirty="0">
                <a:effectLst/>
                <a:latin typeface="Montserrat" panose="00000500000000000000" pitchFamily="2" charset="0"/>
              </a:rPr>
              <a:t>5. Project Quality Management</a:t>
            </a:r>
            <a:br>
              <a:rPr lang="en-IN" b="1" i="0" dirty="0">
                <a:effectLst/>
                <a:latin typeface="Montserrat" panose="00000500000000000000" pitchFamily="2" charset="0"/>
              </a:rPr>
            </a:br>
            <a:endParaRPr lang="en-IN" dirty="0"/>
          </a:p>
        </p:txBody>
      </p:sp>
      <p:sp>
        <p:nvSpPr>
          <p:cNvPr id="3" name="Content Placeholder 2">
            <a:extLst>
              <a:ext uri="{FF2B5EF4-FFF2-40B4-BE49-F238E27FC236}">
                <a16:creationId xmlns:a16="http://schemas.microsoft.com/office/drawing/2014/main" id="{DFAA7691-4BDE-43F6-9481-519A8D784376}"/>
              </a:ext>
            </a:extLst>
          </p:cNvPr>
          <p:cNvSpPr>
            <a:spLocks noGrp="1"/>
          </p:cNvSpPr>
          <p:nvPr>
            <p:ph idx="1"/>
          </p:nvPr>
        </p:nvSpPr>
        <p:spPr/>
        <p:txBody>
          <a:bodyPr/>
          <a:lstStyle/>
          <a:p>
            <a:pPr algn="just"/>
            <a:r>
              <a:rPr lang="en-IN" b="0" i="0" dirty="0">
                <a:effectLst/>
                <a:latin typeface="Montserrat" panose="00000500000000000000" pitchFamily="2" charset="0"/>
              </a:rPr>
              <a:t>A project can come in on time and within budget, but if the quality is not up to the standard set, then the project is a failure. Plan quality management is part of the overall project management plan, though it can be a standalone document if it contains the quality specs for the product or service.</a:t>
            </a:r>
          </a:p>
          <a:p>
            <a:pPr algn="just"/>
            <a:r>
              <a:rPr lang="en-IN" b="0" i="0" dirty="0">
                <a:effectLst/>
                <a:latin typeface="Montserrat" panose="00000500000000000000" pitchFamily="2" charset="0"/>
              </a:rPr>
              <a:t>The process needs to include </a:t>
            </a:r>
            <a:r>
              <a:rPr lang="en-IN" b="0" i="0" u="none" strike="noStrike" dirty="0">
                <a:effectLst/>
                <a:latin typeface="Montserrat" panose="00000500000000000000" pitchFamily="2" charset="0"/>
                <a:hlinkClick r:id="rId2">
                  <a:extLst>
                    <a:ext uri="{A12FA001-AC4F-418D-AE19-62706E023703}">
                      <ahyp:hlinkClr xmlns:ahyp="http://schemas.microsoft.com/office/drawing/2018/hyperlinkcolor" val="tx"/>
                    </a:ext>
                  </a:extLst>
                </a:hlinkClick>
              </a:rPr>
              <a:t>quality assurance</a:t>
            </a:r>
            <a:r>
              <a:rPr lang="en-IN" b="0" i="0" dirty="0">
                <a:effectLst/>
                <a:latin typeface="Montserrat" panose="00000500000000000000" pitchFamily="2" charset="0"/>
              </a:rPr>
              <a:t>, which is just a way to make sure that quality standards are being met. Therefore, to control quality, the deliverables must be inspected to make sure that those standards outlined in the quality management plan are being met.</a:t>
            </a:r>
          </a:p>
          <a:p>
            <a:pPr algn="just"/>
            <a:endParaRPr lang="en-IN" dirty="0"/>
          </a:p>
        </p:txBody>
      </p:sp>
    </p:spTree>
    <p:extLst>
      <p:ext uri="{BB962C8B-B14F-4D97-AF65-F5344CB8AC3E}">
        <p14:creationId xmlns:p14="http://schemas.microsoft.com/office/powerpoint/2010/main" val="2078163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4C65AE-31FD-48D6-A9BC-A452E72CC4CA}"/>
              </a:ext>
            </a:extLst>
          </p:cNvPr>
          <p:cNvSpPr>
            <a:spLocks noGrp="1"/>
          </p:cNvSpPr>
          <p:nvPr>
            <p:ph type="title"/>
          </p:nvPr>
        </p:nvSpPr>
        <p:spPr>
          <a:xfrm>
            <a:off x="648931" y="629266"/>
            <a:ext cx="4166510" cy="1622321"/>
          </a:xfrm>
        </p:spPr>
        <p:txBody>
          <a:bodyPr>
            <a:normAutofit/>
          </a:bodyPr>
          <a:lstStyle/>
          <a:p>
            <a:pPr>
              <a:lnSpc>
                <a:spcPct val="90000"/>
              </a:lnSpc>
            </a:pPr>
            <a:r>
              <a:rPr lang="en-IN" sz="2600" b="1" i="0">
                <a:solidFill>
                  <a:srgbClr val="EBEBEB"/>
                </a:solidFill>
                <a:effectLst/>
                <a:latin typeface="Montserrat" panose="00000500000000000000" pitchFamily="2" charset="0"/>
              </a:rPr>
              <a:t>6. Project Human Resource Management</a:t>
            </a:r>
            <a:br>
              <a:rPr lang="en-IN" sz="2600" b="1" i="0">
                <a:solidFill>
                  <a:srgbClr val="EBEBEB"/>
                </a:solidFill>
                <a:effectLst/>
                <a:latin typeface="Montserrat" panose="00000500000000000000" pitchFamily="2" charset="0"/>
              </a:rPr>
            </a:br>
            <a:endParaRPr lang="en-IN" sz="2600">
              <a:solidFill>
                <a:srgbClr val="EBEBEB"/>
              </a:solidFill>
            </a:endParaRP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Content Placeholder 3">
            <a:extLst>
              <a:ext uri="{FF2B5EF4-FFF2-40B4-BE49-F238E27FC236}">
                <a16:creationId xmlns:a16="http://schemas.microsoft.com/office/drawing/2014/main" id="{17778478-4CFC-4BDE-89A4-A92366F03D5E}"/>
              </a:ext>
            </a:extLst>
          </p:cNvPr>
          <p:cNvPicPr>
            <a:picLocks noChangeAspect="1"/>
          </p:cNvPicPr>
          <p:nvPr/>
        </p:nvPicPr>
        <p:blipFill>
          <a:blip r:embed="rId2"/>
          <a:stretch>
            <a:fillRect/>
          </a:stretch>
        </p:blipFill>
        <p:spPr>
          <a:xfrm>
            <a:off x="5458076" y="1538514"/>
            <a:ext cx="6085806" cy="3423265"/>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92715B3-8FCB-4AD5-A564-345401827248}"/>
              </a:ext>
            </a:extLst>
          </p:cNvPr>
          <p:cNvSpPr>
            <a:spLocks noGrp="1"/>
          </p:cNvSpPr>
          <p:nvPr>
            <p:ph idx="1"/>
          </p:nvPr>
        </p:nvSpPr>
        <p:spPr>
          <a:xfrm>
            <a:off x="648931" y="1772530"/>
            <a:ext cx="4166509" cy="4451290"/>
          </a:xfrm>
        </p:spPr>
        <p:txBody>
          <a:bodyPr>
            <a:normAutofit/>
          </a:bodyPr>
          <a:lstStyle/>
          <a:p>
            <a:pPr algn="just">
              <a:lnSpc>
                <a:spcPct val="90000"/>
              </a:lnSpc>
            </a:pPr>
            <a:r>
              <a:rPr lang="en-IN" sz="1400" b="0" i="0" dirty="0">
                <a:solidFill>
                  <a:srgbClr val="EBEBEB"/>
                </a:solidFill>
                <a:effectLst/>
                <a:latin typeface="Montserrat" panose="00000500000000000000" pitchFamily="2" charset="0"/>
              </a:rPr>
              <a:t>The project team is your most important resource, so it’s crucial to assemble the best team and to make sure they’re happy. But also you need to track their performance to ensure that the project is progressing as planned. A human resource management plan will identify their roles and their requirements for those positions, as well as how they fit in the overall project structure.</a:t>
            </a:r>
          </a:p>
          <a:p>
            <a:pPr algn="just">
              <a:lnSpc>
                <a:spcPct val="90000"/>
              </a:lnSpc>
            </a:pPr>
            <a:r>
              <a:rPr lang="en-IN" sz="1400" b="0" i="0" dirty="0">
                <a:solidFill>
                  <a:srgbClr val="EBEBEB"/>
                </a:solidFill>
                <a:effectLst/>
                <a:latin typeface="Montserrat" panose="00000500000000000000" pitchFamily="2" charset="0"/>
              </a:rPr>
              <a:t>After you’ve determined the job descriptions, it’s time to fill those positions and acquire a project team. This can be done in-house by drawing from other departments in the organization, by getting new hires or by a combination of both. The team needs development, possibly training and other things that will make them viable for the project.</a:t>
            </a:r>
            <a:br>
              <a:rPr lang="en-IN" sz="1400" dirty="0">
                <a:solidFill>
                  <a:srgbClr val="EBEBEB"/>
                </a:solidFill>
              </a:rPr>
            </a:br>
            <a:endParaRPr lang="en-IN" sz="1400" dirty="0">
              <a:solidFill>
                <a:srgbClr val="EBEBEB"/>
              </a:solidFill>
            </a:endParaRPr>
          </a:p>
        </p:txBody>
      </p:sp>
    </p:spTree>
    <p:extLst>
      <p:ext uri="{BB962C8B-B14F-4D97-AF65-F5344CB8AC3E}">
        <p14:creationId xmlns:p14="http://schemas.microsoft.com/office/powerpoint/2010/main" val="1068036708"/>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739CA-D18B-4B49-B4C2-0B237A00353F}"/>
              </a:ext>
            </a:extLst>
          </p:cNvPr>
          <p:cNvSpPr>
            <a:spLocks noGrp="1"/>
          </p:cNvSpPr>
          <p:nvPr>
            <p:ph type="title"/>
          </p:nvPr>
        </p:nvSpPr>
        <p:spPr>
          <a:xfrm>
            <a:off x="646111" y="396447"/>
            <a:ext cx="9404723" cy="1400530"/>
          </a:xfrm>
        </p:spPr>
        <p:txBody>
          <a:bodyPr/>
          <a:lstStyle/>
          <a:p>
            <a:r>
              <a:rPr lang="en-IN" b="1" i="0" dirty="0">
                <a:effectLst/>
                <a:latin typeface="Montserrat" panose="00000500000000000000" pitchFamily="2" charset="0"/>
              </a:rPr>
              <a:t>7. Project Communications Management</a:t>
            </a:r>
            <a:br>
              <a:rPr lang="en-IN" b="1" i="0" dirty="0">
                <a:effectLst/>
                <a:latin typeface="Montserrat" panose="00000500000000000000" pitchFamily="2" charset="0"/>
              </a:rPr>
            </a:br>
            <a:endParaRPr lang="en-IN" dirty="0">
              <a:solidFill>
                <a:schemeClr val="tx1"/>
              </a:solidFill>
            </a:endParaRPr>
          </a:p>
        </p:txBody>
      </p:sp>
      <p:sp>
        <p:nvSpPr>
          <p:cNvPr id="5" name="TextBox 4">
            <a:extLst>
              <a:ext uri="{FF2B5EF4-FFF2-40B4-BE49-F238E27FC236}">
                <a16:creationId xmlns:a16="http://schemas.microsoft.com/office/drawing/2014/main" id="{439CF29A-4D9A-4722-AA88-768377844CD1}"/>
              </a:ext>
            </a:extLst>
          </p:cNvPr>
          <p:cNvSpPr txBox="1"/>
          <p:nvPr/>
        </p:nvSpPr>
        <p:spPr>
          <a:xfrm>
            <a:off x="646110" y="2051266"/>
            <a:ext cx="9404723" cy="3416320"/>
          </a:xfrm>
          <a:prstGeom prst="rect">
            <a:avLst/>
          </a:prstGeom>
          <a:noFill/>
        </p:spPr>
        <p:txBody>
          <a:bodyPr wrap="square">
            <a:spAutoFit/>
          </a:bodyPr>
          <a:lstStyle/>
          <a:p>
            <a:pPr algn="just"/>
            <a:r>
              <a:rPr lang="en-IN" b="0" i="0" dirty="0">
                <a:effectLst/>
                <a:latin typeface="Montserrat" panose="00000500000000000000" pitchFamily="2" charset="0"/>
              </a:rPr>
              <a:t>All areas of project management are important, but </a:t>
            </a:r>
            <a:r>
              <a:rPr lang="en-IN" b="0" i="0" u="none" strike="noStrike" dirty="0">
                <a:effectLst/>
                <a:latin typeface="Montserrat" panose="00000500000000000000" pitchFamily="2" charset="0"/>
                <a:hlinkClick r:id="rId2">
                  <a:extLst>
                    <a:ext uri="{A12FA001-AC4F-418D-AE19-62706E023703}">
                      <ahyp:hlinkClr xmlns:ahyp="http://schemas.microsoft.com/office/drawing/2018/hyperlinkcolor" val="tx"/>
                    </a:ext>
                  </a:extLst>
                </a:hlinkClick>
              </a:rPr>
              <a:t>communication management</a:t>
            </a:r>
            <a:r>
              <a:rPr lang="en-IN" b="0" i="0" dirty="0">
                <a:effectLst/>
                <a:latin typeface="Montserrat" panose="00000500000000000000" pitchFamily="2" charset="0"/>
              </a:rPr>
              <a:t> might be paramount as it informs every aspect of the project. Communications inform the team and stakeholders, therefore the need to plan communications management is a critical step in any project.</a:t>
            </a:r>
          </a:p>
          <a:p>
            <a:pPr algn="just"/>
            <a:r>
              <a:rPr lang="en-IN" b="1" i="0" dirty="0">
                <a:effectLst/>
                <a:latin typeface="Montserrat" panose="00000500000000000000" pitchFamily="2" charset="0"/>
              </a:rPr>
              <a:t>Related:</a:t>
            </a:r>
            <a:r>
              <a:rPr lang="en-IN" b="0" i="0" dirty="0">
                <a:effectLst/>
                <a:latin typeface="Montserrat" panose="00000500000000000000" pitchFamily="2" charset="0"/>
              </a:rPr>
              <a:t> </a:t>
            </a:r>
            <a:r>
              <a:rPr lang="en-IN" b="0" i="0" u="none" strike="noStrike" dirty="0">
                <a:effectLst/>
                <a:latin typeface="Montserrat" panose="00000500000000000000" pitchFamily="2" charset="0"/>
                <a:hlinkClick r:id="rId3">
                  <a:extLst>
                    <a:ext uri="{A12FA001-AC4F-418D-AE19-62706E023703}">
                      <ahyp:hlinkClr xmlns:ahyp="http://schemas.microsoft.com/office/drawing/2018/hyperlinkcolor" val="tx"/>
                    </a:ext>
                  </a:extLst>
                </a:hlinkClick>
              </a:rPr>
              <a:t>Free Communication Plan Template</a:t>
            </a:r>
            <a:endParaRPr lang="en-IN" b="0" i="0" dirty="0">
              <a:effectLst/>
              <a:latin typeface="Montserrat" panose="00000500000000000000" pitchFamily="2" charset="0"/>
            </a:endParaRPr>
          </a:p>
          <a:p>
            <a:pPr algn="just"/>
            <a:r>
              <a:rPr lang="en-IN" b="0" i="0" dirty="0">
                <a:effectLst/>
                <a:latin typeface="Montserrat" panose="00000500000000000000" pitchFamily="2" charset="0"/>
              </a:rPr>
              <a:t>It is at this point that the dissemination of communications is determined, including how it’s done and with what frequency. Target who needs what and when. Also, note how communications will occur when issues arise in the project, such as changes.</a:t>
            </a:r>
          </a:p>
          <a:p>
            <a:pPr algn="just"/>
            <a:r>
              <a:rPr lang="en-IN" b="0" i="0" dirty="0">
                <a:effectLst/>
                <a:latin typeface="Montserrat" panose="00000500000000000000" pitchFamily="2" charset="0"/>
              </a:rPr>
              <a:t>Manage the communications when the project is executed to make sure it runs as planned. This will also involve controlling communications by reviewing their effectiveness regularly and adjusting as needed.</a:t>
            </a:r>
          </a:p>
        </p:txBody>
      </p:sp>
    </p:spTree>
    <p:extLst>
      <p:ext uri="{BB962C8B-B14F-4D97-AF65-F5344CB8AC3E}">
        <p14:creationId xmlns:p14="http://schemas.microsoft.com/office/powerpoint/2010/main" val="2720099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D62B-A0B2-4CF4-973B-7D3B8C4A8E0E}"/>
              </a:ext>
            </a:extLst>
          </p:cNvPr>
          <p:cNvSpPr>
            <a:spLocks noGrp="1"/>
          </p:cNvSpPr>
          <p:nvPr>
            <p:ph type="title"/>
          </p:nvPr>
        </p:nvSpPr>
        <p:spPr>
          <a:xfrm>
            <a:off x="801858" y="452718"/>
            <a:ext cx="9248976" cy="1400530"/>
          </a:xfrm>
        </p:spPr>
        <p:txBody>
          <a:bodyPr/>
          <a:lstStyle/>
          <a:p>
            <a:r>
              <a:rPr lang="en-IN" b="1" i="0" dirty="0">
                <a:effectLst/>
                <a:latin typeface="Montserrat" panose="00000500000000000000" pitchFamily="2" charset="0"/>
              </a:rPr>
              <a:t>8. Project Risk Management</a:t>
            </a:r>
            <a:br>
              <a:rPr lang="en-IN" b="1" i="0" dirty="0">
                <a:effectLst/>
                <a:latin typeface="Montserrat" panose="00000500000000000000" pitchFamily="2" charset="0"/>
              </a:rPr>
            </a:br>
            <a:endParaRPr lang="en-IN" dirty="0"/>
          </a:p>
        </p:txBody>
      </p:sp>
      <p:sp>
        <p:nvSpPr>
          <p:cNvPr id="3" name="Content Placeholder 2">
            <a:extLst>
              <a:ext uri="{FF2B5EF4-FFF2-40B4-BE49-F238E27FC236}">
                <a16:creationId xmlns:a16="http://schemas.microsoft.com/office/drawing/2014/main" id="{64677F7F-BDD6-4512-A222-832DCA05755A}"/>
              </a:ext>
            </a:extLst>
          </p:cNvPr>
          <p:cNvSpPr>
            <a:spLocks noGrp="1"/>
          </p:cNvSpPr>
          <p:nvPr>
            <p:ph idx="1"/>
          </p:nvPr>
        </p:nvSpPr>
        <p:spPr>
          <a:xfrm>
            <a:off x="645130" y="2052918"/>
            <a:ext cx="9404723" cy="4195481"/>
          </a:xfrm>
        </p:spPr>
        <p:txBody>
          <a:bodyPr>
            <a:normAutofit lnSpcReduction="10000"/>
          </a:bodyPr>
          <a:lstStyle/>
          <a:p>
            <a:pPr algn="just"/>
            <a:r>
              <a:rPr lang="en-IN" b="0" i="0" dirty="0">
                <a:effectLst/>
                <a:latin typeface="Montserrat" panose="00000500000000000000" pitchFamily="2" charset="0"/>
              </a:rPr>
              <a:t>Risk management plans will identify how the risks will be itemized, categorized and prioritized. This involves identifying risks that might occur during the execution of the project by making a </a:t>
            </a:r>
            <a:r>
              <a:rPr lang="en-IN" b="0" i="0" u="none" strike="noStrike" dirty="0">
                <a:effectLst/>
                <a:latin typeface="Montserrat" panose="00000500000000000000" pitchFamily="2" charset="0"/>
                <a:hlinkClick r:id="rId2">
                  <a:extLst>
                    <a:ext uri="{A12FA001-AC4F-418D-AE19-62706E023703}">
                      <ahyp:hlinkClr xmlns:ahyp="http://schemas.microsoft.com/office/drawing/2018/hyperlinkcolor" val="tx"/>
                    </a:ext>
                  </a:extLst>
                </a:hlinkClick>
              </a:rPr>
              <a:t>risk register</a:t>
            </a:r>
            <a:r>
              <a:rPr lang="en-IN" b="0" i="0" dirty="0">
                <a:effectLst/>
                <a:latin typeface="Montserrat" panose="00000500000000000000" pitchFamily="2" charset="0"/>
              </a:rPr>
              <a:t>.</a:t>
            </a:r>
          </a:p>
          <a:p>
            <a:pPr algn="just"/>
            <a:r>
              <a:rPr lang="en-IN" b="0" i="0" dirty="0">
                <a:effectLst/>
                <a:latin typeface="Montserrat" panose="00000500000000000000" pitchFamily="2" charset="0"/>
              </a:rPr>
              <a:t>Perform qualitative risk analysis after the biggest risks have been identified and classified by likelihood and impact. Then prioritize them. Then perform quantitative analysis according to their impact on the project, such as its budget, schedule, etc.</a:t>
            </a:r>
          </a:p>
          <a:p>
            <a:pPr algn="just"/>
            <a:r>
              <a:rPr lang="en-IN" b="0" i="0" dirty="0">
                <a:effectLst/>
                <a:latin typeface="Montserrat" panose="00000500000000000000" pitchFamily="2" charset="0"/>
              </a:rPr>
              <a:t>Now you’ll need to plan risk responses. If those risks in fact become issues, then a response needs to have been written in advance, with an owner who can make sure the risk is properly identified and handled. Controlling risk involves regularly reviewing the risk register and crossing off those risks that are no longer going to impact the project.</a:t>
            </a:r>
          </a:p>
          <a:p>
            <a:pPr algn="just"/>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B12B58A-745B-4096-8093-99054B690AD7}"/>
                  </a:ext>
                </a:extLst>
              </p14:cNvPr>
              <p14:cNvContentPartPr/>
              <p14:nvPr/>
            </p14:nvContentPartPr>
            <p14:xfrm>
              <a:off x="2938680" y="2468160"/>
              <a:ext cx="9065880" cy="1910880"/>
            </p14:xfrm>
          </p:contentPart>
        </mc:Choice>
        <mc:Fallback xmlns="">
          <p:pic>
            <p:nvPicPr>
              <p:cNvPr id="4" name="Ink 3">
                <a:extLst>
                  <a:ext uri="{FF2B5EF4-FFF2-40B4-BE49-F238E27FC236}">
                    <a16:creationId xmlns:a16="http://schemas.microsoft.com/office/drawing/2014/main" id="{AB12B58A-745B-4096-8093-99054B690AD7}"/>
                  </a:ext>
                </a:extLst>
              </p:cNvPr>
              <p:cNvPicPr/>
              <p:nvPr/>
            </p:nvPicPr>
            <p:blipFill>
              <a:blip r:embed="rId4"/>
              <a:stretch>
                <a:fillRect/>
              </a:stretch>
            </p:blipFill>
            <p:spPr>
              <a:xfrm>
                <a:off x="2929320" y="2458800"/>
                <a:ext cx="9084600" cy="1929600"/>
              </a:xfrm>
              <a:prstGeom prst="rect">
                <a:avLst/>
              </a:prstGeom>
            </p:spPr>
          </p:pic>
        </mc:Fallback>
      </mc:AlternateContent>
    </p:spTree>
    <p:extLst>
      <p:ext uri="{BB962C8B-B14F-4D97-AF65-F5344CB8AC3E}">
        <p14:creationId xmlns:p14="http://schemas.microsoft.com/office/powerpoint/2010/main" val="847456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99C6-74C2-4CAA-BFA0-29EECCFA23DB}"/>
              </a:ext>
            </a:extLst>
          </p:cNvPr>
          <p:cNvSpPr>
            <a:spLocks noGrp="1"/>
          </p:cNvSpPr>
          <p:nvPr>
            <p:ph type="title"/>
          </p:nvPr>
        </p:nvSpPr>
        <p:spPr>
          <a:xfrm>
            <a:off x="1103312" y="452718"/>
            <a:ext cx="8947522" cy="1400530"/>
          </a:xfrm>
        </p:spPr>
        <p:txBody>
          <a:bodyPr/>
          <a:lstStyle/>
          <a:p>
            <a:r>
              <a:rPr lang="en-IN" b="1" i="0" dirty="0">
                <a:effectLst/>
                <a:latin typeface="Montserrat" panose="00000500000000000000" pitchFamily="2" charset="0"/>
              </a:rPr>
              <a:t>9. Project Procurement Management</a:t>
            </a:r>
            <a:br>
              <a:rPr lang="en-IN" b="1" i="0" dirty="0">
                <a:effectLst/>
                <a:latin typeface="Montserrat" panose="00000500000000000000" pitchFamily="2" charset="0"/>
              </a:rPr>
            </a:br>
            <a:endParaRPr lang="en-IN" dirty="0"/>
          </a:p>
        </p:txBody>
      </p:sp>
      <p:sp>
        <p:nvSpPr>
          <p:cNvPr id="3" name="Content Placeholder 2">
            <a:extLst>
              <a:ext uri="{FF2B5EF4-FFF2-40B4-BE49-F238E27FC236}">
                <a16:creationId xmlns:a16="http://schemas.microsoft.com/office/drawing/2014/main" id="{2F423AA7-0223-4DE7-A5FF-D7E79F4783CD}"/>
              </a:ext>
            </a:extLst>
          </p:cNvPr>
          <p:cNvSpPr>
            <a:spLocks noGrp="1"/>
          </p:cNvSpPr>
          <p:nvPr>
            <p:ph idx="1"/>
          </p:nvPr>
        </p:nvSpPr>
        <p:spPr/>
        <p:txBody>
          <a:bodyPr/>
          <a:lstStyle/>
          <a:p>
            <a:pPr algn="just"/>
            <a:r>
              <a:rPr lang="en-IN" b="0" i="0" dirty="0">
                <a:effectLst/>
                <a:latin typeface="Montserrat" panose="00000500000000000000" pitchFamily="2" charset="0"/>
              </a:rPr>
              <a:t>This deals with outside procurement, which is part of most projects, such as hiring subcontractors. This will obviously have an impact on the budget and schedule. Planning </a:t>
            </a:r>
            <a:r>
              <a:rPr lang="en-IN" b="0" i="0" u="none" strike="noStrike" dirty="0">
                <a:effectLst/>
                <a:latin typeface="Montserrat" panose="00000500000000000000" pitchFamily="2" charset="0"/>
                <a:hlinkClick r:id="rId2">
                  <a:extLst>
                    <a:ext uri="{A12FA001-AC4F-418D-AE19-62706E023703}">
                      <ahyp:hlinkClr xmlns:ahyp="http://schemas.microsoft.com/office/drawing/2018/hyperlinkcolor" val="tx"/>
                    </a:ext>
                  </a:extLst>
                </a:hlinkClick>
              </a:rPr>
              <a:t>procurement management</a:t>
            </a:r>
            <a:r>
              <a:rPr lang="en-IN" b="0" i="0" dirty="0">
                <a:effectLst/>
                <a:latin typeface="Montserrat" panose="00000500000000000000" pitchFamily="2" charset="0"/>
              </a:rPr>
              <a:t> starts by identifying the outside needs of the project and how those contractors will be involved.</a:t>
            </a:r>
          </a:p>
          <a:p>
            <a:pPr algn="just"/>
            <a:r>
              <a:rPr lang="en-IN" b="0" i="0" dirty="0">
                <a:effectLst/>
                <a:latin typeface="Montserrat" panose="00000500000000000000" pitchFamily="2" charset="0"/>
              </a:rPr>
              <a:t>Now conduct those procurements by hiring the contractors, which includes a </a:t>
            </a:r>
            <a:r>
              <a:rPr lang="en-IN" b="0" i="0" u="none" strike="noStrike" dirty="0">
                <a:effectLst/>
                <a:latin typeface="Montserrat" panose="00000500000000000000" pitchFamily="2" charset="0"/>
                <a:hlinkClick r:id="rId3">
                  <a:extLst>
                    <a:ext uri="{A12FA001-AC4F-418D-AE19-62706E023703}">
                      <ahyp:hlinkClr xmlns:ahyp="http://schemas.microsoft.com/office/drawing/2018/hyperlinkcolor" val="tx"/>
                    </a:ext>
                  </a:extLst>
                </a:hlinkClick>
              </a:rPr>
              <a:t>statement of work</a:t>
            </a:r>
            <a:r>
              <a:rPr lang="en-IN" b="0" i="0" dirty="0">
                <a:effectLst/>
                <a:latin typeface="Montserrat" panose="00000500000000000000" pitchFamily="2" charset="0"/>
              </a:rPr>
              <a:t>, terms of reference, request for proposals and choosing a vendor. You’ll want to control the procurement process by managing and monitoring, and then closing the contracts once the work has been done to everyone’s satisfaction.</a:t>
            </a:r>
          </a:p>
          <a:p>
            <a:pPr algn="just"/>
            <a:endParaRPr lang="en-IN"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4FF3811-EE07-415A-B647-58CCD23667AA}"/>
                  </a:ext>
                </a:extLst>
              </p14:cNvPr>
              <p14:cNvContentPartPr/>
              <p14:nvPr/>
            </p14:nvContentPartPr>
            <p14:xfrm>
              <a:off x="4386240" y="2999880"/>
              <a:ext cx="332640" cy="48960"/>
            </p14:xfrm>
          </p:contentPart>
        </mc:Choice>
        <mc:Fallback xmlns="">
          <p:pic>
            <p:nvPicPr>
              <p:cNvPr id="4" name="Ink 3">
                <a:extLst>
                  <a:ext uri="{FF2B5EF4-FFF2-40B4-BE49-F238E27FC236}">
                    <a16:creationId xmlns:a16="http://schemas.microsoft.com/office/drawing/2014/main" id="{14FF3811-EE07-415A-B647-58CCD23667AA}"/>
                  </a:ext>
                </a:extLst>
              </p:cNvPr>
              <p:cNvPicPr/>
              <p:nvPr/>
            </p:nvPicPr>
            <p:blipFill>
              <a:blip r:embed="rId5"/>
              <a:stretch>
                <a:fillRect/>
              </a:stretch>
            </p:blipFill>
            <p:spPr>
              <a:xfrm>
                <a:off x="4376880" y="2990520"/>
                <a:ext cx="351360" cy="67680"/>
              </a:xfrm>
              <a:prstGeom prst="rect">
                <a:avLst/>
              </a:prstGeom>
            </p:spPr>
          </p:pic>
        </mc:Fallback>
      </mc:AlternateContent>
    </p:spTree>
    <p:extLst>
      <p:ext uri="{BB962C8B-B14F-4D97-AF65-F5344CB8AC3E}">
        <p14:creationId xmlns:p14="http://schemas.microsoft.com/office/powerpoint/2010/main" val="765417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06BC-D0EB-41A5-B952-0559FE0814E9}"/>
              </a:ext>
            </a:extLst>
          </p:cNvPr>
          <p:cNvSpPr>
            <a:spLocks noGrp="1"/>
          </p:cNvSpPr>
          <p:nvPr>
            <p:ph type="title"/>
          </p:nvPr>
        </p:nvSpPr>
        <p:spPr>
          <a:xfrm>
            <a:off x="1575582" y="452718"/>
            <a:ext cx="8475252" cy="1400530"/>
          </a:xfrm>
        </p:spPr>
        <p:txBody>
          <a:bodyPr/>
          <a:lstStyle/>
          <a:p>
            <a:r>
              <a:rPr lang="en-IN" sz="3200" b="1" i="0" dirty="0">
                <a:effectLst/>
                <a:latin typeface="Montserrat" panose="00000500000000000000" pitchFamily="2" charset="0"/>
              </a:rPr>
              <a:t>10. Project Stakeholder Management</a:t>
            </a:r>
            <a:br>
              <a:rPr lang="en-IN" sz="3200" b="1" i="0" dirty="0">
                <a:effectLst/>
                <a:latin typeface="Montserrat" panose="00000500000000000000" pitchFamily="2" charset="0"/>
              </a:rPr>
            </a:br>
            <a:endParaRPr lang="en-IN" sz="3200" dirty="0"/>
          </a:p>
        </p:txBody>
      </p:sp>
      <p:sp>
        <p:nvSpPr>
          <p:cNvPr id="3" name="Content Placeholder 2">
            <a:extLst>
              <a:ext uri="{FF2B5EF4-FFF2-40B4-BE49-F238E27FC236}">
                <a16:creationId xmlns:a16="http://schemas.microsoft.com/office/drawing/2014/main" id="{3A6D62DD-6BA7-4B34-88FE-BC9EC3F8F0E8}"/>
              </a:ext>
            </a:extLst>
          </p:cNvPr>
          <p:cNvSpPr>
            <a:spLocks noGrp="1"/>
          </p:cNvSpPr>
          <p:nvPr>
            <p:ph idx="1"/>
          </p:nvPr>
        </p:nvSpPr>
        <p:spPr/>
        <p:txBody>
          <a:bodyPr>
            <a:normAutofit fontScale="92500" lnSpcReduction="20000"/>
          </a:bodyPr>
          <a:lstStyle/>
          <a:p>
            <a:pPr algn="just"/>
            <a:r>
              <a:rPr lang="en-IN" b="0" i="0" dirty="0">
                <a:effectLst/>
                <a:latin typeface="Montserrat" panose="00000500000000000000" pitchFamily="2" charset="0"/>
              </a:rPr>
              <a:t>The stakeholders must be happy, as the project has been created for their needs. Therefore, they must be actively managed like any other part of the project. To start one must identify the stakeholders through </a:t>
            </a:r>
            <a:r>
              <a:rPr lang="en-IN" b="0" i="0" u="none" strike="noStrike" dirty="0">
                <a:effectLst/>
                <a:latin typeface="Montserrat" panose="00000500000000000000" pitchFamily="2" charset="0"/>
                <a:hlinkClick r:id="rId2">
                  <a:extLst>
                    <a:ext uri="{A12FA001-AC4F-418D-AE19-62706E023703}">
                      <ahyp:hlinkClr xmlns:ahyp="http://schemas.microsoft.com/office/drawing/2018/hyperlinkcolor" val="tx"/>
                    </a:ext>
                  </a:extLst>
                </a:hlinkClick>
              </a:rPr>
              <a:t>stakeholder analysis</a:t>
            </a:r>
            <a:r>
              <a:rPr lang="en-IN" b="0" i="0" dirty="0">
                <a:effectLst/>
                <a:latin typeface="Montserrat" panose="00000500000000000000" pitchFamily="2" charset="0"/>
              </a:rPr>
              <a:t>. It’s not always easy, but it’s a crucial part of starting any project, so find out who they are and what concerns they have.</a:t>
            </a:r>
          </a:p>
          <a:p>
            <a:pPr algn="just"/>
            <a:r>
              <a:rPr lang="en-IN" b="0" i="0" dirty="0">
                <a:effectLst/>
                <a:latin typeface="Montserrat" panose="00000500000000000000" pitchFamily="2" charset="0"/>
              </a:rPr>
              <a:t>Now plan </a:t>
            </a:r>
            <a:r>
              <a:rPr lang="en-IN" b="0" i="0" u="none" strike="noStrike" dirty="0">
                <a:effectLst/>
                <a:latin typeface="Montserrat" panose="00000500000000000000" pitchFamily="2" charset="0"/>
                <a:hlinkClick r:id="rId3">
                  <a:extLst>
                    <a:ext uri="{A12FA001-AC4F-418D-AE19-62706E023703}">
                      <ahyp:hlinkClr xmlns:ahyp="http://schemas.microsoft.com/office/drawing/2018/hyperlinkcolor" val="tx"/>
                    </a:ext>
                  </a:extLst>
                </a:hlinkClick>
              </a:rPr>
              <a:t>stakeholder management</a:t>
            </a:r>
            <a:r>
              <a:rPr lang="en-IN" b="0" i="0" dirty="0">
                <a:effectLst/>
                <a:latin typeface="Montserrat" panose="00000500000000000000" pitchFamily="2" charset="0"/>
              </a:rPr>
              <a:t>, which means listing each stakeholder and prioritizing what their concerns are and how they might impact the project. This will lead to managing stakeholders’ expectations to make sure their needs are met and that you’re in communication with them.</a:t>
            </a:r>
          </a:p>
          <a:p>
            <a:pPr algn="just"/>
            <a:r>
              <a:rPr lang="en-IN" b="0" i="0" dirty="0">
                <a:effectLst/>
                <a:latin typeface="Montserrat" panose="00000500000000000000" pitchFamily="2" charset="0"/>
              </a:rPr>
              <a:t>Throughout the project, control stakeholder engagement. Do this by determining if the stakeholders’ needs are being addressed. If not, figure out what changes need to be made to either satisfy those needs or adjust the expectations.</a:t>
            </a:r>
          </a:p>
          <a:p>
            <a:pPr algn="just"/>
            <a:endParaRPr lang="en-IN"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A00EA5B-C9DD-4385-8791-7237EC7D7B51}"/>
                  </a:ext>
                </a:extLst>
              </p14:cNvPr>
              <p14:cNvContentPartPr/>
              <p14:nvPr/>
            </p14:nvContentPartPr>
            <p14:xfrm>
              <a:off x="2626920" y="4056120"/>
              <a:ext cx="1694520" cy="19800"/>
            </p14:xfrm>
          </p:contentPart>
        </mc:Choice>
        <mc:Fallback xmlns="">
          <p:pic>
            <p:nvPicPr>
              <p:cNvPr id="4" name="Ink 3">
                <a:extLst>
                  <a:ext uri="{FF2B5EF4-FFF2-40B4-BE49-F238E27FC236}">
                    <a16:creationId xmlns:a16="http://schemas.microsoft.com/office/drawing/2014/main" id="{5A00EA5B-C9DD-4385-8791-7237EC7D7B51}"/>
                  </a:ext>
                </a:extLst>
              </p:cNvPr>
              <p:cNvPicPr/>
              <p:nvPr/>
            </p:nvPicPr>
            <p:blipFill>
              <a:blip r:embed="rId5"/>
              <a:stretch>
                <a:fillRect/>
              </a:stretch>
            </p:blipFill>
            <p:spPr>
              <a:xfrm>
                <a:off x="2617560" y="4046760"/>
                <a:ext cx="1713240" cy="38520"/>
              </a:xfrm>
              <a:prstGeom prst="rect">
                <a:avLst/>
              </a:prstGeom>
            </p:spPr>
          </p:pic>
        </mc:Fallback>
      </mc:AlternateContent>
    </p:spTree>
    <p:extLst>
      <p:ext uri="{BB962C8B-B14F-4D97-AF65-F5344CB8AC3E}">
        <p14:creationId xmlns:p14="http://schemas.microsoft.com/office/powerpoint/2010/main" val="1794735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5474-D7D2-437C-98BC-80FD1E7A5E26}"/>
              </a:ext>
            </a:extLst>
          </p:cNvPr>
          <p:cNvSpPr>
            <a:spLocks noGrp="1"/>
          </p:cNvSpPr>
          <p:nvPr>
            <p:ph type="title"/>
          </p:nvPr>
        </p:nvSpPr>
        <p:spPr>
          <a:xfrm>
            <a:off x="1098316" y="424583"/>
            <a:ext cx="9404723" cy="1400530"/>
          </a:xfrm>
        </p:spPr>
        <p:txBody>
          <a:bodyPr/>
          <a:lstStyle/>
          <a:p>
            <a:r>
              <a:rPr lang="en-IN" dirty="0"/>
              <a:t>PM organisation structure</a:t>
            </a:r>
          </a:p>
        </p:txBody>
      </p:sp>
      <p:pic>
        <p:nvPicPr>
          <p:cNvPr id="6" name="Picture 5">
            <a:extLst>
              <a:ext uri="{FF2B5EF4-FFF2-40B4-BE49-F238E27FC236}">
                <a16:creationId xmlns:a16="http://schemas.microsoft.com/office/drawing/2014/main" id="{B46B8E04-13A0-4D8B-B4F1-8B5315D0E755}"/>
              </a:ext>
            </a:extLst>
          </p:cNvPr>
          <p:cNvPicPr>
            <a:picLocks noChangeAspect="1"/>
          </p:cNvPicPr>
          <p:nvPr/>
        </p:nvPicPr>
        <p:blipFill>
          <a:blip r:embed="rId2"/>
          <a:stretch>
            <a:fillRect/>
          </a:stretch>
        </p:blipFill>
        <p:spPr>
          <a:xfrm>
            <a:off x="1098316" y="2206781"/>
            <a:ext cx="8946540" cy="404161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389F64E-FC14-4A0C-B864-A97EF76F293B}"/>
                  </a:ext>
                </a:extLst>
              </p14:cNvPr>
              <p14:cNvContentPartPr/>
              <p14:nvPr/>
            </p14:nvContentPartPr>
            <p14:xfrm>
              <a:off x="64800" y="568080"/>
              <a:ext cx="12131640" cy="5786280"/>
            </p14:xfrm>
          </p:contentPart>
        </mc:Choice>
        <mc:Fallback xmlns="">
          <p:pic>
            <p:nvPicPr>
              <p:cNvPr id="3" name="Ink 2">
                <a:extLst>
                  <a:ext uri="{FF2B5EF4-FFF2-40B4-BE49-F238E27FC236}">
                    <a16:creationId xmlns:a16="http://schemas.microsoft.com/office/drawing/2014/main" id="{2389F64E-FC14-4A0C-B864-A97EF76F293B}"/>
                  </a:ext>
                </a:extLst>
              </p:cNvPr>
              <p:cNvPicPr/>
              <p:nvPr/>
            </p:nvPicPr>
            <p:blipFill>
              <a:blip r:embed="rId4"/>
              <a:stretch>
                <a:fillRect/>
              </a:stretch>
            </p:blipFill>
            <p:spPr>
              <a:xfrm>
                <a:off x="55440" y="558720"/>
                <a:ext cx="12150360" cy="5805000"/>
              </a:xfrm>
              <a:prstGeom prst="rect">
                <a:avLst/>
              </a:prstGeom>
            </p:spPr>
          </p:pic>
        </mc:Fallback>
      </mc:AlternateContent>
    </p:spTree>
    <p:extLst>
      <p:ext uri="{BB962C8B-B14F-4D97-AF65-F5344CB8AC3E}">
        <p14:creationId xmlns:p14="http://schemas.microsoft.com/office/powerpoint/2010/main" val="1538292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1929F2-420C-4FAF-97A7-FD82841EDA8F}"/>
              </a:ext>
            </a:extLst>
          </p:cNvPr>
          <p:cNvPicPr>
            <a:picLocks noChangeAspect="1"/>
          </p:cNvPicPr>
          <p:nvPr/>
        </p:nvPicPr>
        <p:blipFill>
          <a:blip r:embed="rId2"/>
          <a:stretch>
            <a:fillRect/>
          </a:stretch>
        </p:blipFill>
        <p:spPr>
          <a:xfrm>
            <a:off x="1080380" y="613372"/>
            <a:ext cx="10031240" cy="563125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9A2471A-BD5D-47F6-BB38-F484A50972E9}"/>
                  </a:ext>
                </a:extLst>
              </p14:cNvPr>
              <p14:cNvContentPartPr/>
              <p14:nvPr/>
            </p14:nvContentPartPr>
            <p14:xfrm>
              <a:off x="4241880" y="2809440"/>
              <a:ext cx="6359400" cy="2628720"/>
            </p14:xfrm>
          </p:contentPart>
        </mc:Choice>
        <mc:Fallback xmlns="">
          <p:pic>
            <p:nvPicPr>
              <p:cNvPr id="2" name="Ink 1">
                <a:extLst>
                  <a:ext uri="{FF2B5EF4-FFF2-40B4-BE49-F238E27FC236}">
                    <a16:creationId xmlns:a16="http://schemas.microsoft.com/office/drawing/2014/main" id="{69A2471A-BD5D-47F6-BB38-F484A50972E9}"/>
                  </a:ext>
                </a:extLst>
              </p:cNvPr>
              <p:cNvPicPr/>
              <p:nvPr/>
            </p:nvPicPr>
            <p:blipFill>
              <a:blip r:embed="rId4"/>
              <a:stretch>
                <a:fillRect/>
              </a:stretch>
            </p:blipFill>
            <p:spPr>
              <a:xfrm>
                <a:off x="4232520" y="2800080"/>
                <a:ext cx="6378120" cy="2647440"/>
              </a:xfrm>
              <a:prstGeom prst="rect">
                <a:avLst/>
              </a:prstGeom>
            </p:spPr>
          </p:pic>
        </mc:Fallback>
      </mc:AlternateContent>
    </p:spTree>
    <p:extLst>
      <p:ext uri="{BB962C8B-B14F-4D97-AF65-F5344CB8AC3E}">
        <p14:creationId xmlns:p14="http://schemas.microsoft.com/office/powerpoint/2010/main" val="3584120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692BD4-9FCF-466D-93E2-F8B4FB4EF026}"/>
              </a:ext>
            </a:extLst>
          </p:cNvPr>
          <p:cNvPicPr>
            <a:picLocks noChangeAspect="1"/>
          </p:cNvPicPr>
          <p:nvPr/>
        </p:nvPicPr>
        <p:blipFill>
          <a:blip r:embed="rId2"/>
          <a:stretch>
            <a:fillRect/>
          </a:stretch>
        </p:blipFill>
        <p:spPr>
          <a:xfrm>
            <a:off x="1080380" y="613372"/>
            <a:ext cx="10031240" cy="563125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70AEE95-2E82-47D5-AF72-11D95E121F82}"/>
                  </a:ext>
                </a:extLst>
              </p14:cNvPr>
              <p14:cNvContentPartPr/>
              <p14:nvPr/>
            </p14:nvContentPartPr>
            <p14:xfrm>
              <a:off x="2779560" y="3330720"/>
              <a:ext cx="1939320" cy="1976760"/>
            </p14:xfrm>
          </p:contentPart>
        </mc:Choice>
        <mc:Fallback xmlns="">
          <p:pic>
            <p:nvPicPr>
              <p:cNvPr id="2" name="Ink 1">
                <a:extLst>
                  <a:ext uri="{FF2B5EF4-FFF2-40B4-BE49-F238E27FC236}">
                    <a16:creationId xmlns:a16="http://schemas.microsoft.com/office/drawing/2014/main" id="{770AEE95-2E82-47D5-AF72-11D95E121F82}"/>
                  </a:ext>
                </a:extLst>
              </p:cNvPr>
              <p:cNvPicPr/>
              <p:nvPr/>
            </p:nvPicPr>
            <p:blipFill>
              <a:blip r:embed="rId4"/>
              <a:stretch>
                <a:fillRect/>
              </a:stretch>
            </p:blipFill>
            <p:spPr>
              <a:xfrm>
                <a:off x="2770200" y="3321360"/>
                <a:ext cx="1958040" cy="1995480"/>
              </a:xfrm>
              <a:prstGeom prst="rect">
                <a:avLst/>
              </a:prstGeom>
            </p:spPr>
          </p:pic>
        </mc:Fallback>
      </mc:AlternateContent>
    </p:spTree>
    <p:extLst>
      <p:ext uri="{BB962C8B-B14F-4D97-AF65-F5344CB8AC3E}">
        <p14:creationId xmlns:p14="http://schemas.microsoft.com/office/powerpoint/2010/main" val="1231454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9" name="Picture 13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1" name="Picture 14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3" name="Oval 14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5" name="Picture 14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7" name="Picture 14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9" name="Rectangle 14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1" name="Rectangle 15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4DBA3-9819-4BE4-9CC6-BEC4277AE9E7}"/>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3400" b="0" i="0" u="none" strike="noStrike" kern="1200" baseline="0">
                <a:solidFill>
                  <a:srgbClr val="EBEBEB"/>
                </a:solidFill>
                <a:latin typeface="+mj-lt"/>
                <a:ea typeface="+mj-ea"/>
                <a:cs typeface="+mj-cs"/>
              </a:rPr>
              <a:t>Necessity of project management 	</a:t>
            </a:r>
            <a:br>
              <a:rPr lang="en-US" sz="3400" b="0" i="0" u="none" strike="noStrike" kern="1200" baseline="0">
                <a:solidFill>
                  <a:srgbClr val="EBEBEB"/>
                </a:solidFill>
                <a:latin typeface="+mj-lt"/>
                <a:ea typeface="+mj-ea"/>
                <a:cs typeface="+mj-cs"/>
              </a:rPr>
            </a:br>
            <a:endParaRPr lang="en-US" sz="3400" b="0" i="0" kern="1200">
              <a:solidFill>
                <a:srgbClr val="EBEBEB"/>
              </a:solidFill>
              <a:latin typeface="+mj-lt"/>
              <a:ea typeface="+mj-ea"/>
              <a:cs typeface="+mj-cs"/>
            </a:endParaRPr>
          </a:p>
        </p:txBody>
      </p:sp>
      <p:sp>
        <p:nvSpPr>
          <p:cNvPr id="15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5" name="Freeform: Shape 15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7" name="Rectangle 15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CD09F495-9BBB-4DAD-B27D-7420A8E40D96}"/>
              </a:ext>
            </a:extLst>
          </p:cNvPr>
          <p:cNvPicPr>
            <a:picLocks noGrp="1" noChangeAspect="1"/>
          </p:cNvPicPr>
          <p:nvPr>
            <p:ph idx="1"/>
          </p:nvPr>
        </p:nvPicPr>
        <p:blipFill>
          <a:blip r:embed="rId6"/>
          <a:stretch>
            <a:fillRect/>
          </a:stretch>
        </p:blipFill>
        <p:spPr>
          <a:xfrm>
            <a:off x="643854" y="1342347"/>
            <a:ext cx="6270662" cy="4172840"/>
          </a:xfrm>
          <a:prstGeom prst="rect">
            <a:avLst/>
          </a:prstGeom>
          <a:effectLst/>
        </p:spPr>
      </p:pic>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E6A027CC-D1DF-4F40-AEC7-56D4F6EABFE1}"/>
                  </a:ext>
                </a:extLst>
              </p14:cNvPr>
              <p14:cNvContentPartPr/>
              <p14:nvPr/>
            </p14:nvContentPartPr>
            <p14:xfrm>
              <a:off x="122400" y="60480"/>
              <a:ext cx="8037720" cy="6797160"/>
            </p14:xfrm>
          </p:contentPart>
        </mc:Choice>
        <mc:Fallback xmlns="">
          <p:pic>
            <p:nvPicPr>
              <p:cNvPr id="5" name="Ink 4">
                <a:extLst>
                  <a:ext uri="{FF2B5EF4-FFF2-40B4-BE49-F238E27FC236}">
                    <a16:creationId xmlns:a16="http://schemas.microsoft.com/office/drawing/2014/main" id="{E6A027CC-D1DF-4F40-AEC7-56D4F6EABFE1}"/>
                  </a:ext>
                </a:extLst>
              </p:cNvPr>
              <p:cNvPicPr/>
              <p:nvPr/>
            </p:nvPicPr>
            <p:blipFill>
              <a:blip r:embed="rId8"/>
              <a:stretch>
                <a:fillRect/>
              </a:stretch>
            </p:blipFill>
            <p:spPr>
              <a:xfrm>
                <a:off x="113040" y="51120"/>
                <a:ext cx="8056440" cy="6815880"/>
              </a:xfrm>
              <a:prstGeom prst="rect">
                <a:avLst/>
              </a:prstGeom>
            </p:spPr>
          </p:pic>
        </mc:Fallback>
      </mc:AlternateContent>
    </p:spTree>
    <p:extLst>
      <p:ext uri="{BB962C8B-B14F-4D97-AF65-F5344CB8AC3E}">
        <p14:creationId xmlns:p14="http://schemas.microsoft.com/office/powerpoint/2010/main" val="1551806409"/>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BBC02-8E9B-4A34-9FA3-EBD7F7F6D72B}"/>
              </a:ext>
            </a:extLst>
          </p:cNvPr>
          <p:cNvPicPr>
            <a:picLocks noChangeAspect="1"/>
          </p:cNvPicPr>
          <p:nvPr/>
        </p:nvPicPr>
        <p:blipFill>
          <a:blip r:embed="rId2"/>
          <a:stretch>
            <a:fillRect/>
          </a:stretch>
        </p:blipFill>
        <p:spPr>
          <a:xfrm>
            <a:off x="1080380" y="613372"/>
            <a:ext cx="10031240" cy="563125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6AF38F5-49D2-421E-A4B9-2CCACC3A7B20}"/>
                  </a:ext>
                </a:extLst>
              </p14:cNvPr>
              <p14:cNvContentPartPr/>
              <p14:nvPr/>
            </p14:nvContentPartPr>
            <p14:xfrm>
              <a:off x="1806120" y="1795680"/>
              <a:ext cx="9096120" cy="2186640"/>
            </p14:xfrm>
          </p:contentPart>
        </mc:Choice>
        <mc:Fallback xmlns="">
          <p:pic>
            <p:nvPicPr>
              <p:cNvPr id="2" name="Ink 1">
                <a:extLst>
                  <a:ext uri="{FF2B5EF4-FFF2-40B4-BE49-F238E27FC236}">
                    <a16:creationId xmlns:a16="http://schemas.microsoft.com/office/drawing/2014/main" id="{16AF38F5-49D2-421E-A4B9-2CCACC3A7B20}"/>
                  </a:ext>
                </a:extLst>
              </p:cNvPr>
              <p:cNvPicPr/>
              <p:nvPr/>
            </p:nvPicPr>
            <p:blipFill>
              <a:blip r:embed="rId4"/>
              <a:stretch>
                <a:fillRect/>
              </a:stretch>
            </p:blipFill>
            <p:spPr>
              <a:xfrm>
                <a:off x="1796760" y="1786320"/>
                <a:ext cx="9114840" cy="2205360"/>
              </a:xfrm>
              <a:prstGeom prst="rect">
                <a:avLst/>
              </a:prstGeom>
            </p:spPr>
          </p:pic>
        </mc:Fallback>
      </mc:AlternateContent>
    </p:spTree>
    <p:extLst>
      <p:ext uri="{BB962C8B-B14F-4D97-AF65-F5344CB8AC3E}">
        <p14:creationId xmlns:p14="http://schemas.microsoft.com/office/powerpoint/2010/main" val="3787314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126A5C8-B309-423A-B6E5-3EE93CFA2D20}"/>
              </a:ext>
            </a:extLst>
          </p:cNvPr>
          <p:cNvPicPr>
            <a:picLocks noGrp="1" noChangeAspect="1"/>
          </p:cNvPicPr>
          <p:nvPr>
            <p:ph idx="1"/>
          </p:nvPr>
        </p:nvPicPr>
        <p:blipFill>
          <a:blip r:embed="rId2"/>
          <a:stretch>
            <a:fillRect/>
          </a:stretch>
        </p:blipFill>
        <p:spPr>
          <a:xfrm>
            <a:off x="998806" y="357869"/>
            <a:ext cx="10493101" cy="589053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CF07818-80AC-4CAA-B237-4BEA06D59886}"/>
                  </a:ext>
                </a:extLst>
              </p14:cNvPr>
              <p14:cNvContentPartPr/>
              <p14:nvPr/>
            </p14:nvContentPartPr>
            <p14:xfrm>
              <a:off x="9838440" y="1921320"/>
              <a:ext cx="1924560" cy="3131280"/>
            </p14:xfrm>
          </p:contentPart>
        </mc:Choice>
        <mc:Fallback xmlns="">
          <p:pic>
            <p:nvPicPr>
              <p:cNvPr id="2" name="Ink 1">
                <a:extLst>
                  <a:ext uri="{FF2B5EF4-FFF2-40B4-BE49-F238E27FC236}">
                    <a16:creationId xmlns:a16="http://schemas.microsoft.com/office/drawing/2014/main" id="{CCF07818-80AC-4CAA-B237-4BEA06D59886}"/>
                  </a:ext>
                </a:extLst>
              </p:cNvPr>
              <p:cNvPicPr/>
              <p:nvPr/>
            </p:nvPicPr>
            <p:blipFill>
              <a:blip r:embed="rId4"/>
              <a:stretch>
                <a:fillRect/>
              </a:stretch>
            </p:blipFill>
            <p:spPr>
              <a:xfrm>
                <a:off x="9829080" y="1911960"/>
                <a:ext cx="1943280" cy="3150000"/>
              </a:xfrm>
              <a:prstGeom prst="rect">
                <a:avLst/>
              </a:prstGeom>
            </p:spPr>
          </p:pic>
        </mc:Fallback>
      </mc:AlternateContent>
    </p:spTree>
    <p:extLst>
      <p:ext uri="{BB962C8B-B14F-4D97-AF65-F5344CB8AC3E}">
        <p14:creationId xmlns:p14="http://schemas.microsoft.com/office/powerpoint/2010/main" val="3323277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0F8B80-7F29-42E4-BA0F-6F51BD985F4C}"/>
              </a:ext>
            </a:extLst>
          </p:cNvPr>
          <p:cNvPicPr>
            <a:picLocks noChangeAspect="1"/>
          </p:cNvPicPr>
          <p:nvPr/>
        </p:nvPicPr>
        <p:blipFill>
          <a:blip r:embed="rId2"/>
          <a:stretch>
            <a:fillRect/>
          </a:stretch>
        </p:blipFill>
        <p:spPr>
          <a:xfrm>
            <a:off x="1103312" y="0"/>
            <a:ext cx="10031240" cy="563125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915C24E-6391-434E-BA6A-C95916C550FA}"/>
                  </a:ext>
                </a:extLst>
              </p14:cNvPr>
              <p14:cNvContentPartPr/>
              <p14:nvPr/>
            </p14:nvContentPartPr>
            <p14:xfrm>
              <a:off x="3059640" y="1989000"/>
              <a:ext cx="6165360" cy="2820960"/>
            </p14:xfrm>
          </p:contentPart>
        </mc:Choice>
        <mc:Fallback xmlns="">
          <p:pic>
            <p:nvPicPr>
              <p:cNvPr id="2" name="Ink 1">
                <a:extLst>
                  <a:ext uri="{FF2B5EF4-FFF2-40B4-BE49-F238E27FC236}">
                    <a16:creationId xmlns:a16="http://schemas.microsoft.com/office/drawing/2014/main" id="{1915C24E-6391-434E-BA6A-C95916C550FA}"/>
                  </a:ext>
                </a:extLst>
              </p:cNvPr>
              <p:cNvPicPr/>
              <p:nvPr/>
            </p:nvPicPr>
            <p:blipFill>
              <a:blip r:embed="rId4"/>
              <a:stretch>
                <a:fillRect/>
              </a:stretch>
            </p:blipFill>
            <p:spPr>
              <a:xfrm>
                <a:off x="3050280" y="1979640"/>
                <a:ext cx="6184080" cy="2839680"/>
              </a:xfrm>
              <a:prstGeom prst="rect">
                <a:avLst/>
              </a:prstGeom>
            </p:spPr>
          </p:pic>
        </mc:Fallback>
      </mc:AlternateContent>
    </p:spTree>
    <p:extLst>
      <p:ext uri="{BB962C8B-B14F-4D97-AF65-F5344CB8AC3E}">
        <p14:creationId xmlns:p14="http://schemas.microsoft.com/office/powerpoint/2010/main" val="3598476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7625E8-3F3D-4555-9DF7-CFB9A72CB614}"/>
              </a:ext>
            </a:extLst>
          </p:cNvPr>
          <p:cNvPicPr>
            <a:picLocks noChangeAspect="1"/>
          </p:cNvPicPr>
          <p:nvPr/>
        </p:nvPicPr>
        <p:blipFill>
          <a:blip r:embed="rId2"/>
          <a:stretch>
            <a:fillRect/>
          </a:stretch>
        </p:blipFill>
        <p:spPr>
          <a:xfrm>
            <a:off x="1103312" y="121003"/>
            <a:ext cx="10031240" cy="5631255"/>
          </a:xfrm>
          <a:prstGeom prst="rect">
            <a:avLst/>
          </a:prstGeom>
        </p:spPr>
      </p:pic>
    </p:spTree>
    <p:extLst>
      <p:ext uri="{BB962C8B-B14F-4D97-AF65-F5344CB8AC3E}">
        <p14:creationId xmlns:p14="http://schemas.microsoft.com/office/powerpoint/2010/main" val="613673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436AEB-1D01-4198-A121-2D08E608AED1}"/>
              </a:ext>
            </a:extLst>
          </p:cNvPr>
          <p:cNvPicPr>
            <a:picLocks noChangeAspect="1"/>
          </p:cNvPicPr>
          <p:nvPr/>
        </p:nvPicPr>
        <p:blipFill>
          <a:blip r:embed="rId2"/>
          <a:stretch>
            <a:fillRect/>
          </a:stretch>
        </p:blipFill>
        <p:spPr>
          <a:xfrm>
            <a:off x="506437" y="379829"/>
            <a:ext cx="11296357" cy="617571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5E1AA39-101A-4741-8389-F66DC7471E01}"/>
                  </a:ext>
                </a:extLst>
              </p14:cNvPr>
              <p14:cNvContentPartPr/>
              <p14:nvPr/>
            </p14:nvContentPartPr>
            <p14:xfrm>
              <a:off x="799920" y="2615400"/>
              <a:ext cx="7843320" cy="1614240"/>
            </p14:xfrm>
          </p:contentPart>
        </mc:Choice>
        <mc:Fallback xmlns="">
          <p:pic>
            <p:nvPicPr>
              <p:cNvPr id="2" name="Ink 1">
                <a:extLst>
                  <a:ext uri="{FF2B5EF4-FFF2-40B4-BE49-F238E27FC236}">
                    <a16:creationId xmlns:a16="http://schemas.microsoft.com/office/drawing/2014/main" id="{85E1AA39-101A-4741-8389-F66DC7471E01}"/>
                  </a:ext>
                </a:extLst>
              </p:cNvPr>
              <p:cNvPicPr/>
              <p:nvPr/>
            </p:nvPicPr>
            <p:blipFill>
              <a:blip r:embed="rId4"/>
              <a:stretch>
                <a:fillRect/>
              </a:stretch>
            </p:blipFill>
            <p:spPr>
              <a:xfrm>
                <a:off x="790560" y="2606040"/>
                <a:ext cx="7862040" cy="1632960"/>
              </a:xfrm>
              <a:prstGeom prst="rect">
                <a:avLst/>
              </a:prstGeom>
            </p:spPr>
          </p:pic>
        </mc:Fallback>
      </mc:AlternateContent>
    </p:spTree>
    <p:extLst>
      <p:ext uri="{BB962C8B-B14F-4D97-AF65-F5344CB8AC3E}">
        <p14:creationId xmlns:p14="http://schemas.microsoft.com/office/powerpoint/2010/main" val="918232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4D9FA0-F090-4412-8BFC-563378047F74}"/>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en-US" sz="4600" b="0" i="0" u="none" strike="noStrike" kern="1200" baseline="0" dirty="0">
                <a:solidFill>
                  <a:srgbClr val="EBEBEB"/>
                </a:solidFill>
                <a:latin typeface="+mj-lt"/>
                <a:ea typeface="+mj-ea"/>
                <a:cs typeface="+mj-cs"/>
              </a:rPr>
              <a:t>Triple constraints 	</a:t>
            </a:r>
            <a:br>
              <a:rPr lang="en-US" sz="4600" b="0" i="0" u="none" strike="noStrike" kern="1200" baseline="0" dirty="0">
                <a:solidFill>
                  <a:srgbClr val="EBEBEB"/>
                </a:solidFill>
                <a:latin typeface="+mj-lt"/>
                <a:ea typeface="+mj-ea"/>
                <a:cs typeface="+mj-cs"/>
              </a:rPr>
            </a:br>
            <a:endParaRPr lang="en-US" sz="4600" b="0" i="0" kern="1200" dirty="0">
              <a:solidFill>
                <a:srgbClr val="EBEBEB"/>
              </a:solidFill>
              <a:latin typeface="+mj-lt"/>
              <a:ea typeface="+mj-ea"/>
              <a:cs typeface="+mj-cs"/>
            </a:endParaRPr>
          </a:p>
        </p:txBody>
      </p:sp>
      <p:sp useBgFill="1">
        <p:nvSpPr>
          <p:cNvPr id="24" name="Rectangle 23">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E1AB6988-C15A-4F15-9B72-DA78BDB8208C}"/>
              </a:ext>
            </a:extLst>
          </p:cNvPr>
          <p:cNvPicPr>
            <a:picLocks noGrp="1" noChangeAspect="1"/>
          </p:cNvPicPr>
          <p:nvPr>
            <p:ph idx="1"/>
          </p:nvPr>
        </p:nvPicPr>
        <p:blipFill>
          <a:blip r:embed="rId6"/>
          <a:stretch>
            <a:fillRect/>
          </a:stretch>
        </p:blipFill>
        <p:spPr>
          <a:xfrm>
            <a:off x="1148162" y="965141"/>
            <a:ext cx="5890044" cy="4932911"/>
          </a:xfrm>
          <a:prstGeom prst="rect">
            <a:avLst/>
          </a:prstGeom>
          <a:effectLst/>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AD88593-CA45-4CB8-A457-9389FB469F92}"/>
                  </a:ext>
                </a:extLst>
              </p14:cNvPr>
              <p14:cNvContentPartPr/>
              <p14:nvPr/>
            </p14:nvContentPartPr>
            <p14:xfrm>
              <a:off x="1637640" y="202680"/>
              <a:ext cx="10530720" cy="5537880"/>
            </p14:xfrm>
          </p:contentPart>
        </mc:Choice>
        <mc:Fallback xmlns="">
          <p:pic>
            <p:nvPicPr>
              <p:cNvPr id="6" name="Ink 5">
                <a:extLst>
                  <a:ext uri="{FF2B5EF4-FFF2-40B4-BE49-F238E27FC236}">
                    <a16:creationId xmlns:a16="http://schemas.microsoft.com/office/drawing/2014/main" id="{7AD88593-CA45-4CB8-A457-9389FB469F92}"/>
                  </a:ext>
                </a:extLst>
              </p:cNvPr>
              <p:cNvPicPr/>
              <p:nvPr/>
            </p:nvPicPr>
            <p:blipFill>
              <a:blip r:embed="rId8"/>
              <a:stretch>
                <a:fillRect/>
              </a:stretch>
            </p:blipFill>
            <p:spPr>
              <a:xfrm>
                <a:off x="1628280" y="193320"/>
                <a:ext cx="10549440" cy="5556600"/>
              </a:xfrm>
              <a:prstGeom prst="rect">
                <a:avLst/>
              </a:prstGeom>
            </p:spPr>
          </p:pic>
        </mc:Fallback>
      </mc:AlternateContent>
    </p:spTree>
    <p:extLst>
      <p:ext uri="{BB962C8B-B14F-4D97-AF65-F5344CB8AC3E}">
        <p14:creationId xmlns:p14="http://schemas.microsoft.com/office/powerpoint/2010/main" val="310572760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2878602E-DF71-477C-A923-ADDCC068AA07}"/>
              </a:ext>
            </a:extLst>
          </p:cNvPr>
          <p:cNvPicPr>
            <a:picLocks noGrp="1" noChangeAspect="1"/>
          </p:cNvPicPr>
          <p:nvPr>
            <p:ph idx="1"/>
          </p:nvPr>
        </p:nvPicPr>
        <p:blipFill>
          <a:blip r:embed="rId7"/>
          <a:stretch>
            <a:fillRect/>
          </a:stretch>
        </p:blipFill>
        <p:spPr>
          <a:xfrm>
            <a:off x="687198" y="643467"/>
            <a:ext cx="10817603" cy="5571066"/>
          </a:xfrm>
          <a:prstGeom prst="rect">
            <a:avLst/>
          </a:prstGeom>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9EF18318-24F0-4C09-BF2B-A9BFF2BAE4E9}"/>
                  </a:ext>
                </a:extLst>
              </p14:cNvPr>
              <p14:cNvContentPartPr/>
              <p14:nvPr/>
            </p14:nvContentPartPr>
            <p14:xfrm>
              <a:off x="1048680" y="517680"/>
              <a:ext cx="10652760" cy="5557320"/>
            </p14:xfrm>
          </p:contentPart>
        </mc:Choice>
        <mc:Fallback xmlns="">
          <p:pic>
            <p:nvPicPr>
              <p:cNvPr id="5" name="Ink 4">
                <a:extLst>
                  <a:ext uri="{FF2B5EF4-FFF2-40B4-BE49-F238E27FC236}">
                    <a16:creationId xmlns:a16="http://schemas.microsoft.com/office/drawing/2014/main" id="{9EF18318-24F0-4C09-BF2B-A9BFF2BAE4E9}"/>
                  </a:ext>
                </a:extLst>
              </p:cNvPr>
              <p:cNvPicPr/>
              <p:nvPr/>
            </p:nvPicPr>
            <p:blipFill>
              <a:blip r:embed="rId9"/>
              <a:stretch>
                <a:fillRect/>
              </a:stretch>
            </p:blipFill>
            <p:spPr>
              <a:xfrm>
                <a:off x="1039320" y="508320"/>
                <a:ext cx="10671480" cy="5576040"/>
              </a:xfrm>
              <a:prstGeom prst="rect">
                <a:avLst/>
              </a:prstGeom>
            </p:spPr>
          </p:pic>
        </mc:Fallback>
      </mc:AlternateContent>
    </p:spTree>
    <p:extLst>
      <p:ext uri="{BB962C8B-B14F-4D97-AF65-F5344CB8AC3E}">
        <p14:creationId xmlns:p14="http://schemas.microsoft.com/office/powerpoint/2010/main" val="775023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56F2C304-51BF-460D-BEC9-55DF7B45BECE}"/>
              </a:ext>
            </a:extLst>
          </p:cNvPr>
          <p:cNvPicPr>
            <a:picLocks noGrp="1" noChangeAspect="1"/>
          </p:cNvPicPr>
          <p:nvPr>
            <p:ph idx="1"/>
          </p:nvPr>
        </p:nvPicPr>
        <p:blipFill>
          <a:blip r:embed="rId7"/>
          <a:stretch>
            <a:fillRect/>
          </a:stretch>
        </p:blipFill>
        <p:spPr>
          <a:xfrm>
            <a:off x="2381956" y="643467"/>
            <a:ext cx="7428088" cy="5571066"/>
          </a:xfrm>
          <a:prstGeom prst="rect">
            <a:avLst/>
          </a:prstGeom>
        </p:spPr>
      </p:pic>
      <p:sp>
        <p:nvSpPr>
          <p:cNvPr id="23" name="Rectangle 2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83E77DF-68F0-4EB8-B3F8-37F9E769F1F1}"/>
                  </a:ext>
                </a:extLst>
              </p14:cNvPr>
              <p14:cNvContentPartPr/>
              <p14:nvPr/>
            </p14:nvContentPartPr>
            <p14:xfrm>
              <a:off x="652320" y="1137240"/>
              <a:ext cx="8497080" cy="4210920"/>
            </p14:xfrm>
          </p:contentPart>
        </mc:Choice>
        <mc:Fallback xmlns="">
          <p:pic>
            <p:nvPicPr>
              <p:cNvPr id="5" name="Ink 4">
                <a:extLst>
                  <a:ext uri="{FF2B5EF4-FFF2-40B4-BE49-F238E27FC236}">
                    <a16:creationId xmlns:a16="http://schemas.microsoft.com/office/drawing/2014/main" id="{483E77DF-68F0-4EB8-B3F8-37F9E769F1F1}"/>
                  </a:ext>
                </a:extLst>
              </p:cNvPr>
              <p:cNvPicPr/>
              <p:nvPr/>
            </p:nvPicPr>
            <p:blipFill>
              <a:blip r:embed="rId9"/>
              <a:stretch>
                <a:fillRect/>
              </a:stretch>
            </p:blipFill>
            <p:spPr>
              <a:xfrm>
                <a:off x="642960" y="1127880"/>
                <a:ext cx="8515800" cy="4229640"/>
              </a:xfrm>
              <a:prstGeom prst="rect">
                <a:avLst/>
              </a:prstGeom>
            </p:spPr>
          </p:pic>
        </mc:Fallback>
      </mc:AlternateContent>
    </p:spTree>
    <p:extLst>
      <p:ext uri="{BB962C8B-B14F-4D97-AF65-F5344CB8AC3E}">
        <p14:creationId xmlns:p14="http://schemas.microsoft.com/office/powerpoint/2010/main" val="2791696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B0487C8F-7D6C-4EAF-A9A5-45D8E94FC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78DA0F-394A-417D-892B-8253831A2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DBECC09B-F904-4CDF-A29B-5C809EA843B9}"/>
              </a:ext>
            </a:extLst>
          </p:cNvPr>
          <p:cNvPicPr>
            <a:picLocks noGrp="1" noChangeAspect="1"/>
          </p:cNvPicPr>
          <p:nvPr>
            <p:ph idx="1"/>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9338" y="643467"/>
            <a:ext cx="3613324" cy="5571066"/>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7B0CFF0B-7FC4-4AD8-93B3-92162F8E9756}"/>
                  </a:ext>
                </a:extLst>
              </p14:cNvPr>
              <p14:cNvContentPartPr/>
              <p14:nvPr/>
            </p14:nvContentPartPr>
            <p14:xfrm>
              <a:off x="694800" y="604080"/>
              <a:ext cx="7727760" cy="5039280"/>
            </p14:xfrm>
          </p:contentPart>
        </mc:Choice>
        <mc:Fallback xmlns="">
          <p:pic>
            <p:nvPicPr>
              <p:cNvPr id="2" name="Ink 1">
                <a:extLst>
                  <a:ext uri="{FF2B5EF4-FFF2-40B4-BE49-F238E27FC236}">
                    <a16:creationId xmlns:a16="http://schemas.microsoft.com/office/drawing/2014/main" id="{7B0CFF0B-7FC4-4AD8-93B3-92162F8E9756}"/>
                  </a:ext>
                </a:extLst>
              </p:cNvPr>
              <p:cNvPicPr/>
              <p:nvPr/>
            </p:nvPicPr>
            <p:blipFill>
              <a:blip r:embed="rId9"/>
              <a:stretch>
                <a:fillRect/>
              </a:stretch>
            </p:blipFill>
            <p:spPr>
              <a:xfrm>
                <a:off x="685440" y="594720"/>
                <a:ext cx="7746480" cy="5058000"/>
              </a:xfrm>
              <a:prstGeom prst="rect">
                <a:avLst/>
              </a:prstGeom>
            </p:spPr>
          </p:pic>
        </mc:Fallback>
      </mc:AlternateContent>
    </p:spTree>
    <p:extLst>
      <p:ext uri="{BB962C8B-B14F-4D97-AF65-F5344CB8AC3E}">
        <p14:creationId xmlns:p14="http://schemas.microsoft.com/office/powerpoint/2010/main" val="2641695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A683E-2927-404B-9097-CAEBB7C66784}"/>
              </a:ext>
            </a:extLst>
          </p:cNvPr>
          <p:cNvSpPr>
            <a:spLocks noGrp="1"/>
          </p:cNvSpPr>
          <p:nvPr>
            <p:ph type="title"/>
          </p:nvPr>
        </p:nvSpPr>
        <p:spPr>
          <a:xfrm>
            <a:off x="646111" y="452718"/>
            <a:ext cx="9404723" cy="1400530"/>
          </a:xfrm>
        </p:spPr>
        <p:txBody>
          <a:bodyPr>
            <a:normAutofit/>
          </a:bodyPr>
          <a:lstStyle/>
          <a:p>
            <a:r>
              <a:rPr lang="en-IN" b="0" i="0" u="none" strike="noStrike" baseline="0" dirty="0">
                <a:latin typeface="ArialMT"/>
              </a:rPr>
              <a:t>Phase Gate in Project Management</a:t>
            </a:r>
            <a:endParaRPr lang="en-IN" dirty="0"/>
          </a:p>
        </p:txBody>
      </p:sp>
      <p:sp>
        <p:nvSpPr>
          <p:cNvPr id="10" name="Rectangle 9">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E857429-A8A2-46EF-9DF9-223DE553EFE6}"/>
              </a:ext>
            </a:extLst>
          </p:cNvPr>
          <p:cNvGraphicFramePr>
            <a:graphicFrameLocks noGrp="1"/>
          </p:cNvGraphicFramePr>
          <p:nvPr>
            <p:ph idx="1"/>
            <p:extLst>
              <p:ext uri="{D42A27DB-BD31-4B8C-83A1-F6EECF244321}">
                <p14:modId xmlns:p14="http://schemas.microsoft.com/office/powerpoint/2010/main" val="2787236267"/>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CBEEE20-5300-4029-9E44-CC803847EA24}"/>
                  </a:ext>
                </a:extLst>
              </p14:cNvPr>
              <p14:cNvContentPartPr/>
              <p14:nvPr/>
            </p14:nvContentPartPr>
            <p14:xfrm>
              <a:off x="114480" y="1104120"/>
              <a:ext cx="12046680" cy="5121720"/>
            </p14:xfrm>
          </p:contentPart>
        </mc:Choice>
        <mc:Fallback xmlns="">
          <p:pic>
            <p:nvPicPr>
              <p:cNvPr id="3" name="Ink 2">
                <a:extLst>
                  <a:ext uri="{FF2B5EF4-FFF2-40B4-BE49-F238E27FC236}">
                    <a16:creationId xmlns:a16="http://schemas.microsoft.com/office/drawing/2014/main" id="{0CBEEE20-5300-4029-9E44-CC803847EA24}"/>
                  </a:ext>
                </a:extLst>
              </p:cNvPr>
              <p:cNvPicPr/>
              <p:nvPr/>
            </p:nvPicPr>
            <p:blipFill>
              <a:blip r:embed="rId8"/>
              <a:stretch>
                <a:fillRect/>
              </a:stretch>
            </p:blipFill>
            <p:spPr>
              <a:xfrm>
                <a:off x="105120" y="1094760"/>
                <a:ext cx="12065400" cy="5140440"/>
              </a:xfrm>
              <a:prstGeom prst="rect">
                <a:avLst/>
              </a:prstGeom>
            </p:spPr>
          </p:pic>
        </mc:Fallback>
      </mc:AlternateContent>
    </p:spTree>
    <p:extLst>
      <p:ext uri="{BB962C8B-B14F-4D97-AF65-F5344CB8AC3E}">
        <p14:creationId xmlns:p14="http://schemas.microsoft.com/office/powerpoint/2010/main" val="25385644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1F4658D925EE4CB26ACC20E4E09D41" ma:contentTypeVersion="8" ma:contentTypeDescription="Create a new document." ma:contentTypeScope="" ma:versionID="3c94577caafcc40141226f2e6279cca9">
  <xsd:schema xmlns:xsd="http://www.w3.org/2001/XMLSchema" xmlns:xs="http://www.w3.org/2001/XMLSchema" xmlns:p="http://schemas.microsoft.com/office/2006/metadata/properties" xmlns:ns2="55ec3665-a5f8-49ad-8c46-fd62e848ea58" targetNamespace="http://schemas.microsoft.com/office/2006/metadata/properties" ma:root="true" ma:fieldsID="dfc572aa114fccf3e3f5dd8a7336aa46" ns2:_="">
    <xsd:import namespace="55ec3665-a5f8-49ad-8c46-fd62e848ea5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ec3665-a5f8-49ad-8c46-fd62e848ea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FCD49B-5E96-4725-9486-729893F30C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ec3665-a5f8-49ad-8c46-fd62e848ea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28F0B4-EB5D-43CE-BA0A-3FDBCCCE7E2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16BC6A3-0C35-4F8D-A645-FA22B9E270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1697</TotalTime>
  <Words>2776</Words>
  <Application>Microsoft Office PowerPoint</Application>
  <PresentationFormat>Widescreen</PresentationFormat>
  <Paragraphs>149</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Ion</vt:lpstr>
      <vt:lpstr>Project Management</vt:lpstr>
      <vt:lpstr>Definition</vt:lpstr>
      <vt:lpstr>Project Vs Operations   </vt:lpstr>
      <vt:lpstr>Necessity of project management   </vt:lpstr>
      <vt:lpstr>Triple constraints   </vt:lpstr>
      <vt:lpstr>PowerPoint Presentation</vt:lpstr>
      <vt:lpstr>PowerPoint Presentation</vt:lpstr>
      <vt:lpstr>PowerPoint Presentation</vt:lpstr>
      <vt:lpstr>Phase Gate in Project Management</vt:lpstr>
      <vt:lpstr>PowerPoint Presentation</vt:lpstr>
      <vt:lpstr>PowerPoint Presentation</vt:lpstr>
      <vt:lpstr>Discovery</vt:lpstr>
      <vt:lpstr>Scoping</vt:lpstr>
      <vt:lpstr>Business Plan</vt:lpstr>
      <vt:lpstr>Development</vt:lpstr>
      <vt:lpstr>Testing &amp; Validation</vt:lpstr>
      <vt:lpstr>Launch</vt:lpstr>
      <vt:lpstr>PowerPoint Presentation</vt:lpstr>
      <vt:lpstr>PowerPoint Presentation</vt:lpstr>
      <vt:lpstr>conflict or negotiation</vt:lpstr>
      <vt:lpstr>PowerPoint Presentation</vt:lpstr>
      <vt:lpstr>Major Causes of Conflict</vt:lpstr>
      <vt:lpstr>PMI</vt:lpstr>
      <vt:lpstr>PM knowledge areas as per Project Management Institute (PMI)   </vt:lpstr>
      <vt:lpstr>Project Integration Management </vt:lpstr>
      <vt:lpstr>Project management plan</vt:lpstr>
      <vt:lpstr>2. Project Scope Management </vt:lpstr>
      <vt:lpstr>3. Project Time Management</vt:lpstr>
      <vt:lpstr>PowerPoint Presentation</vt:lpstr>
      <vt:lpstr>PowerPoint Presentation</vt:lpstr>
      <vt:lpstr>5. Project Quality Management </vt:lpstr>
      <vt:lpstr>6. Project Human Resource Management </vt:lpstr>
      <vt:lpstr>7. Project Communications Management </vt:lpstr>
      <vt:lpstr>8. Project Risk Management </vt:lpstr>
      <vt:lpstr>9. Project Procurement Management </vt:lpstr>
      <vt:lpstr>10. Project Stakeholder Management </vt:lpstr>
      <vt:lpstr>PM organisation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dc:title>
  <dc:creator>Sneha Annappanavar</dc:creator>
  <cp:lastModifiedBy>Sneha Annappanavar</cp:lastModifiedBy>
  <cp:revision>19</cp:revision>
  <dcterms:created xsi:type="dcterms:W3CDTF">2022-01-27T15:34:52Z</dcterms:created>
  <dcterms:modified xsi:type="dcterms:W3CDTF">2025-04-24T10:40:37Z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0x010100EA1F4658D925EE4CB26ACC20E4E09D41</vt:lpwstr>
  </property>
</Properties>
</file>